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6" r:id="rId5"/>
    <p:sldId id="278" r:id="rId6"/>
    <p:sldId id="263" r:id="rId7"/>
    <p:sldId id="273" r:id="rId8"/>
    <p:sldId id="260" r:id="rId9"/>
    <p:sldId id="280" r:id="rId10"/>
    <p:sldId id="267" r:id="rId11"/>
    <p:sldId id="269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онух Софья Евгеньевна" initials="КСЕ" lastIdx="11" clrIdx="0">
    <p:extLst>
      <p:ext uri="{19B8F6BF-5375-455C-9EA6-DF929625EA0E}">
        <p15:presenceInfo xmlns:p15="http://schemas.microsoft.com/office/powerpoint/2012/main" userId="S-1-5-21-1429086151-2803730993-1740142415-112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9928"/>
    <a:srgbClr val="F57F2B"/>
    <a:srgbClr val="286DBD"/>
    <a:srgbClr val="264478"/>
    <a:srgbClr val="B7B7B7"/>
    <a:srgbClr val="7CAFDD"/>
    <a:srgbClr val="636363"/>
    <a:srgbClr val="4472C4"/>
    <a:srgbClr val="A5A5A5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4712" autoAdjust="0"/>
  </p:normalViewPr>
  <p:slideViewPr>
    <p:cSldViewPr snapToGrid="0">
      <p:cViewPr varScale="1">
        <p:scale>
          <a:sx n="110" d="100"/>
          <a:sy n="110" d="100"/>
        </p:scale>
        <p:origin x="82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57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33327637432295"/>
          <c:y val="0.11458333333333333"/>
          <c:w val="0.59027761639391507"/>
          <c:h val="0.885416666666666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6F-49A6-9F5E-E5A05244A0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6F-49A6-9F5E-E5A05244A02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6F-49A6-9F5E-E5A05244A02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46F-49A6-9F5E-E5A05244A02A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83.2</c:v>
                </c:pt>
                <c:pt idx="1">
                  <c:v>10.199999999999999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65-4991-BB2C-6C984326B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63882049811271E-2"/>
          <c:y val="0.16034637001222402"/>
          <c:w val="0.59027761639391507"/>
          <c:h val="0.8854166666666666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EF-4C59-B928-84016799D8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EF-4C59-B928-84016799D8C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0EF-4C59-B928-84016799D8C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EF-4C59-B928-84016799D8C2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  <c:pt idx="1">
                  <c:v>10.199999999999999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65-4991-BB2C-6C984326B1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9E-4F9F-9B18-3780D70C946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9E-4F9F-9B18-3780D70C946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9E-4F9F-9B18-3780D70C9469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9E-4F9F-9B18-3780D70C9469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D9E-4F9F-9B18-3780D70C9469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D9E-4F9F-9B18-3780D70C9469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D9E-4F9F-9B18-3780D70C9469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EF-4060-B4C1-B802EB278840}"/>
              </c:ext>
            </c:extLst>
          </c:dPt>
          <c:cat>
            <c:numRef>
              <c:f>Лист1!$A$2:$A$9</c:f>
              <c:numCache>
                <c:formatCode>General</c:formatCode>
                <c:ptCount val="8"/>
              </c:numCache>
            </c:num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6544.6</c:v>
                </c:pt>
                <c:pt idx="1">
                  <c:v>9999.9</c:v>
                </c:pt>
                <c:pt idx="2">
                  <c:v>4468.5</c:v>
                </c:pt>
                <c:pt idx="3" formatCode="General">
                  <c:v>100</c:v>
                </c:pt>
                <c:pt idx="4">
                  <c:v>5100</c:v>
                </c:pt>
                <c:pt idx="5">
                  <c:v>11457.7</c:v>
                </c:pt>
                <c:pt idx="6">
                  <c:v>30735</c:v>
                </c:pt>
                <c:pt idx="7">
                  <c:v>64102.6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EF-4060-B4C1-B802EB278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3E938-2454-4BDE-91AF-C5BAE049FB86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4BC87-4387-449F-84BB-7947093DD6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5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0616A-6DF1-4AE2-B7B6-2273E8C7893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81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0CED-E052-4EDA-97F8-BC4E2491D158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0BB7-1B9A-4146-B94B-780FB45D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0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0CED-E052-4EDA-97F8-BC4E2491D158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0BB7-1B9A-4146-B94B-780FB45D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31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0CED-E052-4EDA-97F8-BC4E2491D158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0BB7-1B9A-4146-B94B-780FB45D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9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0CED-E052-4EDA-97F8-BC4E2491D158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0BB7-1B9A-4146-B94B-780FB45D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2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0CED-E052-4EDA-97F8-BC4E2491D158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0BB7-1B9A-4146-B94B-780FB45D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38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0CED-E052-4EDA-97F8-BC4E2491D158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0BB7-1B9A-4146-B94B-780FB45D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14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0CED-E052-4EDA-97F8-BC4E2491D158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0BB7-1B9A-4146-B94B-780FB45D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4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0CED-E052-4EDA-97F8-BC4E2491D158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0BB7-1B9A-4146-B94B-780FB45D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0CED-E052-4EDA-97F8-BC4E2491D158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0BB7-1B9A-4146-B94B-780FB45D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69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0CED-E052-4EDA-97F8-BC4E2491D158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0BB7-1B9A-4146-B94B-780FB45D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73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B0CED-E052-4EDA-97F8-BC4E2491D158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40BB7-1B9A-4146-B94B-780FB45D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66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B0CED-E052-4EDA-97F8-BC4E2491D158}" type="datetimeFigureOut">
              <a:rPr lang="ru-RU" smtClean="0"/>
              <a:t>15.05.2019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40BB7-1B9A-4146-B94B-780FB45DD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6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6.svg"/><Relationship Id="rId3" Type="http://schemas.openxmlformats.org/officeDocument/2006/relationships/image" Target="../media/image4.svg"/><Relationship Id="rId7" Type="http://schemas.openxmlformats.org/officeDocument/2006/relationships/image" Target="../media/image30.svg"/><Relationship Id="rId12" Type="http://schemas.openxmlformats.org/officeDocument/2006/relationships/image" Target="../media/image24.png"/><Relationship Id="rId17" Type="http://schemas.openxmlformats.org/officeDocument/2006/relationships/image" Target="../media/image40.svg"/><Relationship Id="rId2" Type="http://schemas.openxmlformats.org/officeDocument/2006/relationships/image" Target="../media/image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2.sv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chart" Target="../charts/chart2.xml"/><Relationship Id="rId10" Type="http://schemas.openxmlformats.org/officeDocument/2006/relationships/image" Target="../media/image9.png"/><Relationship Id="rId4" Type="http://schemas.openxmlformats.org/officeDocument/2006/relationships/image" Target="../media/image4.sv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8.svg"/><Relationship Id="rId4" Type="http://schemas.openxmlformats.org/officeDocument/2006/relationships/image" Target="../media/image16.pn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6620901-82F7-43E9-8A03-8C008907A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145" y="4723265"/>
            <a:ext cx="10515600" cy="856819"/>
          </a:xfrm>
        </p:spPr>
        <p:txBody>
          <a:bodyPr>
            <a:normAutofit/>
          </a:bodyPr>
          <a:lstStyle/>
          <a:p>
            <a:pPr lvl="1"/>
            <a:r>
              <a:rPr lang="ru-RU" sz="1300" dirty="0" smtClean="0">
                <a:solidFill>
                  <a:srgbClr val="286D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Департамента </a:t>
            </a:r>
            <a:r>
              <a:rPr lang="ru-RU" sz="1300" dirty="0">
                <a:solidFill>
                  <a:srgbClr val="286D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физической культуры и спорта </a:t>
            </a:r>
            <a:r>
              <a:rPr lang="ru-RU" sz="1300" dirty="0" smtClean="0">
                <a:solidFill>
                  <a:srgbClr val="286D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Ханты-Мансийского автономного округа – </a:t>
            </a:r>
            <a:r>
              <a:rPr lang="ru-RU" sz="1300" dirty="0">
                <a:solidFill>
                  <a:srgbClr val="286D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Югры </a:t>
            </a:r>
          </a:p>
          <a:p>
            <a:r>
              <a:rPr lang="ru-RU" sz="1300" b="1" dirty="0" smtClean="0">
                <a:solidFill>
                  <a:srgbClr val="286D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Артамонов Сергей Иванович</a:t>
            </a:r>
            <a:endParaRPr lang="ru-RU" sz="1300" b="1" dirty="0">
              <a:solidFill>
                <a:srgbClr val="286D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5036" y="2091047"/>
            <a:ext cx="10113818" cy="1247054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1A4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РЕГИОНАЛЬНОГО ПРОЕКТА </a:t>
            </a:r>
            <a:r>
              <a:rPr lang="ru-RU" sz="5400" b="1" dirty="0">
                <a:solidFill>
                  <a:srgbClr val="1A4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«СПОРТ – НОРМА ЖИЗНИ»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15DAE7B-6199-4848-8392-8F82AC93238A}"/>
              </a:ext>
            </a:extLst>
          </p:cNvPr>
          <p:cNvSpPr/>
          <p:nvPr/>
        </p:nvSpPr>
        <p:spPr>
          <a:xfrm>
            <a:off x="5113317" y="4007823"/>
            <a:ext cx="1277257" cy="45719"/>
          </a:xfrm>
          <a:prstGeom prst="rect">
            <a:avLst/>
          </a:prstGeom>
          <a:solidFill>
            <a:srgbClr val="1A47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55D69E66-932D-4041-939F-5836A51D2452}"/>
              </a:ext>
            </a:extLst>
          </p:cNvPr>
          <p:cNvSpPr txBox="1">
            <a:spLocks/>
          </p:cNvSpPr>
          <p:nvPr/>
        </p:nvSpPr>
        <p:spPr>
          <a:xfrm>
            <a:off x="4979059" y="6296338"/>
            <a:ext cx="1116941" cy="290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300" dirty="0">
                <a:solidFill>
                  <a:srgbClr val="1A47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1300" b="1" dirty="0">
              <a:solidFill>
                <a:srgbClr val="1A477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E05CD34-50FA-4448-BE75-78523690D4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73494" y="-1388274"/>
            <a:ext cx="4305300" cy="565785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6185602-E379-4538-A408-2AEC4ED64B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8408" y="-907379"/>
            <a:ext cx="2600325" cy="38195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B9D1BCF-9CF6-4688-B1FC-DA8910D98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356733" y="4948237"/>
            <a:ext cx="26003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12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77BC9AA-3A59-45B1-A848-694C0A465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90225" y="-859200"/>
            <a:ext cx="3039741" cy="39947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8FDD89D-C4A4-41DB-B0B5-A5BB83C44FCD}"/>
              </a:ext>
            </a:extLst>
          </p:cNvPr>
          <p:cNvSpPr txBox="1"/>
          <p:nvPr/>
        </p:nvSpPr>
        <p:spPr>
          <a:xfrm>
            <a:off x="1792941" y="365765"/>
            <a:ext cx="729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ДОСТИГНУТЫЕ КЛЮЧЕВЫЕ РЕЗУЛЬТАТЫ </a:t>
            </a:r>
            <a:r>
              <a:rPr lang="ru-RU" dirty="0"/>
              <a:t>РЕГИОНАЛЬНОГО </a:t>
            </a:r>
            <a:r>
              <a:rPr lang="ru-RU" dirty="0" smtClean="0"/>
              <a:t>ПРОЕКТА «</a:t>
            </a:r>
            <a:r>
              <a:rPr lang="ru-RU" dirty="0"/>
              <a:t>СПОРТ – НОРМА </a:t>
            </a:r>
            <a:r>
              <a:rPr lang="ru-RU" dirty="0" smtClean="0"/>
              <a:t>ЖИЗНИ» ЗА </a:t>
            </a:r>
            <a:r>
              <a:rPr lang="en-US" dirty="0" smtClean="0"/>
              <a:t>I </a:t>
            </a:r>
            <a:r>
              <a:rPr lang="ru-RU" dirty="0" smtClean="0"/>
              <a:t>КВАРТАЛ 2019 ГОДА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387AC57-70B4-4145-A54D-BD6B8334BEE2}"/>
              </a:ext>
            </a:extLst>
          </p:cNvPr>
          <p:cNvSpPr txBox="1"/>
          <p:nvPr/>
        </p:nvSpPr>
        <p:spPr>
          <a:xfrm>
            <a:off x="202045" y="6437272"/>
            <a:ext cx="4362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09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регионального проекта «спорт – норма жизни»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179195B-C15E-4B73-9C97-CE17A618CB52}"/>
              </a:ext>
            </a:extLst>
          </p:cNvPr>
          <p:cNvSpPr/>
          <p:nvPr/>
        </p:nvSpPr>
        <p:spPr>
          <a:xfrm>
            <a:off x="2505090" y="1607634"/>
            <a:ext cx="2870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Всероссийская массовая лыжная гонка «Лыжня России-2019»,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13565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8892E23-D118-478E-BB09-8CEC88C955AD}"/>
              </a:ext>
            </a:extLst>
          </p:cNvPr>
          <p:cNvSpPr/>
          <p:nvPr/>
        </p:nvSpPr>
        <p:spPr>
          <a:xfrm>
            <a:off x="2505090" y="2832599"/>
            <a:ext cx="2870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Получены в Межрегиональном центре выдачи 2212 знаков отличия ВФСК ГТО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E297EC6-4863-47D1-8B00-A4D72C87D6F6}"/>
              </a:ext>
            </a:extLst>
          </p:cNvPr>
          <p:cNvSpPr/>
          <p:nvPr/>
        </p:nvSpPr>
        <p:spPr>
          <a:xfrm>
            <a:off x="2505090" y="3909225"/>
            <a:ext cx="3118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Проведен региональный этап Зимнего фестиваля ВФСК ГТО среди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семейных команд, приняли участие команды из 17 муниципалитетов Югры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1DC0F68-912E-4891-88AF-00B061A5B7EA}"/>
              </a:ext>
            </a:extLst>
          </p:cNvPr>
          <p:cNvSpPr/>
          <p:nvPr/>
        </p:nvSpPr>
        <p:spPr>
          <a:xfrm>
            <a:off x="2505090" y="5143657"/>
            <a:ext cx="31183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Бесплатным посещением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спортивных сооружений воспользовались 1 980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многодетных семей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923E5A0-A07F-41EC-936F-0855F9A9B015}"/>
              </a:ext>
            </a:extLst>
          </p:cNvPr>
          <p:cNvSpPr/>
          <p:nvPr/>
        </p:nvSpPr>
        <p:spPr>
          <a:xfrm>
            <a:off x="7382739" y="1607634"/>
            <a:ext cx="4257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Победителями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смотра-конкурса на звание «Лучшее учреждение физкультурно-спортивной направленности» по итогам работы в 2018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стали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Кондинский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район,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г. Нижневартовск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г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Лангепас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2F87EFA-7A3C-4749-B8E0-7A7EAC7DB95E}"/>
              </a:ext>
            </a:extLst>
          </p:cNvPr>
          <p:cNvSpPr/>
          <p:nvPr/>
        </p:nvSpPr>
        <p:spPr>
          <a:xfrm>
            <a:off x="7382739" y="2832599"/>
            <a:ext cx="42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Синхронизация мероприятий регионального проекта «Спорт – норма жизни» с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мероприятиями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портфеля проектов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«Жилье и городская среда»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71DC7E3-1463-463B-A253-966BE1B6CE1F}"/>
              </a:ext>
            </a:extLst>
          </p:cNvPr>
          <p:cNvSpPr/>
          <p:nvPr/>
        </p:nvSpPr>
        <p:spPr>
          <a:xfrm>
            <a:off x="7382739" y="3909225"/>
            <a:ext cx="41053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 соглашения с Минспорта Российской Федерации о предоставлении федеральной субсидии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BD1EA07-E531-40CC-91FF-C85F265BDDA3}"/>
              </a:ext>
            </a:extLst>
          </p:cNvPr>
          <p:cNvSpPr/>
          <p:nvPr/>
        </p:nvSpPr>
        <p:spPr>
          <a:xfrm>
            <a:off x="7382739" y="5143657"/>
            <a:ext cx="4105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Семья Смышляевых из г. Нефтеюганска завоевала бронзу 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Всероссийском этапе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Фестиваля ГТО среди семейных команд в городе Сочи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969A9B63-428A-46BD-9D3F-2BE477C89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2683" y="1607634"/>
            <a:ext cx="579225" cy="6260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37305EF8-7973-490B-B8CC-528DDC05BE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683" y="4099135"/>
            <a:ext cx="579226" cy="49648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430F2A3-65C0-4C0A-9FFD-3ACDA1086E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71954" y="5092782"/>
            <a:ext cx="519421" cy="56327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E7E3CD0-F115-4AEC-B1D7-5059DDBBA9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02295" y="2897072"/>
            <a:ext cx="465702" cy="56228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ACB1471D-2FAC-4C15-AACD-CAA9E51790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71954" y="3756729"/>
            <a:ext cx="524960" cy="4820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69A20DFB-0DFC-4046-AD49-DDC7E2F152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39009" y="1746978"/>
            <a:ext cx="672132" cy="563277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E7F05AC6-5202-47D2-949B-FB3140A788CF}"/>
              </a:ext>
            </a:extLst>
          </p:cNvPr>
          <p:cNvSpPr/>
          <p:nvPr/>
        </p:nvSpPr>
        <p:spPr>
          <a:xfrm flipV="1">
            <a:off x="2609850" y="1443507"/>
            <a:ext cx="266700" cy="66490"/>
          </a:xfrm>
          <a:prstGeom prst="rect">
            <a:avLst/>
          </a:prstGeom>
          <a:solidFill>
            <a:srgbClr val="FC9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DB867485-108A-4934-B1E3-C23DD8C67C15}"/>
              </a:ext>
            </a:extLst>
          </p:cNvPr>
          <p:cNvSpPr/>
          <p:nvPr/>
        </p:nvSpPr>
        <p:spPr>
          <a:xfrm flipV="1">
            <a:off x="2609850" y="2681757"/>
            <a:ext cx="266700" cy="66490"/>
          </a:xfrm>
          <a:prstGeom prst="rect">
            <a:avLst/>
          </a:prstGeom>
          <a:solidFill>
            <a:srgbClr val="FC9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F42AFCE-6A33-444B-AC57-CE1426DCF32A}"/>
              </a:ext>
            </a:extLst>
          </p:cNvPr>
          <p:cNvSpPr/>
          <p:nvPr/>
        </p:nvSpPr>
        <p:spPr>
          <a:xfrm flipV="1">
            <a:off x="2609850" y="3762561"/>
            <a:ext cx="266700" cy="66490"/>
          </a:xfrm>
          <a:prstGeom prst="rect">
            <a:avLst/>
          </a:prstGeom>
          <a:solidFill>
            <a:srgbClr val="FC9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98D81DE1-64AE-4BFB-865F-A860866222A1}"/>
              </a:ext>
            </a:extLst>
          </p:cNvPr>
          <p:cNvSpPr/>
          <p:nvPr/>
        </p:nvSpPr>
        <p:spPr>
          <a:xfrm flipV="1">
            <a:off x="2609850" y="5048436"/>
            <a:ext cx="266700" cy="66490"/>
          </a:xfrm>
          <a:prstGeom prst="rect">
            <a:avLst/>
          </a:prstGeom>
          <a:solidFill>
            <a:srgbClr val="FC9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002B901-4711-498C-9F78-C02C546128BB}"/>
              </a:ext>
            </a:extLst>
          </p:cNvPr>
          <p:cNvSpPr/>
          <p:nvPr/>
        </p:nvSpPr>
        <p:spPr>
          <a:xfrm flipV="1">
            <a:off x="7497097" y="1443507"/>
            <a:ext cx="266700" cy="66490"/>
          </a:xfrm>
          <a:prstGeom prst="rect">
            <a:avLst/>
          </a:prstGeom>
          <a:solidFill>
            <a:srgbClr val="FC9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CE6FD798-E68D-45E5-83CB-3FF5F23E8C77}"/>
              </a:ext>
            </a:extLst>
          </p:cNvPr>
          <p:cNvSpPr/>
          <p:nvPr/>
        </p:nvSpPr>
        <p:spPr>
          <a:xfrm flipV="1">
            <a:off x="7497097" y="2681757"/>
            <a:ext cx="266700" cy="66490"/>
          </a:xfrm>
          <a:prstGeom prst="rect">
            <a:avLst/>
          </a:prstGeom>
          <a:solidFill>
            <a:srgbClr val="FC9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653A8674-1E8E-4432-A28E-D33EC52A856C}"/>
              </a:ext>
            </a:extLst>
          </p:cNvPr>
          <p:cNvSpPr/>
          <p:nvPr/>
        </p:nvSpPr>
        <p:spPr>
          <a:xfrm flipV="1">
            <a:off x="7497097" y="3762561"/>
            <a:ext cx="266700" cy="66490"/>
          </a:xfrm>
          <a:prstGeom prst="rect">
            <a:avLst/>
          </a:prstGeom>
          <a:solidFill>
            <a:srgbClr val="FC9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43DD9DDC-7002-4227-83C5-969276A6740C}"/>
              </a:ext>
            </a:extLst>
          </p:cNvPr>
          <p:cNvSpPr/>
          <p:nvPr/>
        </p:nvSpPr>
        <p:spPr>
          <a:xfrm flipV="1">
            <a:off x="7497097" y="4977282"/>
            <a:ext cx="266700" cy="66490"/>
          </a:xfrm>
          <a:prstGeom prst="rect">
            <a:avLst/>
          </a:prstGeom>
          <a:solidFill>
            <a:srgbClr val="FC9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875BE398-CFA4-401D-838A-81E28D0D46D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94494" y="2832889"/>
            <a:ext cx="474339" cy="56327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47645447-56B9-404D-84DF-5B90D18F12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66579" y="5092782"/>
            <a:ext cx="519421" cy="56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35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27D36DA-4FCA-4DCE-B8F5-5EB041743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593A3C4-A8F6-4915-A943-2CD444CE2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658505" y="-1269446"/>
            <a:ext cx="4305300" cy="56578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38BB38-CDB0-4B71-9EB7-2F123DB4A1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48408" y="-907379"/>
            <a:ext cx="2600325" cy="3819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4B7CA19-AC6F-410C-A205-77E54FEBEB97}"/>
              </a:ext>
            </a:extLst>
          </p:cNvPr>
          <p:cNvSpPr txBox="1"/>
          <p:nvPr/>
        </p:nvSpPr>
        <p:spPr>
          <a:xfrm>
            <a:off x="2093305" y="3242662"/>
            <a:ext cx="8291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5066D5-148D-49D9-9703-C20678895C03}"/>
              </a:ext>
            </a:extLst>
          </p:cNvPr>
          <p:cNvSpPr txBox="1"/>
          <p:nvPr/>
        </p:nvSpPr>
        <p:spPr>
          <a:xfrm>
            <a:off x="5475977" y="5681829"/>
            <a:ext cx="1525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E985308-F989-40D9-B8A5-D2C2DBD04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090225" y="-830625"/>
            <a:ext cx="3039741" cy="39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66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0BBCB87-4527-4B27-BB19-57422AC09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90225" y="-859200"/>
            <a:ext cx="3039741" cy="39947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6DC6BDF-A2F4-4874-A22C-9119BA039B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48408" y="-907379"/>
            <a:ext cx="2600325" cy="3819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871C99C-BE86-4254-A2E6-5A231183DC2D}"/>
              </a:ext>
            </a:extLst>
          </p:cNvPr>
          <p:cNvSpPr txBox="1"/>
          <p:nvPr/>
        </p:nvSpPr>
        <p:spPr>
          <a:xfrm>
            <a:off x="202045" y="6437272"/>
            <a:ext cx="4397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01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регионального проекта «спорт – норма жизни»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86325" y="1521688"/>
            <a:ext cx="58670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Реализация Указа </a:t>
            </a: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Президента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Российской Федерации от 07.05.2018 </a:t>
            </a: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№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204: к </a:t>
            </a: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2024 году увеличить долю населения, систематически занимающегося физической культурой и </a:t>
            </a:r>
            <a:r>
              <a:rPr lang="ru-RU" sz="30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спортом, до </a:t>
            </a:r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Franklin Gothic Medium" panose="020B0603020102020204" pitchFamily="34" charset="0"/>
              </a:rPr>
              <a:t>55 % 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559" y="771049"/>
            <a:ext cx="3216844" cy="482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5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Диаграмма 49">
            <a:extLst>
              <a:ext uri="{FF2B5EF4-FFF2-40B4-BE49-F238E27FC236}">
                <a16:creationId xmlns="" xmlns:a16="http://schemas.microsoft.com/office/drawing/2014/main" id="{F5EA5668-BC48-4661-AC8C-6CC3D9FE5A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4720147"/>
              </p:ext>
            </p:extLst>
          </p:nvPr>
        </p:nvGraphicFramePr>
        <p:xfrm>
          <a:off x="1681090" y="3385881"/>
          <a:ext cx="2231328" cy="2155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5F5886D-CA9A-4A5B-8E76-8D9EED28B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090225" y="-859200"/>
            <a:ext cx="3039741" cy="39947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82A4C1B-A1D6-4578-8F20-B8578282700D}"/>
              </a:ext>
            </a:extLst>
          </p:cNvPr>
          <p:cNvSpPr txBox="1"/>
          <p:nvPr/>
        </p:nvSpPr>
        <p:spPr>
          <a:xfrm>
            <a:off x="1792942" y="365765"/>
            <a:ext cx="4227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ПОКАЗАТЕЛИ РЕГИОНАЛЬНОГО ПРОЕКТА </a:t>
            </a:r>
          </a:p>
          <a:p>
            <a:r>
              <a:rPr lang="ru-RU" dirty="0"/>
              <a:t>«СПОРТ-НОРМА ЖИЗНИ»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4644F5E-DD95-44DA-9076-AD5A17A0C4F2}"/>
              </a:ext>
            </a:extLst>
          </p:cNvPr>
          <p:cNvSpPr/>
          <p:nvPr/>
        </p:nvSpPr>
        <p:spPr>
          <a:xfrm>
            <a:off x="993100" y="5885789"/>
            <a:ext cx="3389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Доля детей и молодежи (возраст 3-29 лет), систематически занимающихся физической культурой и спортом, в общей численности детей  и молодежи (%)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2310BE3A-A26A-4BCA-BE04-951D373E97C1}"/>
              </a:ext>
            </a:extLst>
          </p:cNvPr>
          <p:cNvSpPr/>
          <p:nvPr/>
        </p:nvSpPr>
        <p:spPr>
          <a:xfrm>
            <a:off x="2535519" y="3224742"/>
            <a:ext cx="3657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Уровень обеспеченности граждан спортивными сооружениями исходя из единовременной пропускной способности объектов спорта (%)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083A7BB-2903-4EEC-9056-10B8E649D164}"/>
              </a:ext>
            </a:extLst>
          </p:cNvPr>
          <p:cNvSpPr txBox="1"/>
          <p:nvPr/>
        </p:nvSpPr>
        <p:spPr>
          <a:xfrm>
            <a:off x="202045" y="6437272"/>
            <a:ext cx="4397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регионального проекта «спорт – норма жизни»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2EB0ABAD-DAE0-4556-B898-EB75F502234E}"/>
              </a:ext>
            </a:extLst>
          </p:cNvPr>
          <p:cNvSpPr/>
          <p:nvPr/>
        </p:nvSpPr>
        <p:spPr>
          <a:xfrm>
            <a:off x="4642422" y="5885789"/>
            <a:ext cx="308409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Доля граждан среднего возраста (женщины: 30-54 года; мужчины: 30-59 лет), систематически занимающихся физической культурой и спортом, в общей численности граждан среднего возраста (%)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1E5EAE20-6109-4BB3-8C8B-BEDE99C71915}"/>
              </a:ext>
            </a:extLst>
          </p:cNvPr>
          <p:cNvSpPr/>
          <p:nvPr/>
        </p:nvSpPr>
        <p:spPr>
          <a:xfrm>
            <a:off x="2236889" y="5215712"/>
            <a:ext cx="17217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57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83,2</a:t>
            </a:r>
            <a:r>
              <a:rPr lang="en-US" sz="4000" b="1" dirty="0" smtClean="0">
                <a:solidFill>
                  <a:srgbClr val="F57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4000" b="1" dirty="0">
              <a:solidFill>
                <a:srgbClr val="F57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3B577D22-B47F-4516-A945-E64089901A5B}"/>
              </a:ext>
            </a:extLst>
          </p:cNvPr>
          <p:cNvSpPr/>
          <p:nvPr/>
        </p:nvSpPr>
        <p:spPr>
          <a:xfrm>
            <a:off x="5465263" y="5233375"/>
            <a:ext cx="1658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57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52,6</a:t>
            </a:r>
            <a:r>
              <a:rPr lang="en-US" sz="4000" b="1" dirty="0" smtClean="0">
                <a:solidFill>
                  <a:srgbClr val="F57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4000" b="1" dirty="0">
              <a:solidFill>
                <a:srgbClr val="F57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A596FDC3-9DA2-4592-A14E-7E1338BA6E8F}"/>
              </a:ext>
            </a:extLst>
          </p:cNvPr>
          <p:cNvSpPr/>
          <p:nvPr/>
        </p:nvSpPr>
        <p:spPr>
          <a:xfrm>
            <a:off x="9125071" y="5203944"/>
            <a:ext cx="1497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57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9,0</a:t>
            </a:r>
            <a:r>
              <a:rPr lang="en-US" sz="4000" b="1" dirty="0" smtClean="0">
                <a:solidFill>
                  <a:srgbClr val="F57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4000" b="1" dirty="0">
              <a:solidFill>
                <a:srgbClr val="F57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924563EE-D125-4457-9D70-CE43D0805E64}"/>
              </a:ext>
            </a:extLst>
          </p:cNvPr>
          <p:cNvSpPr/>
          <p:nvPr/>
        </p:nvSpPr>
        <p:spPr>
          <a:xfrm>
            <a:off x="2405664" y="5862929"/>
            <a:ext cx="692084" cy="45719"/>
          </a:xfrm>
          <a:prstGeom prst="rect">
            <a:avLst/>
          </a:prstGeom>
          <a:solidFill>
            <a:srgbClr val="F57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338CC63E-4521-4289-8BD9-95E6BC6494F0}"/>
              </a:ext>
            </a:extLst>
          </p:cNvPr>
          <p:cNvSpPr/>
          <p:nvPr/>
        </p:nvSpPr>
        <p:spPr>
          <a:xfrm>
            <a:off x="5720695" y="5840070"/>
            <a:ext cx="692084" cy="45719"/>
          </a:xfrm>
          <a:prstGeom prst="rect">
            <a:avLst/>
          </a:prstGeom>
          <a:solidFill>
            <a:srgbClr val="F57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="" xmlns:a16="http://schemas.microsoft.com/office/drawing/2014/main" id="{336E326A-7EA2-4774-971B-19923A5721EC}"/>
              </a:ext>
            </a:extLst>
          </p:cNvPr>
          <p:cNvSpPr/>
          <p:nvPr/>
        </p:nvSpPr>
        <p:spPr>
          <a:xfrm>
            <a:off x="9378873" y="5846296"/>
            <a:ext cx="692084" cy="45719"/>
          </a:xfrm>
          <a:prstGeom prst="rect">
            <a:avLst/>
          </a:prstGeom>
          <a:solidFill>
            <a:srgbClr val="F57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5" name="Диаграмма 54">
            <a:extLst>
              <a:ext uri="{FF2B5EF4-FFF2-40B4-BE49-F238E27FC236}">
                <a16:creationId xmlns="" xmlns:a16="http://schemas.microsoft.com/office/drawing/2014/main" id="{2453294D-C877-4938-AD63-97B63234C2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934063"/>
              </p:ext>
            </p:extLst>
          </p:nvPr>
        </p:nvGraphicFramePr>
        <p:xfrm>
          <a:off x="5465509" y="3530428"/>
          <a:ext cx="2165253" cy="1757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8513" y="3634288"/>
            <a:ext cx="2176461" cy="176189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4234" y="895978"/>
            <a:ext cx="2176461" cy="1761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6890" y="879300"/>
            <a:ext cx="2176461" cy="1761897"/>
          </a:xfrm>
          <a:prstGeom prst="rect">
            <a:avLst/>
          </a:prstGeom>
        </p:spPr>
      </p:pic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2310BE3A-A26A-4BCA-BE04-951D373E97C1}"/>
              </a:ext>
            </a:extLst>
          </p:cNvPr>
          <p:cNvSpPr/>
          <p:nvPr/>
        </p:nvSpPr>
        <p:spPr>
          <a:xfrm>
            <a:off x="8227944" y="5885789"/>
            <a:ext cx="3657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Доля граждан старшего возраста (женщины: 55-79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лет;мужчины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60-79 лет), систематически занимающихся физической культурой и спортом в общей численности граждан старшего возраста (%)</a:t>
            </a:r>
          </a:p>
        </p:txBody>
      </p:sp>
      <p:pic>
        <p:nvPicPr>
          <p:cNvPr id="33" name="Рисунок 32" descr="Изображение выглядит как человек, внешний, дерево, трава&#10;&#10;Автоматически созданное описание">
            <a:extLst>
              <a:ext uri="{FF2B5EF4-FFF2-40B4-BE49-F238E27FC236}">
                <a16:creationId xmlns="" xmlns:a16="http://schemas.microsoft.com/office/drawing/2014/main" id="{E8646256-0FA8-483D-9F44-57B3E3346FF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9" r="14099"/>
          <a:stretch/>
        </p:blipFill>
        <p:spPr>
          <a:xfrm>
            <a:off x="3081122" y="3971213"/>
            <a:ext cx="659168" cy="659168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2310BE3A-A26A-4BCA-BE04-951D373E97C1}"/>
              </a:ext>
            </a:extLst>
          </p:cNvPr>
          <p:cNvSpPr/>
          <p:nvPr/>
        </p:nvSpPr>
        <p:spPr>
          <a:xfrm>
            <a:off x="6532472" y="3236323"/>
            <a:ext cx="3657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Доля занимающихся  по программам спортивной подготовки в организациях ведомственной принадлежности физической культуры и спорта (%)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3B577D22-B47F-4516-A945-E64089901A5B}"/>
              </a:ext>
            </a:extLst>
          </p:cNvPr>
          <p:cNvSpPr/>
          <p:nvPr/>
        </p:nvSpPr>
        <p:spPr>
          <a:xfrm>
            <a:off x="3524124" y="2438942"/>
            <a:ext cx="1755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57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53</a:t>
            </a:r>
            <a:r>
              <a:rPr lang="en-US" sz="4000" b="1" dirty="0" smtClean="0">
                <a:solidFill>
                  <a:srgbClr val="F57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4000" b="1" dirty="0">
              <a:solidFill>
                <a:srgbClr val="F57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3B577D22-B47F-4516-A945-E64089901A5B}"/>
              </a:ext>
            </a:extLst>
          </p:cNvPr>
          <p:cNvSpPr/>
          <p:nvPr/>
        </p:nvSpPr>
        <p:spPr>
          <a:xfrm>
            <a:off x="7718513" y="2516856"/>
            <a:ext cx="19954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F57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4000" b="1" dirty="0" smtClean="0">
                <a:solidFill>
                  <a:srgbClr val="F57F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ru-RU" sz="4000" b="1" dirty="0">
              <a:solidFill>
                <a:srgbClr val="F57F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338CC63E-4521-4289-8BD9-95E6BC6494F0}"/>
              </a:ext>
            </a:extLst>
          </p:cNvPr>
          <p:cNvSpPr/>
          <p:nvPr/>
        </p:nvSpPr>
        <p:spPr>
          <a:xfrm>
            <a:off x="3907319" y="3085848"/>
            <a:ext cx="692084" cy="45719"/>
          </a:xfrm>
          <a:prstGeom prst="rect">
            <a:avLst/>
          </a:prstGeom>
          <a:solidFill>
            <a:srgbClr val="F57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338CC63E-4521-4289-8BD9-95E6BC6494F0}"/>
              </a:ext>
            </a:extLst>
          </p:cNvPr>
          <p:cNvSpPr/>
          <p:nvPr/>
        </p:nvSpPr>
        <p:spPr>
          <a:xfrm>
            <a:off x="7973329" y="3135504"/>
            <a:ext cx="692084" cy="45719"/>
          </a:xfrm>
          <a:prstGeom prst="rect">
            <a:avLst/>
          </a:prstGeom>
          <a:solidFill>
            <a:srgbClr val="F57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F30A7F1E-2781-40B5-AC49-B2104638BFA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9" r="14099"/>
          <a:stretch>
            <a:fillRect/>
          </a:stretch>
        </p:blipFill>
        <p:spPr>
          <a:xfrm>
            <a:off x="8479029" y="1210195"/>
            <a:ext cx="743090" cy="743090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026" name="Рисунок 2" descr="image00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782" y="3994426"/>
            <a:ext cx="774919" cy="73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41626B35-49EC-4B75-865C-E716B954B97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9" r="14099"/>
          <a:stretch>
            <a:fillRect/>
          </a:stretch>
        </p:blipFill>
        <p:spPr>
          <a:xfrm>
            <a:off x="4445464" y="1210195"/>
            <a:ext cx="742565" cy="751904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pic>
        <p:nvPicPr>
          <p:cNvPr id="1027" name="Рисунок 2" descr="image00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871" y="4008963"/>
            <a:ext cx="771580" cy="72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11584" y="1547636"/>
            <a:ext cx="198709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2024 год</a:t>
            </a:r>
            <a:endParaRPr lang="ru-RU" sz="3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82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E7A0CC9-7D90-44A6-9333-34D8EDCD5F06}"/>
              </a:ext>
            </a:extLst>
          </p:cNvPr>
          <p:cNvSpPr/>
          <p:nvPr/>
        </p:nvSpPr>
        <p:spPr>
          <a:xfrm>
            <a:off x="6600192" y="1228072"/>
            <a:ext cx="880369" cy="369332"/>
          </a:xfrm>
          <a:prstGeom prst="rect">
            <a:avLst/>
          </a:prstGeom>
          <a:solidFill>
            <a:srgbClr val="FC9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7EFE304-1302-4F1A-818B-8A00E8BB1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90225" y="-859200"/>
            <a:ext cx="3039741" cy="3994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FA7F0D5-F274-4B3B-9705-2D8D78FE2C09}"/>
              </a:ext>
            </a:extLst>
          </p:cNvPr>
          <p:cNvSpPr txBox="1"/>
          <p:nvPr/>
        </p:nvSpPr>
        <p:spPr>
          <a:xfrm>
            <a:off x="1792942" y="365765"/>
            <a:ext cx="503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ФИНАНСОВЫЕ ЗАТРАТЫ НА РЕАЛИЗАЦИЮ (ТЫС.РУБЛЕЙ)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5E50CC15-80C4-49F0-9DBA-BD894EE3AF3D}"/>
              </a:ext>
            </a:extLst>
          </p:cNvPr>
          <p:cNvSpPr/>
          <p:nvPr/>
        </p:nvSpPr>
        <p:spPr>
          <a:xfrm>
            <a:off x="2329250" y="1259175"/>
            <a:ext cx="4204900" cy="5070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основных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окружных смотров-конкурсов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Всероссийского физкультурно-спортивного комплекса «Готов к труду и обороне» (ГТО)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всероссийских массовых спортивных мероприятий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Создание Атласа типовых физкультурно-оздоровительных-программ для различных групп населения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Развитие сети спортивных объектов шаговой доступности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Оснащение объектов спортивной инфраструктуры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спортивно-технологическим оборудованием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Государственная поддержка спортивных организаций, осуществляющих подготовку спортивного резерва для сборных команд Российской Федерации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спортивного оборудования и инвентаря для приведения организаций спортивной подготовки в нормативное состояние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FE3D902F-1C8A-4363-B072-E2FF650014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6235180"/>
              </p:ext>
            </p:extLst>
          </p:nvPr>
        </p:nvGraphicFramePr>
        <p:xfrm>
          <a:off x="7090006" y="1572710"/>
          <a:ext cx="5899714" cy="3853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870703C-E94E-40F2-9171-3A23176B8BC4}"/>
              </a:ext>
            </a:extLst>
          </p:cNvPr>
          <p:cNvSpPr txBox="1"/>
          <p:nvPr/>
        </p:nvSpPr>
        <p:spPr>
          <a:xfrm>
            <a:off x="8915997" y="3075057"/>
            <a:ext cx="2247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chemeClr val="accent1">
                    <a:lumMod val="75000"/>
                  </a:schemeClr>
                </a:solidFill>
              </a:rPr>
              <a:t>132 508.3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2760C490-9D51-40C1-BCD8-52BA25F669F7}"/>
              </a:ext>
            </a:extLst>
          </p:cNvPr>
          <p:cNvSpPr/>
          <p:nvPr/>
        </p:nvSpPr>
        <p:spPr>
          <a:xfrm>
            <a:off x="6600192" y="1228072"/>
            <a:ext cx="880369" cy="369332"/>
          </a:xfrm>
          <a:prstGeom prst="rect">
            <a:avLst/>
          </a:prstGeom>
          <a:solidFill>
            <a:srgbClr val="5B9BD5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6 544,6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CCF617E-F07A-41AE-AF96-A1D42DA57E6E}"/>
              </a:ext>
            </a:extLst>
          </p:cNvPr>
          <p:cNvSpPr txBox="1"/>
          <p:nvPr/>
        </p:nvSpPr>
        <p:spPr>
          <a:xfrm>
            <a:off x="202045" y="6437272"/>
            <a:ext cx="4397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03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регионального проекта «спорт – норма жизни»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242D2619-F7F0-4AC0-BD27-08722587A218}"/>
              </a:ext>
            </a:extLst>
          </p:cNvPr>
          <p:cNvSpPr/>
          <p:nvPr/>
        </p:nvSpPr>
        <p:spPr>
          <a:xfrm>
            <a:off x="1817933" y="125891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6447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</a:t>
            </a:r>
            <a:endParaRPr lang="ru-RU" dirty="0">
              <a:solidFill>
                <a:srgbClr val="264478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735CB1C-D01E-4CCC-A6FE-2F8C04716B42}"/>
              </a:ext>
            </a:extLst>
          </p:cNvPr>
          <p:cNvSpPr/>
          <p:nvPr/>
        </p:nvSpPr>
        <p:spPr>
          <a:xfrm>
            <a:off x="1817933" y="181136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6447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</a:t>
            </a:r>
            <a:endParaRPr lang="ru-RU" dirty="0">
              <a:solidFill>
                <a:srgbClr val="264478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0B116D5-2C46-494E-ABDA-09A3DA3BE307}"/>
              </a:ext>
            </a:extLst>
          </p:cNvPr>
          <p:cNvSpPr/>
          <p:nvPr/>
        </p:nvSpPr>
        <p:spPr>
          <a:xfrm>
            <a:off x="1817933" y="244636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6447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03</a:t>
            </a:r>
            <a:endParaRPr lang="ru-RU" dirty="0">
              <a:solidFill>
                <a:srgbClr val="264478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84DC71D-1A5B-4BFE-B7B9-558FE5ADD919}"/>
              </a:ext>
            </a:extLst>
          </p:cNvPr>
          <p:cNvSpPr/>
          <p:nvPr/>
        </p:nvSpPr>
        <p:spPr>
          <a:xfrm>
            <a:off x="1817933" y="303056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6447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</a:t>
            </a:r>
            <a:endParaRPr lang="ru-RU" dirty="0">
              <a:solidFill>
                <a:srgbClr val="264478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FDA85CB5-F3D0-4952-A8EF-04586004DEB1}"/>
              </a:ext>
            </a:extLst>
          </p:cNvPr>
          <p:cNvSpPr/>
          <p:nvPr/>
        </p:nvSpPr>
        <p:spPr>
          <a:xfrm>
            <a:off x="1817933" y="3627464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6447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05</a:t>
            </a:r>
            <a:endParaRPr lang="ru-RU" dirty="0">
              <a:solidFill>
                <a:srgbClr val="264478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7DD888B8-EAF4-4FEB-A95F-C53450301C6C}"/>
              </a:ext>
            </a:extLst>
          </p:cNvPr>
          <p:cNvSpPr/>
          <p:nvPr/>
        </p:nvSpPr>
        <p:spPr>
          <a:xfrm>
            <a:off x="1817933" y="403208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6447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06</a:t>
            </a:r>
            <a:endParaRPr lang="ru-RU" dirty="0">
              <a:solidFill>
                <a:srgbClr val="264478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B99145F-F9FB-4C07-923E-2A1101C58D06}"/>
              </a:ext>
            </a:extLst>
          </p:cNvPr>
          <p:cNvSpPr/>
          <p:nvPr/>
        </p:nvSpPr>
        <p:spPr>
          <a:xfrm>
            <a:off x="1817933" y="438133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6447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</a:t>
            </a:r>
            <a:endParaRPr lang="ru-RU" dirty="0">
              <a:solidFill>
                <a:srgbClr val="264478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2CD201DB-4E69-433A-8D26-BAF2C8878497}"/>
              </a:ext>
            </a:extLst>
          </p:cNvPr>
          <p:cNvSpPr/>
          <p:nvPr/>
        </p:nvSpPr>
        <p:spPr>
          <a:xfrm>
            <a:off x="1817933" y="487663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6447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08</a:t>
            </a:r>
            <a:endParaRPr lang="ru-RU" dirty="0">
              <a:solidFill>
                <a:srgbClr val="264478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86837B7F-B5CA-4BE4-806B-F988C7A714B0}"/>
              </a:ext>
            </a:extLst>
          </p:cNvPr>
          <p:cNvSpPr/>
          <p:nvPr/>
        </p:nvSpPr>
        <p:spPr>
          <a:xfrm>
            <a:off x="1817933" y="570213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6447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09</a:t>
            </a:r>
            <a:endParaRPr lang="ru-RU" dirty="0">
              <a:solidFill>
                <a:srgbClr val="264478"/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53F74700-5A00-4C02-9A4B-AD06EF719D79}"/>
              </a:ext>
            </a:extLst>
          </p:cNvPr>
          <p:cNvSpPr/>
          <p:nvPr/>
        </p:nvSpPr>
        <p:spPr>
          <a:xfrm>
            <a:off x="6600192" y="1742422"/>
            <a:ext cx="880369" cy="36933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1D0B716C-BC42-410F-828A-5F855C3B12AB}"/>
              </a:ext>
            </a:extLst>
          </p:cNvPr>
          <p:cNvSpPr/>
          <p:nvPr/>
        </p:nvSpPr>
        <p:spPr>
          <a:xfrm>
            <a:off x="6600192" y="1742422"/>
            <a:ext cx="880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9 999,9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536C6813-34C9-42C0-934B-8DC22DDE10AD}"/>
              </a:ext>
            </a:extLst>
          </p:cNvPr>
          <p:cNvSpPr/>
          <p:nvPr/>
        </p:nvSpPr>
        <p:spPr>
          <a:xfrm>
            <a:off x="6600192" y="2447272"/>
            <a:ext cx="880369" cy="36933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26257524-C5B5-40B6-A790-AC2705E4D99E}"/>
              </a:ext>
            </a:extLst>
          </p:cNvPr>
          <p:cNvSpPr/>
          <p:nvPr/>
        </p:nvSpPr>
        <p:spPr>
          <a:xfrm>
            <a:off x="6600192" y="2447272"/>
            <a:ext cx="880369" cy="369332"/>
          </a:xfrm>
          <a:prstGeom prst="rect">
            <a:avLst/>
          </a:prstGeom>
          <a:solidFill>
            <a:srgbClr val="4472C4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4 468,5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78CCD543-2ACC-47AB-A09E-E75EDC3ECD4F}"/>
              </a:ext>
            </a:extLst>
          </p:cNvPr>
          <p:cNvSpPr/>
          <p:nvPr/>
        </p:nvSpPr>
        <p:spPr>
          <a:xfrm>
            <a:off x="6600192" y="3627464"/>
            <a:ext cx="880369" cy="36933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4F42F1D3-4487-4F7F-B16D-7EF563B13C5A}"/>
              </a:ext>
            </a:extLst>
          </p:cNvPr>
          <p:cNvSpPr/>
          <p:nvPr/>
        </p:nvSpPr>
        <p:spPr>
          <a:xfrm>
            <a:off x="6600192" y="3627464"/>
            <a:ext cx="880369" cy="369332"/>
          </a:xfrm>
          <a:prstGeom prst="rect">
            <a:avLst/>
          </a:prstGeom>
          <a:solidFill>
            <a:srgbClr val="636363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5 100,0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C5449B5B-402D-4B15-A3E1-1AF1C4FE8349}"/>
              </a:ext>
            </a:extLst>
          </p:cNvPr>
          <p:cNvSpPr/>
          <p:nvPr/>
        </p:nvSpPr>
        <p:spPr>
          <a:xfrm>
            <a:off x="6600192" y="4208489"/>
            <a:ext cx="880369" cy="36933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A036CCD9-70EF-40B8-9FA2-97AECF54B833}"/>
              </a:ext>
            </a:extLst>
          </p:cNvPr>
          <p:cNvSpPr/>
          <p:nvPr/>
        </p:nvSpPr>
        <p:spPr>
          <a:xfrm>
            <a:off x="6600192" y="4208489"/>
            <a:ext cx="997389" cy="369332"/>
          </a:xfrm>
          <a:prstGeom prst="rect">
            <a:avLst/>
          </a:prstGeom>
          <a:solidFill>
            <a:srgbClr val="264478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11 457,7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38079C4E-FD62-47EB-AAAF-018C2172FB6C}"/>
              </a:ext>
            </a:extLst>
          </p:cNvPr>
          <p:cNvSpPr/>
          <p:nvPr/>
        </p:nvSpPr>
        <p:spPr>
          <a:xfrm>
            <a:off x="6600192" y="3036914"/>
            <a:ext cx="880369" cy="369332"/>
          </a:xfrm>
          <a:prstGeom prst="rect">
            <a:avLst/>
          </a:prstGeom>
          <a:solidFill>
            <a:srgbClr val="6363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>
            <a:extLst>
              <a:ext uri="{FF2B5EF4-FFF2-40B4-BE49-F238E27FC236}">
                <a16:creationId xmlns="" xmlns:a16="http://schemas.microsoft.com/office/drawing/2014/main" id="{13F7C0D9-9045-4351-88A3-0340B6A46D83}"/>
              </a:ext>
            </a:extLst>
          </p:cNvPr>
          <p:cNvSpPr/>
          <p:nvPr/>
        </p:nvSpPr>
        <p:spPr>
          <a:xfrm>
            <a:off x="6685150" y="3036914"/>
            <a:ext cx="710451" cy="369332"/>
          </a:xfrm>
          <a:prstGeom prst="rect">
            <a:avLst/>
          </a:prstGeom>
          <a:solidFill>
            <a:srgbClr val="636363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100,0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E9CE1A3D-693D-469D-B23A-BFE87202CD2F}"/>
              </a:ext>
            </a:extLst>
          </p:cNvPr>
          <p:cNvSpPr/>
          <p:nvPr/>
        </p:nvSpPr>
        <p:spPr>
          <a:xfrm>
            <a:off x="6600192" y="4818089"/>
            <a:ext cx="880369" cy="36933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744EC0BF-E8D6-432F-BB3D-8F08175DB220}"/>
              </a:ext>
            </a:extLst>
          </p:cNvPr>
          <p:cNvSpPr/>
          <p:nvPr/>
        </p:nvSpPr>
        <p:spPr>
          <a:xfrm>
            <a:off x="6600192" y="4818089"/>
            <a:ext cx="997389" cy="369332"/>
          </a:xfrm>
          <a:prstGeom prst="rect">
            <a:avLst/>
          </a:prstGeom>
          <a:solidFill>
            <a:srgbClr val="7CAFDD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30 735,0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AA242254-5559-4BD8-A9A3-589D6BD26CC7}"/>
              </a:ext>
            </a:extLst>
          </p:cNvPr>
          <p:cNvSpPr/>
          <p:nvPr/>
        </p:nvSpPr>
        <p:spPr>
          <a:xfrm>
            <a:off x="6600192" y="5522939"/>
            <a:ext cx="880369" cy="36933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63C31789-AC68-49D4-9D5D-C815A071B69D}"/>
              </a:ext>
            </a:extLst>
          </p:cNvPr>
          <p:cNvSpPr/>
          <p:nvPr/>
        </p:nvSpPr>
        <p:spPr>
          <a:xfrm>
            <a:off x="6600192" y="5522939"/>
            <a:ext cx="997389" cy="369332"/>
          </a:xfrm>
          <a:prstGeom prst="rect">
            <a:avLst/>
          </a:prstGeom>
          <a:solidFill>
            <a:srgbClr val="B7B7B7"/>
          </a:solidFill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64 102,6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99448" y="797185"/>
            <a:ext cx="206654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dirty="0" smtClean="0">
                <a:solidFill>
                  <a:schemeClr val="accent1">
                    <a:lumMod val="75000"/>
                  </a:schemeClr>
                </a:solidFill>
              </a:rPr>
              <a:t>2019 год</a:t>
            </a:r>
            <a:endParaRPr lang="ru-RU" sz="3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69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1719620" y="2421650"/>
            <a:ext cx="22460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по вовлечению людей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инвалидностью в систему адаптивной физической культуры и спорта. 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69124" y="2293022"/>
            <a:ext cx="31917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условий для развития комплексной модели реабилитации людей с инвалидностью посредством адаптивной физической культуры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спорта;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нормативно-правовой базы, в том числе разработка и апробация программ по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реабилитации людей с инвалидностью средствами адаптивной физической культуры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спорта;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информационно-пропагандистское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c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опровождение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физкультурно-спортивных мероприятий проекта.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876238" y="2393666"/>
            <a:ext cx="28108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57 890 человек с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инвалидностью проживающих на территории автономного округа, из них: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возрасте от 0 до 17лет – 6 604 человека;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возрасте от 18 лети старше 50 986 человек.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42861" y="1624964"/>
            <a:ext cx="14631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264478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345055" y="1624964"/>
            <a:ext cx="16312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264478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8443347" y="1622871"/>
            <a:ext cx="1966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264478"/>
                </a:solidFill>
                <a:latin typeface="Times New Roman" pitchFamily="18" charset="0"/>
                <a:cs typeface="Times New Roman" pitchFamily="18" charset="0"/>
              </a:rPr>
              <a:t>Целевая аудитория</a:t>
            </a:r>
          </a:p>
        </p:txBody>
      </p:sp>
      <p:sp>
        <p:nvSpPr>
          <p:cNvPr id="48" name="Овал 47"/>
          <p:cNvSpPr/>
          <p:nvPr/>
        </p:nvSpPr>
        <p:spPr>
          <a:xfrm>
            <a:off x="1546177" y="1466491"/>
            <a:ext cx="681486" cy="681486"/>
          </a:xfrm>
          <a:prstGeom prst="ellipse">
            <a:avLst/>
          </a:prstGeom>
          <a:solidFill>
            <a:srgbClr val="FC992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66" y="1612118"/>
            <a:ext cx="407576" cy="407576"/>
          </a:xfrm>
          <a:prstGeom prst="rect">
            <a:avLst/>
          </a:prstGeom>
        </p:spPr>
      </p:pic>
      <p:sp>
        <p:nvSpPr>
          <p:cNvPr id="50" name="Овал 49"/>
          <p:cNvSpPr/>
          <p:nvPr/>
        </p:nvSpPr>
        <p:spPr>
          <a:xfrm>
            <a:off x="7760907" y="1457865"/>
            <a:ext cx="681486" cy="68148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813" y="1602593"/>
            <a:ext cx="401149" cy="401149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4422484" y="1457865"/>
            <a:ext cx="681486" cy="681486"/>
          </a:xfrm>
          <a:prstGeom prst="ellipse">
            <a:avLst/>
          </a:prstGeom>
          <a:solidFill>
            <a:srgbClr val="286DB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37" y="1612118"/>
            <a:ext cx="349307" cy="34930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70409" y="537861"/>
            <a:ext cx="88166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+mj-lt"/>
                <a:cs typeface="Arial" panose="020B0604020202020204" pitchFamily="34" charset="0"/>
              </a:rPr>
              <a:t>Экспериментальная площадка по разработке моделей и механизмов вовлечения инвалидов и лиц с ограниченными возможностями здоровья в занятия физической культурой и спортом</a:t>
            </a:r>
            <a:endParaRPr lang="en-US" sz="1600" b="1" dirty="0"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ru-RU" sz="1600" b="1" dirty="0">
                <a:latin typeface="+mj-lt"/>
                <a:cs typeface="Arial" panose="020B0604020202020204" pitchFamily="34" charset="0"/>
              </a:rPr>
              <a:t>(«фокус группа» - «Адаптивная физическая культура») </a:t>
            </a:r>
          </a:p>
        </p:txBody>
      </p:sp>
      <p:pic>
        <p:nvPicPr>
          <p:cNvPr id="41" name="Рисунок 40" descr="C:\Users\Ольга Владимировна\Desktop\2019\СПОРТ - НОРМА ЖИЗНИ\ЛОГО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34" y="4532565"/>
            <a:ext cx="2256561" cy="163963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EA720B4-D2A6-4B53-ACBA-06DE91D415FE}"/>
              </a:ext>
            </a:extLst>
          </p:cNvPr>
          <p:cNvSpPr txBox="1"/>
          <p:nvPr/>
        </p:nvSpPr>
        <p:spPr>
          <a:xfrm>
            <a:off x="202045" y="6437272"/>
            <a:ext cx="4362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04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регионального проекта «спорт – норма жизни»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D1693271-B197-40FF-B3B1-D0073E40CD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090225" y="-830625"/>
            <a:ext cx="3039741" cy="3994704"/>
          </a:xfrm>
          <a:prstGeom prst="rect">
            <a:avLst/>
          </a:prstGeom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1B3A1778-01DD-4843-A156-295F425B1E3A}"/>
              </a:ext>
            </a:extLst>
          </p:cNvPr>
          <p:cNvCxnSpPr>
            <a:cxnSpLocks/>
          </p:cNvCxnSpPr>
          <p:nvPr/>
        </p:nvCxnSpPr>
        <p:spPr>
          <a:xfrm>
            <a:off x="4402950" y="2388824"/>
            <a:ext cx="0" cy="3783377"/>
          </a:xfrm>
          <a:prstGeom prst="line">
            <a:avLst/>
          </a:prstGeom>
          <a:ln w="12700">
            <a:solidFill>
              <a:srgbClr val="B7B7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1319C70D-0E84-429B-8A2B-E7AC9A0C9643}"/>
              </a:ext>
            </a:extLst>
          </p:cNvPr>
          <p:cNvCxnSpPr>
            <a:cxnSpLocks/>
          </p:cNvCxnSpPr>
          <p:nvPr/>
        </p:nvCxnSpPr>
        <p:spPr>
          <a:xfrm>
            <a:off x="7793850" y="2388824"/>
            <a:ext cx="0" cy="3783377"/>
          </a:xfrm>
          <a:prstGeom prst="line">
            <a:avLst/>
          </a:prstGeom>
          <a:ln w="12700">
            <a:solidFill>
              <a:srgbClr val="B7B7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35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D79635A4-98C4-4A99-BE90-1663B53A0F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90225" y="-859200"/>
            <a:ext cx="3039741" cy="3994704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E5506A1A-1C6E-4336-A4ED-9C9E71B73C7A}"/>
              </a:ext>
            </a:extLst>
          </p:cNvPr>
          <p:cNvSpPr txBox="1"/>
          <p:nvPr/>
        </p:nvSpPr>
        <p:spPr>
          <a:xfrm>
            <a:off x="1792942" y="365765"/>
            <a:ext cx="503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ДЕКОМПОЗИЦИЯ ПОКАЗАТЕЛЕЙ </a:t>
            </a:r>
          </a:p>
          <a:p>
            <a:r>
              <a:rPr lang="ru-RU" dirty="0"/>
              <a:t>ПО МУНИЦИПАЛЬНЫМ ОБРАЗОВАНИЯМ</a:t>
            </a:r>
          </a:p>
        </p:txBody>
      </p:sp>
      <p:grpSp>
        <p:nvGrpSpPr>
          <p:cNvPr id="8" name="Рисунок 2">
            <a:extLst>
              <a:ext uri="{FF2B5EF4-FFF2-40B4-BE49-F238E27FC236}">
                <a16:creationId xmlns="" xmlns:a16="http://schemas.microsoft.com/office/drawing/2014/main" id="{E39C82B6-4844-4BA4-BCE3-862986F886DA}"/>
              </a:ext>
            </a:extLst>
          </p:cNvPr>
          <p:cNvGrpSpPr/>
          <p:nvPr/>
        </p:nvGrpSpPr>
        <p:grpSpPr>
          <a:xfrm>
            <a:off x="1598975" y="943790"/>
            <a:ext cx="8827729" cy="5041057"/>
            <a:chOff x="1598975" y="1210490"/>
            <a:chExt cx="8827729" cy="5041057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3FA7A67E-97A7-452E-B353-AA6260A99702}"/>
                </a:ext>
              </a:extLst>
            </p:cNvPr>
            <p:cNvSpPr/>
            <p:nvPr/>
          </p:nvSpPr>
          <p:spPr>
            <a:xfrm>
              <a:off x="1605929" y="1217903"/>
              <a:ext cx="2257892" cy="2845884"/>
            </a:xfrm>
            <a:custGeom>
              <a:avLst/>
              <a:gdLst>
                <a:gd name="connsiteX0" fmla="*/ 549679 w 2257891"/>
                <a:gd name="connsiteY0" fmla="*/ 2776537 h 2845884"/>
                <a:gd name="connsiteX1" fmla="*/ 549679 w 2257891"/>
                <a:gd name="connsiteY1" fmla="*/ 2776537 h 2845884"/>
                <a:gd name="connsiteX2" fmla="*/ 533999 w 2257891"/>
                <a:gd name="connsiteY2" fmla="*/ 2771049 h 2845884"/>
                <a:gd name="connsiteX3" fmla="*/ 522239 w 2257891"/>
                <a:gd name="connsiteY3" fmla="*/ 2754585 h 2845884"/>
                <a:gd name="connsiteX4" fmla="*/ 533999 w 2257891"/>
                <a:gd name="connsiteY4" fmla="*/ 2746745 h 2845884"/>
                <a:gd name="connsiteX5" fmla="*/ 546543 w 2257891"/>
                <a:gd name="connsiteY5" fmla="*/ 2739689 h 2845884"/>
                <a:gd name="connsiteX6" fmla="*/ 571631 w 2257891"/>
                <a:gd name="connsiteY6" fmla="*/ 2730281 h 2845884"/>
                <a:gd name="connsiteX7" fmla="*/ 581039 w 2257891"/>
                <a:gd name="connsiteY7" fmla="*/ 2728713 h 2845884"/>
                <a:gd name="connsiteX8" fmla="*/ 590447 w 2257891"/>
                <a:gd name="connsiteY8" fmla="*/ 2721657 h 2845884"/>
                <a:gd name="connsiteX9" fmla="*/ 612398 w 2257891"/>
                <a:gd name="connsiteY9" fmla="*/ 2707545 h 2845884"/>
                <a:gd name="connsiteX10" fmla="*/ 629646 w 2257891"/>
                <a:gd name="connsiteY10" fmla="*/ 2694218 h 2845884"/>
                <a:gd name="connsiteX11" fmla="*/ 636702 w 2257891"/>
                <a:gd name="connsiteY11" fmla="*/ 2686378 h 2845884"/>
                <a:gd name="connsiteX12" fmla="*/ 637486 w 2257891"/>
                <a:gd name="connsiteY12" fmla="*/ 2685594 h 2845884"/>
                <a:gd name="connsiteX13" fmla="*/ 650030 w 2257891"/>
                <a:gd name="connsiteY13" fmla="*/ 2676186 h 2845884"/>
                <a:gd name="connsiteX14" fmla="*/ 658654 w 2257891"/>
                <a:gd name="connsiteY14" fmla="*/ 2677754 h 2845884"/>
                <a:gd name="connsiteX15" fmla="*/ 664926 w 2257891"/>
                <a:gd name="connsiteY15" fmla="*/ 2680106 h 2845884"/>
                <a:gd name="connsiteX16" fmla="*/ 678253 w 2257891"/>
                <a:gd name="connsiteY16" fmla="*/ 2686378 h 2845884"/>
                <a:gd name="connsiteX17" fmla="*/ 688445 w 2257891"/>
                <a:gd name="connsiteY17" fmla="*/ 2689514 h 2845884"/>
                <a:gd name="connsiteX18" fmla="*/ 701773 w 2257891"/>
                <a:gd name="connsiteY18" fmla="*/ 2666778 h 2845884"/>
                <a:gd name="connsiteX19" fmla="*/ 715101 w 2257891"/>
                <a:gd name="connsiteY19" fmla="*/ 2644042 h 2845884"/>
                <a:gd name="connsiteX20" fmla="*/ 729213 w 2257891"/>
                <a:gd name="connsiteY20" fmla="*/ 2631499 h 2845884"/>
                <a:gd name="connsiteX21" fmla="*/ 732349 w 2257891"/>
                <a:gd name="connsiteY21" fmla="*/ 2626795 h 2845884"/>
                <a:gd name="connsiteX22" fmla="*/ 732349 w 2257891"/>
                <a:gd name="connsiteY22" fmla="*/ 2626795 h 2845884"/>
                <a:gd name="connsiteX23" fmla="*/ 722157 w 2257891"/>
                <a:gd name="connsiteY23" fmla="*/ 2604843 h 2845884"/>
                <a:gd name="connsiteX24" fmla="*/ 715101 w 2257891"/>
                <a:gd name="connsiteY24" fmla="*/ 2590731 h 2845884"/>
                <a:gd name="connsiteX25" fmla="*/ 715101 w 2257891"/>
                <a:gd name="connsiteY25" fmla="*/ 2589947 h 2845884"/>
                <a:gd name="connsiteX26" fmla="*/ 722941 w 2257891"/>
                <a:gd name="connsiteY26" fmla="*/ 2573483 h 2845884"/>
                <a:gd name="connsiteX27" fmla="*/ 747245 w 2257891"/>
                <a:gd name="connsiteY27" fmla="*/ 2571915 h 2845884"/>
                <a:gd name="connsiteX28" fmla="*/ 754301 w 2257891"/>
                <a:gd name="connsiteY28" fmla="*/ 2571915 h 2845884"/>
                <a:gd name="connsiteX29" fmla="*/ 769980 w 2257891"/>
                <a:gd name="connsiteY29" fmla="*/ 2567211 h 2845884"/>
                <a:gd name="connsiteX30" fmla="*/ 770764 w 2257891"/>
                <a:gd name="connsiteY30" fmla="*/ 2567211 h 2845884"/>
                <a:gd name="connsiteX31" fmla="*/ 773900 w 2257891"/>
                <a:gd name="connsiteY31" fmla="*/ 2565643 h 2845884"/>
                <a:gd name="connsiteX32" fmla="*/ 791148 w 2257891"/>
                <a:gd name="connsiteY32" fmla="*/ 2554667 h 2845884"/>
                <a:gd name="connsiteX33" fmla="*/ 791932 w 2257891"/>
                <a:gd name="connsiteY33" fmla="*/ 2553884 h 2845884"/>
                <a:gd name="connsiteX34" fmla="*/ 808396 w 2257891"/>
                <a:gd name="connsiteY34" fmla="*/ 2542907 h 2845884"/>
                <a:gd name="connsiteX35" fmla="*/ 857787 w 2257891"/>
                <a:gd name="connsiteY35" fmla="*/ 2505276 h 2845884"/>
                <a:gd name="connsiteX36" fmla="*/ 864059 w 2257891"/>
                <a:gd name="connsiteY36" fmla="*/ 2492732 h 2845884"/>
                <a:gd name="connsiteX37" fmla="*/ 870331 w 2257891"/>
                <a:gd name="connsiteY37" fmla="*/ 2484108 h 2845884"/>
                <a:gd name="connsiteX38" fmla="*/ 886011 w 2257891"/>
                <a:gd name="connsiteY38" fmla="*/ 2473916 h 2845884"/>
                <a:gd name="connsiteX39" fmla="*/ 911099 w 2257891"/>
                <a:gd name="connsiteY39" fmla="*/ 2468428 h 2845884"/>
                <a:gd name="connsiteX40" fmla="*/ 930698 w 2257891"/>
                <a:gd name="connsiteY40" fmla="*/ 2466861 h 2845884"/>
                <a:gd name="connsiteX41" fmla="*/ 949514 w 2257891"/>
                <a:gd name="connsiteY41" fmla="*/ 2466861 h 2845884"/>
                <a:gd name="connsiteX42" fmla="*/ 976954 w 2257891"/>
                <a:gd name="connsiteY42" fmla="*/ 2488812 h 2845884"/>
                <a:gd name="connsiteX43" fmla="*/ 993417 w 2257891"/>
                <a:gd name="connsiteY43" fmla="*/ 2504492 h 2845884"/>
                <a:gd name="connsiteX44" fmla="*/ 994201 w 2257891"/>
                <a:gd name="connsiteY44" fmla="*/ 2504492 h 2845884"/>
                <a:gd name="connsiteX45" fmla="*/ 1045161 w 2257891"/>
                <a:gd name="connsiteY45" fmla="*/ 2476268 h 2845884"/>
                <a:gd name="connsiteX46" fmla="*/ 1076520 w 2257891"/>
                <a:gd name="connsiteY46" fmla="*/ 2458237 h 2845884"/>
                <a:gd name="connsiteX47" fmla="*/ 1113368 w 2257891"/>
                <a:gd name="connsiteY47" fmla="*/ 2473132 h 2845884"/>
                <a:gd name="connsiteX48" fmla="*/ 1119640 w 2257891"/>
                <a:gd name="connsiteY48" fmla="*/ 2479404 h 2845884"/>
                <a:gd name="connsiteX49" fmla="*/ 1123560 w 2257891"/>
                <a:gd name="connsiteY49" fmla="*/ 2482540 h 2845884"/>
                <a:gd name="connsiteX50" fmla="*/ 1129832 w 2257891"/>
                <a:gd name="connsiteY50" fmla="*/ 2485676 h 2845884"/>
                <a:gd name="connsiteX51" fmla="*/ 1166679 w 2257891"/>
                <a:gd name="connsiteY51" fmla="*/ 2491164 h 2845884"/>
                <a:gd name="connsiteX52" fmla="*/ 1166679 w 2257891"/>
                <a:gd name="connsiteY52" fmla="*/ 2490380 h 2845884"/>
                <a:gd name="connsiteX53" fmla="*/ 1196471 w 2257891"/>
                <a:gd name="connsiteY53" fmla="*/ 2484108 h 2845884"/>
                <a:gd name="connsiteX54" fmla="*/ 1255270 w 2257891"/>
                <a:gd name="connsiteY54" fmla="*/ 2469996 h 2845884"/>
                <a:gd name="connsiteX55" fmla="*/ 1258406 w 2257891"/>
                <a:gd name="connsiteY55" fmla="*/ 2469212 h 2845884"/>
                <a:gd name="connsiteX56" fmla="*/ 1464596 w 2257891"/>
                <a:gd name="connsiteY56" fmla="*/ 2465292 h 2845884"/>
                <a:gd name="connsiteX57" fmla="*/ 1510067 w 2257891"/>
                <a:gd name="connsiteY57" fmla="*/ 2466077 h 2845884"/>
                <a:gd name="connsiteX58" fmla="*/ 1567298 w 2257891"/>
                <a:gd name="connsiteY58" fmla="*/ 2440989 h 2845884"/>
                <a:gd name="connsiteX59" fmla="*/ 1569650 w 2257891"/>
                <a:gd name="connsiteY59" fmla="*/ 2439421 h 2845884"/>
                <a:gd name="connsiteX60" fmla="*/ 1572002 w 2257891"/>
                <a:gd name="connsiteY60" fmla="*/ 2439421 h 2845884"/>
                <a:gd name="connsiteX61" fmla="*/ 1669217 w 2257891"/>
                <a:gd name="connsiteY61" fmla="*/ 2434717 h 2845884"/>
                <a:gd name="connsiteX62" fmla="*/ 1670785 w 2257891"/>
                <a:gd name="connsiteY62" fmla="*/ 2434717 h 2845884"/>
                <a:gd name="connsiteX63" fmla="*/ 1672353 w 2257891"/>
                <a:gd name="connsiteY63" fmla="*/ 2434717 h 2845884"/>
                <a:gd name="connsiteX64" fmla="*/ 1674705 w 2257891"/>
                <a:gd name="connsiteY64" fmla="*/ 2435501 h 2845884"/>
                <a:gd name="connsiteX65" fmla="*/ 1748400 w 2257891"/>
                <a:gd name="connsiteY65" fmla="*/ 2452749 h 2845884"/>
                <a:gd name="connsiteX66" fmla="*/ 1749184 w 2257891"/>
                <a:gd name="connsiteY66" fmla="*/ 2452749 h 2845884"/>
                <a:gd name="connsiteX67" fmla="*/ 1771920 w 2257891"/>
                <a:gd name="connsiteY67" fmla="*/ 2476268 h 2845884"/>
                <a:gd name="connsiteX68" fmla="*/ 1775056 w 2257891"/>
                <a:gd name="connsiteY68" fmla="*/ 2480972 h 2845884"/>
                <a:gd name="connsiteX69" fmla="*/ 1776624 w 2257891"/>
                <a:gd name="connsiteY69" fmla="*/ 2480972 h 2845884"/>
                <a:gd name="connsiteX70" fmla="*/ 1779760 w 2257891"/>
                <a:gd name="connsiteY70" fmla="*/ 2481756 h 2845884"/>
                <a:gd name="connsiteX71" fmla="*/ 1797007 w 2257891"/>
                <a:gd name="connsiteY71" fmla="*/ 2478620 h 2845884"/>
                <a:gd name="connsiteX72" fmla="*/ 1795439 w 2257891"/>
                <a:gd name="connsiteY72" fmla="*/ 2466861 h 2845884"/>
                <a:gd name="connsiteX73" fmla="*/ 1794655 w 2257891"/>
                <a:gd name="connsiteY73" fmla="*/ 2455101 h 2845884"/>
                <a:gd name="connsiteX74" fmla="*/ 1818959 w 2257891"/>
                <a:gd name="connsiteY74" fmla="*/ 2448829 h 2845884"/>
                <a:gd name="connsiteX75" fmla="*/ 1837775 w 2257891"/>
                <a:gd name="connsiteY75" fmla="*/ 2449613 h 2845884"/>
                <a:gd name="connsiteX76" fmla="*/ 1847967 w 2257891"/>
                <a:gd name="connsiteY76" fmla="*/ 2435501 h 2845884"/>
                <a:gd name="connsiteX77" fmla="*/ 1851887 w 2257891"/>
                <a:gd name="connsiteY77" fmla="*/ 2427661 h 2845884"/>
                <a:gd name="connsiteX78" fmla="*/ 1844047 w 2257891"/>
                <a:gd name="connsiteY78" fmla="*/ 2419821 h 2845884"/>
                <a:gd name="connsiteX79" fmla="*/ 1840911 w 2257891"/>
                <a:gd name="connsiteY79" fmla="*/ 2415901 h 2845884"/>
                <a:gd name="connsiteX80" fmla="*/ 1815039 w 2257891"/>
                <a:gd name="connsiteY80" fmla="*/ 2376702 h 2845884"/>
                <a:gd name="connsiteX81" fmla="*/ 1795439 w 2257891"/>
                <a:gd name="connsiteY81" fmla="*/ 2346126 h 2845884"/>
                <a:gd name="connsiteX82" fmla="*/ 1887950 w 2257891"/>
                <a:gd name="connsiteY82" fmla="*/ 2252831 h 2845884"/>
                <a:gd name="connsiteX83" fmla="*/ 1810335 w 2257891"/>
                <a:gd name="connsiteY83" fmla="*/ 2100737 h 2845884"/>
                <a:gd name="connsiteX84" fmla="*/ 1809551 w 2257891"/>
                <a:gd name="connsiteY84" fmla="*/ 2099169 h 2845884"/>
                <a:gd name="connsiteX85" fmla="*/ 1797007 w 2257891"/>
                <a:gd name="connsiteY85" fmla="*/ 2067810 h 2845884"/>
                <a:gd name="connsiteX86" fmla="*/ 1796223 w 2257891"/>
                <a:gd name="connsiteY86" fmla="*/ 2066241 h 2845884"/>
                <a:gd name="connsiteX87" fmla="*/ 1796223 w 2257891"/>
                <a:gd name="connsiteY87" fmla="*/ 2064673 h 2845884"/>
                <a:gd name="connsiteX88" fmla="*/ 1796223 w 2257891"/>
                <a:gd name="connsiteY88" fmla="*/ 1966675 h 2845884"/>
                <a:gd name="connsiteX89" fmla="*/ 1793088 w 2257891"/>
                <a:gd name="connsiteY89" fmla="*/ 1947859 h 2845884"/>
                <a:gd name="connsiteX90" fmla="*/ 1786032 w 2257891"/>
                <a:gd name="connsiteY90" fmla="*/ 1910227 h 2845884"/>
                <a:gd name="connsiteX91" fmla="*/ 1785248 w 2257891"/>
                <a:gd name="connsiteY91" fmla="*/ 1910227 h 2845884"/>
                <a:gd name="connsiteX92" fmla="*/ 1785248 w 2257891"/>
                <a:gd name="connsiteY92" fmla="*/ 1909443 h 2845884"/>
                <a:gd name="connsiteX93" fmla="*/ 1793088 w 2257891"/>
                <a:gd name="connsiteY93" fmla="*/ 1859268 h 2845884"/>
                <a:gd name="connsiteX94" fmla="*/ 1797791 w 2257891"/>
                <a:gd name="connsiteY94" fmla="*/ 1843588 h 2845884"/>
                <a:gd name="connsiteX95" fmla="*/ 1808767 w 2257891"/>
                <a:gd name="connsiteY95" fmla="*/ 1803605 h 2845884"/>
                <a:gd name="connsiteX96" fmla="*/ 1826015 w 2257891"/>
                <a:gd name="connsiteY96" fmla="*/ 1738534 h 2845884"/>
                <a:gd name="connsiteX97" fmla="*/ 1843263 w 2257891"/>
                <a:gd name="connsiteY97" fmla="*/ 1678950 h 2845884"/>
                <a:gd name="connsiteX98" fmla="*/ 1848751 w 2257891"/>
                <a:gd name="connsiteY98" fmla="*/ 1667974 h 2845884"/>
                <a:gd name="connsiteX99" fmla="*/ 1855023 w 2257891"/>
                <a:gd name="connsiteY99" fmla="*/ 1660135 h 2845884"/>
                <a:gd name="connsiteX100" fmla="*/ 1855023 w 2257891"/>
                <a:gd name="connsiteY100" fmla="*/ 1660135 h 2845884"/>
                <a:gd name="connsiteX101" fmla="*/ 1887166 w 2257891"/>
                <a:gd name="connsiteY101" fmla="*/ 1654647 h 2845884"/>
                <a:gd name="connsiteX102" fmla="*/ 1893438 w 2257891"/>
                <a:gd name="connsiteY102" fmla="*/ 1656215 h 2845884"/>
                <a:gd name="connsiteX103" fmla="*/ 1929502 w 2257891"/>
                <a:gd name="connsiteY103" fmla="*/ 1650727 h 2845884"/>
                <a:gd name="connsiteX104" fmla="*/ 1936558 w 2257891"/>
                <a:gd name="connsiteY104" fmla="*/ 1648375 h 2845884"/>
                <a:gd name="connsiteX105" fmla="*/ 1942046 w 2257891"/>
                <a:gd name="connsiteY105" fmla="*/ 1646023 h 2845884"/>
                <a:gd name="connsiteX106" fmla="*/ 1987517 w 2257891"/>
                <a:gd name="connsiteY106" fmla="*/ 1613879 h 2845884"/>
                <a:gd name="connsiteX107" fmla="*/ 1994573 w 2257891"/>
                <a:gd name="connsiteY107" fmla="*/ 1608391 h 2845884"/>
                <a:gd name="connsiteX108" fmla="*/ 1996925 w 2257891"/>
                <a:gd name="connsiteY108" fmla="*/ 1606039 h 2845884"/>
                <a:gd name="connsiteX109" fmla="*/ 2000061 w 2257891"/>
                <a:gd name="connsiteY109" fmla="*/ 1594279 h 2845884"/>
                <a:gd name="connsiteX110" fmla="*/ 2002413 w 2257891"/>
                <a:gd name="connsiteY110" fmla="*/ 1577032 h 2845884"/>
                <a:gd name="connsiteX111" fmla="*/ 2002413 w 2257891"/>
                <a:gd name="connsiteY111" fmla="*/ 1576248 h 2845884"/>
                <a:gd name="connsiteX112" fmla="*/ 2001629 w 2257891"/>
                <a:gd name="connsiteY112" fmla="*/ 1558216 h 2845884"/>
                <a:gd name="connsiteX113" fmla="*/ 2000845 w 2257891"/>
                <a:gd name="connsiteY113" fmla="*/ 1533128 h 2845884"/>
                <a:gd name="connsiteX114" fmla="*/ 1996141 w 2257891"/>
                <a:gd name="connsiteY114" fmla="*/ 1521368 h 2845884"/>
                <a:gd name="connsiteX115" fmla="*/ 1993005 w 2257891"/>
                <a:gd name="connsiteY115" fmla="*/ 1500984 h 2845884"/>
                <a:gd name="connsiteX116" fmla="*/ 2007117 w 2257891"/>
                <a:gd name="connsiteY116" fmla="*/ 1479817 h 2845884"/>
                <a:gd name="connsiteX117" fmla="*/ 2014957 w 2257891"/>
                <a:gd name="connsiteY117" fmla="*/ 1469625 h 2845884"/>
                <a:gd name="connsiteX118" fmla="*/ 2018093 w 2257891"/>
                <a:gd name="connsiteY118" fmla="*/ 1435913 h 2845884"/>
                <a:gd name="connsiteX119" fmla="*/ 2018877 w 2257891"/>
                <a:gd name="connsiteY119" fmla="*/ 1428073 h 2845884"/>
                <a:gd name="connsiteX120" fmla="*/ 2019661 w 2257891"/>
                <a:gd name="connsiteY120" fmla="*/ 1422585 h 2845884"/>
                <a:gd name="connsiteX121" fmla="*/ 2019661 w 2257891"/>
                <a:gd name="connsiteY121" fmla="*/ 1421018 h 2845884"/>
                <a:gd name="connsiteX122" fmla="*/ 2006333 w 2257891"/>
                <a:gd name="connsiteY122" fmla="*/ 1388874 h 2845884"/>
                <a:gd name="connsiteX123" fmla="*/ 2002413 w 2257891"/>
                <a:gd name="connsiteY123" fmla="*/ 1381818 h 2845884"/>
                <a:gd name="connsiteX124" fmla="*/ 1998493 w 2257891"/>
                <a:gd name="connsiteY124" fmla="*/ 1376330 h 2845884"/>
                <a:gd name="connsiteX125" fmla="*/ 1999277 w 2257891"/>
                <a:gd name="connsiteY125" fmla="*/ 1355162 h 2845884"/>
                <a:gd name="connsiteX126" fmla="*/ 2014173 w 2257891"/>
                <a:gd name="connsiteY126" fmla="*/ 1352026 h 2845884"/>
                <a:gd name="connsiteX127" fmla="*/ 2021229 w 2257891"/>
                <a:gd name="connsiteY127" fmla="*/ 1351242 h 2845884"/>
                <a:gd name="connsiteX128" fmla="*/ 2021229 w 2257891"/>
                <a:gd name="connsiteY128" fmla="*/ 1350458 h 2845884"/>
                <a:gd name="connsiteX129" fmla="*/ 2033772 w 2257891"/>
                <a:gd name="connsiteY129" fmla="*/ 1350458 h 2845884"/>
                <a:gd name="connsiteX130" fmla="*/ 2047100 w 2257891"/>
                <a:gd name="connsiteY130" fmla="*/ 1334779 h 2845884"/>
                <a:gd name="connsiteX131" fmla="*/ 2051020 w 2257891"/>
                <a:gd name="connsiteY131" fmla="*/ 1330075 h 2845884"/>
                <a:gd name="connsiteX132" fmla="*/ 2051804 w 2257891"/>
                <a:gd name="connsiteY132" fmla="*/ 1329291 h 2845884"/>
                <a:gd name="connsiteX133" fmla="*/ 2045532 w 2257891"/>
                <a:gd name="connsiteY133" fmla="*/ 1312827 h 2845884"/>
                <a:gd name="connsiteX134" fmla="*/ 2059644 w 2257891"/>
                <a:gd name="connsiteY134" fmla="*/ 1305771 h 2845884"/>
                <a:gd name="connsiteX135" fmla="*/ 2061996 w 2257891"/>
                <a:gd name="connsiteY135" fmla="*/ 1304203 h 2845884"/>
                <a:gd name="connsiteX136" fmla="*/ 2072972 w 2257891"/>
                <a:gd name="connsiteY136" fmla="*/ 1296363 h 2845884"/>
                <a:gd name="connsiteX137" fmla="*/ 2095708 w 2257891"/>
                <a:gd name="connsiteY137" fmla="*/ 1267356 h 2845884"/>
                <a:gd name="connsiteX138" fmla="*/ 2105900 w 2257891"/>
                <a:gd name="connsiteY138" fmla="*/ 1250892 h 2845884"/>
                <a:gd name="connsiteX139" fmla="*/ 2111388 w 2257891"/>
                <a:gd name="connsiteY139" fmla="*/ 1208556 h 2845884"/>
                <a:gd name="connsiteX140" fmla="*/ 2112171 w 2257891"/>
                <a:gd name="connsiteY140" fmla="*/ 1203068 h 2845884"/>
                <a:gd name="connsiteX141" fmla="*/ 2117659 w 2257891"/>
                <a:gd name="connsiteY141" fmla="*/ 1202284 h 2845884"/>
                <a:gd name="connsiteX142" fmla="*/ 2127067 w 2257891"/>
                <a:gd name="connsiteY142" fmla="*/ 1200716 h 2845884"/>
                <a:gd name="connsiteX143" fmla="*/ 2131771 w 2257891"/>
                <a:gd name="connsiteY143" fmla="*/ 1199932 h 2845884"/>
                <a:gd name="connsiteX144" fmla="*/ 2134907 w 2257891"/>
                <a:gd name="connsiteY144" fmla="*/ 1203068 h 2845884"/>
                <a:gd name="connsiteX145" fmla="*/ 2145883 w 2257891"/>
                <a:gd name="connsiteY145" fmla="*/ 1217964 h 2845884"/>
                <a:gd name="connsiteX146" fmla="*/ 2145099 w 2257891"/>
                <a:gd name="connsiteY146" fmla="*/ 1235212 h 2845884"/>
                <a:gd name="connsiteX147" fmla="*/ 2143531 w 2257891"/>
                <a:gd name="connsiteY147" fmla="*/ 1253244 h 2845884"/>
                <a:gd name="connsiteX148" fmla="*/ 2145099 w 2257891"/>
                <a:gd name="connsiteY148" fmla="*/ 1263436 h 2845884"/>
                <a:gd name="connsiteX149" fmla="*/ 2148235 w 2257891"/>
                <a:gd name="connsiteY149" fmla="*/ 1278331 h 2845884"/>
                <a:gd name="connsiteX150" fmla="*/ 2149019 w 2257891"/>
                <a:gd name="connsiteY150" fmla="*/ 1285387 h 2845884"/>
                <a:gd name="connsiteX151" fmla="*/ 2149019 w 2257891"/>
                <a:gd name="connsiteY151" fmla="*/ 1286171 h 2845884"/>
                <a:gd name="connsiteX152" fmla="*/ 2159211 w 2257891"/>
                <a:gd name="connsiteY152" fmla="*/ 1280683 h 2845884"/>
                <a:gd name="connsiteX153" fmla="*/ 2167835 w 2257891"/>
                <a:gd name="connsiteY153" fmla="*/ 1270491 h 2845884"/>
                <a:gd name="connsiteX154" fmla="*/ 2179595 w 2257891"/>
                <a:gd name="connsiteY154" fmla="*/ 1258732 h 2845884"/>
                <a:gd name="connsiteX155" fmla="*/ 2181947 w 2257891"/>
                <a:gd name="connsiteY155" fmla="*/ 1256380 h 2845884"/>
                <a:gd name="connsiteX156" fmla="*/ 2172539 w 2257891"/>
                <a:gd name="connsiteY156" fmla="*/ 1239132 h 2845884"/>
                <a:gd name="connsiteX157" fmla="*/ 2170971 w 2257891"/>
                <a:gd name="connsiteY157" fmla="*/ 1232860 h 2845884"/>
                <a:gd name="connsiteX158" fmla="*/ 2174107 w 2257891"/>
                <a:gd name="connsiteY158" fmla="*/ 1224236 h 2845884"/>
                <a:gd name="connsiteX159" fmla="*/ 2178027 w 2257891"/>
                <a:gd name="connsiteY159" fmla="*/ 1221884 h 2845884"/>
                <a:gd name="connsiteX160" fmla="*/ 2186651 w 2257891"/>
                <a:gd name="connsiteY160" fmla="*/ 1217180 h 2845884"/>
                <a:gd name="connsiteX161" fmla="*/ 2187435 w 2257891"/>
                <a:gd name="connsiteY161" fmla="*/ 1217180 h 2845884"/>
                <a:gd name="connsiteX162" fmla="*/ 2177243 w 2257891"/>
                <a:gd name="connsiteY162" fmla="*/ 1192876 h 2845884"/>
                <a:gd name="connsiteX163" fmla="*/ 2171755 w 2257891"/>
                <a:gd name="connsiteY163" fmla="*/ 1181117 h 2845884"/>
                <a:gd name="connsiteX164" fmla="*/ 2159995 w 2257891"/>
                <a:gd name="connsiteY164" fmla="*/ 1170141 h 2845884"/>
                <a:gd name="connsiteX165" fmla="*/ 2152939 w 2257891"/>
                <a:gd name="connsiteY165" fmla="*/ 1159949 h 2845884"/>
                <a:gd name="connsiteX166" fmla="*/ 2152155 w 2257891"/>
                <a:gd name="connsiteY166" fmla="*/ 1157597 h 2845884"/>
                <a:gd name="connsiteX167" fmla="*/ 2149803 w 2257891"/>
                <a:gd name="connsiteY167" fmla="*/ 1151325 h 2845884"/>
                <a:gd name="connsiteX168" fmla="*/ 2159211 w 2257891"/>
                <a:gd name="connsiteY168" fmla="*/ 1137213 h 2845884"/>
                <a:gd name="connsiteX169" fmla="*/ 2167051 w 2257891"/>
                <a:gd name="connsiteY169" fmla="*/ 1135645 h 2845884"/>
                <a:gd name="connsiteX170" fmla="*/ 2167835 w 2257891"/>
                <a:gd name="connsiteY170" fmla="*/ 1135645 h 2845884"/>
                <a:gd name="connsiteX171" fmla="*/ 2181163 w 2257891"/>
                <a:gd name="connsiteY171" fmla="*/ 1132509 h 2845884"/>
                <a:gd name="connsiteX172" fmla="*/ 2185867 w 2257891"/>
                <a:gd name="connsiteY172" fmla="*/ 1129373 h 2845884"/>
                <a:gd name="connsiteX173" fmla="*/ 2198410 w 2257891"/>
                <a:gd name="connsiteY173" fmla="*/ 1120749 h 2845884"/>
                <a:gd name="connsiteX174" fmla="*/ 2201547 w 2257891"/>
                <a:gd name="connsiteY174" fmla="*/ 1119181 h 2845884"/>
                <a:gd name="connsiteX175" fmla="*/ 2225850 w 2257891"/>
                <a:gd name="connsiteY175" fmla="*/ 1119181 h 2845884"/>
                <a:gd name="connsiteX176" fmla="*/ 2237610 w 2257891"/>
                <a:gd name="connsiteY176" fmla="*/ 1128589 h 2845884"/>
                <a:gd name="connsiteX177" fmla="*/ 2239962 w 2257891"/>
                <a:gd name="connsiteY177" fmla="*/ 1130941 h 2845884"/>
                <a:gd name="connsiteX178" fmla="*/ 2246234 w 2257891"/>
                <a:gd name="connsiteY178" fmla="*/ 1130157 h 2845884"/>
                <a:gd name="connsiteX179" fmla="*/ 2252506 w 2257891"/>
                <a:gd name="connsiteY179" fmla="*/ 1124669 h 2845884"/>
                <a:gd name="connsiteX180" fmla="*/ 2258778 w 2257891"/>
                <a:gd name="connsiteY180" fmla="*/ 1112909 h 2845884"/>
                <a:gd name="connsiteX181" fmla="*/ 2257210 w 2257891"/>
                <a:gd name="connsiteY181" fmla="*/ 1100366 h 2845884"/>
                <a:gd name="connsiteX182" fmla="*/ 2251722 w 2257891"/>
                <a:gd name="connsiteY182" fmla="*/ 1089390 h 2845884"/>
                <a:gd name="connsiteX183" fmla="*/ 2243882 w 2257891"/>
                <a:gd name="connsiteY183" fmla="*/ 1078414 h 2845884"/>
                <a:gd name="connsiteX184" fmla="*/ 2242314 w 2257891"/>
                <a:gd name="connsiteY184" fmla="*/ 1076062 h 2845884"/>
                <a:gd name="connsiteX185" fmla="*/ 2234474 w 2257891"/>
                <a:gd name="connsiteY185" fmla="*/ 1050190 h 2845884"/>
                <a:gd name="connsiteX186" fmla="*/ 2236826 w 2257891"/>
                <a:gd name="connsiteY186" fmla="*/ 1036862 h 2845884"/>
                <a:gd name="connsiteX187" fmla="*/ 2237610 w 2257891"/>
                <a:gd name="connsiteY187" fmla="*/ 1018047 h 2845884"/>
                <a:gd name="connsiteX188" fmla="*/ 2233690 w 2257891"/>
                <a:gd name="connsiteY188" fmla="*/ 1011775 h 2845884"/>
                <a:gd name="connsiteX189" fmla="*/ 2231338 w 2257891"/>
                <a:gd name="connsiteY189" fmla="*/ 989039 h 2845884"/>
                <a:gd name="connsiteX190" fmla="*/ 2238394 w 2257891"/>
                <a:gd name="connsiteY190" fmla="*/ 973359 h 2845884"/>
                <a:gd name="connsiteX191" fmla="*/ 2244666 w 2257891"/>
                <a:gd name="connsiteY191" fmla="*/ 952191 h 2845884"/>
                <a:gd name="connsiteX192" fmla="*/ 2240746 w 2257891"/>
                <a:gd name="connsiteY192" fmla="*/ 903584 h 2845884"/>
                <a:gd name="connsiteX193" fmla="*/ 2240746 w 2257891"/>
                <a:gd name="connsiteY193" fmla="*/ 896528 h 2845884"/>
                <a:gd name="connsiteX194" fmla="*/ 2236042 w 2257891"/>
                <a:gd name="connsiteY194" fmla="*/ 894176 h 2845884"/>
                <a:gd name="connsiteX195" fmla="*/ 2223498 w 2257891"/>
                <a:gd name="connsiteY195" fmla="*/ 875360 h 2845884"/>
                <a:gd name="connsiteX196" fmla="*/ 2225850 w 2257891"/>
                <a:gd name="connsiteY196" fmla="*/ 862033 h 2845884"/>
                <a:gd name="connsiteX197" fmla="*/ 2232906 w 2257891"/>
                <a:gd name="connsiteY197" fmla="*/ 851057 h 2845884"/>
                <a:gd name="connsiteX198" fmla="*/ 2233690 w 2257891"/>
                <a:gd name="connsiteY198" fmla="*/ 847137 h 2845884"/>
                <a:gd name="connsiteX199" fmla="*/ 2235258 w 2257891"/>
                <a:gd name="connsiteY199" fmla="*/ 844001 h 2845884"/>
                <a:gd name="connsiteX200" fmla="*/ 2232122 w 2257891"/>
                <a:gd name="connsiteY200" fmla="*/ 831457 h 2845884"/>
                <a:gd name="connsiteX201" fmla="*/ 2227418 w 2257891"/>
                <a:gd name="connsiteY201" fmla="*/ 811073 h 2845884"/>
                <a:gd name="connsiteX202" fmla="*/ 2227418 w 2257891"/>
                <a:gd name="connsiteY202" fmla="*/ 811857 h 2845884"/>
                <a:gd name="connsiteX203" fmla="*/ 2090220 w 2257891"/>
                <a:gd name="connsiteY203" fmla="*/ 810289 h 2845884"/>
                <a:gd name="connsiteX204" fmla="*/ 2039260 w 2257891"/>
                <a:gd name="connsiteY204" fmla="*/ 817345 h 2845884"/>
                <a:gd name="connsiteX205" fmla="*/ 1977325 w 2257891"/>
                <a:gd name="connsiteY205" fmla="*/ 869872 h 2845884"/>
                <a:gd name="connsiteX206" fmla="*/ 1927934 w 2257891"/>
                <a:gd name="connsiteY206" fmla="*/ 869872 h 2845884"/>
                <a:gd name="connsiteX207" fmla="*/ 1865215 w 2257891"/>
                <a:gd name="connsiteY207" fmla="*/ 891040 h 2845884"/>
                <a:gd name="connsiteX208" fmla="*/ 1808767 w 2257891"/>
                <a:gd name="connsiteY208" fmla="*/ 902016 h 2845884"/>
                <a:gd name="connsiteX209" fmla="*/ 1779760 w 2257891"/>
                <a:gd name="connsiteY209" fmla="*/ 897312 h 2845884"/>
                <a:gd name="connsiteX210" fmla="*/ 1739776 w 2257891"/>
                <a:gd name="connsiteY210" fmla="*/ 943567 h 2845884"/>
                <a:gd name="connsiteX211" fmla="*/ 1712337 w 2257891"/>
                <a:gd name="connsiteY211" fmla="*/ 946703 h 2845884"/>
                <a:gd name="connsiteX212" fmla="*/ 1684113 w 2257891"/>
                <a:gd name="connsiteY212" fmla="*/ 948271 h 2845884"/>
                <a:gd name="connsiteX213" fmla="*/ 1657457 w 2257891"/>
                <a:gd name="connsiteY213" fmla="*/ 948271 h 2845884"/>
                <a:gd name="connsiteX214" fmla="*/ 1608850 w 2257891"/>
                <a:gd name="connsiteY214" fmla="*/ 948271 h 2845884"/>
                <a:gd name="connsiteX215" fmla="*/ 1573570 w 2257891"/>
                <a:gd name="connsiteY215" fmla="*/ 970223 h 2845884"/>
                <a:gd name="connsiteX216" fmla="*/ 1553187 w 2257891"/>
                <a:gd name="connsiteY216" fmla="*/ 1007855 h 2845884"/>
                <a:gd name="connsiteX217" fmla="*/ 1514771 w 2257891"/>
                <a:gd name="connsiteY217" fmla="*/ 1004719 h 2845884"/>
                <a:gd name="connsiteX218" fmla="*/ 1493603 w 2257891"/>
                <a:gd name="connsiteY218" fmla="*/ 1010207 h 2845884"/>
                <a:gd name="connsiteX219" fmla="*/ 1462244 w 2257891"/>
                <a:gd name="connsiteY219" fmla="*/ 1010207 h 2845884"/>
                <a:gd name="connsiteX220" fmla="*/ 1447348 w 2257891"/>
                <a:gd name="connsiteY220" fmla="*/ 1005503 h 2845884"/>
                <a:gd name="connsiteX221" fmla="*/ 1438724 w 2257891"/>
                <a:gd name="connsiteY221" fmla="*/ 992959 h 2845884"/>
                <a:gd name="connsiteX222" fmla="*/ 1420692 w 2257891"/>
                <a:gd name="connsiteY222" fmla="*/ 997663 h 2845884"/>
                <a:gd name="connsiteX223" fmla="*/ 1400308 w 2257891"/>
                <a:gd name="connsiteY223" fmla="*/ 984335 h 2845884"/>
                <a:gd name="connsiteX224" fmla="*/ 1401092 w 2257891"/>
                <a:gd name="connsiteY224" fmla="*/ 969439 h 2845884"/>
                <a:gd name="connsiteX225" fmla="*/ 1419908 w 2257891"/>
                <a:gd name="connsiteY225" fmla="*/ 947487 h 2845884"/>
                <a:gd name="connsiteX226" fmla="*/ 1412852 w 2257891"/>
                <a:gd name="connsiteY226" fmla="*/ 908288 h 2845884"/>
                <a:gd name="connsiteX227" fmla="*/ 1402660 w 2257891"/>
                <a:gd name="connsiteY227" fmla="*/ 888688 h 2845884"/>
                <a:gd name="connsiteX228" fmla="*/ 1388549 w 2257891"/>
                <a:gd name="connsiteY228" fmla="*/ 881632 h 2845884"/>
                <a:gd name="connsiteX229" fmla="*/ 1343861 w 2257891"/>
                <a:gd name="connsiteY229" fmla="*/ 846353 h 2845884"/>
                <a:gd name="connsiteX230" fmla="*/ 1310150 w 2257891"/>
                <a:gd name="connsiteY230" fmla="*/ 842433 h 2845884"/>
                <a:gd name="connsiteX231" fmla="*/ 1270166 w 2257891"/>
                <a:gd name="connsiteY231" fmla="*/ 844001 h 2845884"/>
                <a:gd name="connsiteX232" fmla="*/ 1235670 w 2257891"/>
                <a:gd name="connsiteY232" fmla="*/ 862816 h 2845884"/>
                <a:gd name="connsiteX233" fmla="*/ 1218423 w 2257891"/>
                <a:gd name="connsiteY233" fmla="*/ 869872 h 2845884"/>
                <a:gd name="connsiteX234" fmla="*/ 1195687 w 2257891"/>
                <a:gd name="connsiteY234" fmla="*/ 852625 h 2845884"/>
                <a:gd name="connsiteX235" fmla="*/ 1151784 w 2257891"/>
                <a:gd name="connsiteY235" fmla="*/ 847137 h 2845884"/>
                <a:gd name="connsiteX236" fmla="*/ 1119640 w 2257891"/>
                <a:gd name="connsiteY236" fmla="*/ 818913 h 2845884"/>
                <a:gd name="connsiteX237" fmla="*/ 1114936 w 2257891"/>
                <a:gd name="connsiteY237" fmla="*/ 771874 h 2845884"/>
                <a:gd name="connsiteX238" fmla="*/ 1117288 w 2257891"/>
                <a:gd name="connsiteY238" fmla="*/ 747570 h 2845884"/>
                <a:gd name="connsiteX239" fmla="*/ 1182359 w 2257891"/>
                <a:gd name="connsiteY239" fmla="*/ 693475 h 2845884"/>
                <a:gd name="connsiteX240" fmla="*/ 1190199 w 2257891"/>
                <a:gd name="connsiteY240" fmla="*/ 623699 h 2845884"/>
                <a:gd name="connsiteX241" fmla="*/ 1159623 w 2257891"/>
                <a:gd name="connsiteY241" fmla="*/ 596260 h 2845884"/>
                <a:gd name="connsiteX242" fmla="*/ 1154136 w 2257891"/>
                <a:gd name="connsiteY242" fmla="*/ 553924 h 2845884"/>
                <a:gd name="connsiteX243" fmla="*/ 1174519 w 2257891"/>
                <a:gd name="connsiteY243" fmla="*/ 524133 h 2845884"/>
                <a:gd name="connsiteX244" fmla="*/ 1194119 w 2257891"/>
                <a:gd name="connsiteY244" fmla="*/ 467685 h 2845884"/>
                <a:gd name="connsiteX245" fmla="*/ 1195687 w 2257891"/>
                <a:gd name="connsiteY245" fmla="*/ 353223 h 2845884"/>
                <a:gd name="connsiteX246" fmla="*/ 1205095 w 2257891"/>
                <a:gd name="connsiteY246" fmla="*/ 295992 h 2845884"/>
                <a:gd name="connsiteX247" fmla="*/ 1075737 w 2257891"/>
                <a:gd name="connsiteY247" fmla="*/ 263848 h 2845884"/>
                <a:gd name="connsiteX248" fmla="*/ 1047513 w 2257891"/>
                <a:gd name="connsiteY248" fmla="*/ 206617 h 2845884"/>
                <a:gd name="connsiteX249" fmla="*/ 1056137 w 2257891"/>
                <a:gd name="connsiteY249" fmla="*/ 172905 h 2845884"/>
                <a:gd name="connsiteX250" fmla="*/ 1043593 w 2257891"/>
                <a:gd name="connsiteY250" fmla="*/ 138410 h 2845884"/>
                <a:gd name="connsiteX251" fmla="*/ 1022425 w 2257891"/>
                <a:gd name="connsiteY251" fmla="*/ 92938 h 2845884"/>
                <a:gd name="connsiteX252" fmla="*/ 1005177 w 2257891"/>
                <a:gd name="connsiteY252" fmla="*/ 48251 h 2845884"/>
                <a:gd name="connsiteX253" fmla="*/ 980874 w 2257891"/>
                <a:gd name="connsiteY253" fmla="*/ 47467 h 2845884"/>
                <a:gd name="connsiteX254" fmla="*/ 954218 w 2257891"/>
                <a:gd name="connsiteY254" fmla="*/ 19243 h 2845884"/>
                <a:gd name="connsiteX255" fmla="*/ 928346 w 2257891"/>
                <a:gd name="connsiteY255" fmla="*/ 427 h 2845884"/>
                <a:gd name="connsiteX256" fmla="*/ 889931 w 2257891"/>
                <a:gd name="connsiteY256" fmla="*/ 12187 h 2845884"/>
                <a:gd name="connsiteX257" fmla="*/ 870331 w 2257891"/>
                <a:gd name="connsiteY257" fmla="*/ 27867 h 2845884"/>
                <a:gd name="connsiteX258" fmla="*/ 854651 w 2257891"/>
                <a:gd name="connsiteY258" fmla="*/ 56091 h 2845884"/>
                <a:gd name="connsiteX259" fmla="*/ 827996 w 2257891"/>
                <a:gd name="connsiteY259" fmla="*/ 69418 h 2845884"/>
                <a:gd name="connsiteX260" fmla="*/ 817804 w 2257891"/>
                <a:gd name="connsiteY260" fmla="*/ 96074 h 2845884"/>
                <a:gd name="connsiteX261" fmla="*/ 792716 w 2257891"/>
                <a:gd name="connsiteY261" fmla="*/ 110970 h 2845884"/>
                <a:gd name="connsiteX262" fmla="*/ 773900 w 2257891"/>
                <a:gd name="connsiteY262" fmla="*/ 142329 h 2845884"/>
                <a:gd name="connsiteX263" fmla="*/ 751165 w 2257891"/>
                <a:gd name="connsiteY263" fmla="*/ 168985 h 2845884"/>
                <a:gd name="connsiteX264" fmla="*/ 737837 w 2257891"/>
                <a:gd name="connsiteY264" fmla="*/ 207401 h 2845884"/>
                <a:gd name="connsiteX265" fmla="*/ 707261 w 2257891"/>
                <a:gd name="connsiteY265" fmla="*/ 248168 h 2845884"/>
                <a:gd name="connsiteX266" fmla="*/ 679037 w 2257891"/>
                <a:gd name="connsiteY266" fmla="*/ 285800 h 2845884"/>
                <a:gd name="connsiteX267" fmla="*/ 696285 w 2257891"/>
                <a:gd name="connsiteY267" fmla="*/ 303831 h 2845884"/>
                <a:gd name="connsiteX268" fmla="*/ 709613 w 2257891"/>
                <a:gd name="connsiteY268" fmla="*/ 324215 h 2845884"/>
                <a:gd name="connsiteX269" fmla="*/ 695501 w 2257891"/>
                <a:gd name="connsiteY269" fmla="*/ 344599 h 2845884"/>
                <a:gd name="connsiteX270" fmla="*/ 686093 w 2257891"/>
                <a:gd name="connsiteY270" fmla="*/ 355575 h 2845884"/>
                <a:gd name="connsiteX271" fmla="*/ 682173 w 2257891"/>
                <a:gd name="connsiteY271" fmla="*/ 377527 h 2845884"/>
                <a:gd name="connsiteX272" fmla="*/ 667278 w 2257891"/>
                <a:gd name="connsiteY272" fmla="*/ 375959 h 2845884"/>
                <a:gd name="connsiteX273" fmla="*/ 634350 w 2257891"/>
                <a:gd name="connsiteY273" fmla="*/ 378311 h 2845884"/>
                <a:gd name="connsiteX274" fmla="*/ 628078 w 2257891"/>
                <a:gd name="connsiteY274" fmla="*/ 398694 h 2845884"/>
                <a:gd name="connsiteX275" fmla="*/ 620238 w 2257891"/>
                <a:gd name="connsiteY275" fmla="*/ 412022 h 2845884"/>
                <a:gd name="connsiteX276" fmla="*/ 617102 w 2257891"/>
                <a:gd name="connsiteY276" fmla="*/ 444950 h 2845884"/>
                <a:gd name="connsiteX277" fmla="*/ 604558 w 2257891"/>
                <a:gd name="connsiteY277" fmla="*/ 450438 h 2845884"/>
                <a:gd name="connsiteX278" fmla="*/ 585743 w 2257891"/>
                <a:gd name="connsiteY278" fmla="*/ 472389 h 2845884"/>
                <a:gd name="connsiteX279" fmla="*/ 575551 w 2257891"/>
                <a:gd name="connsiteY279" fmla="*/ 484933 h 2845884"/>
                <a:gd name="connsiteX280" fmla="*/ 554383 w 2257891"/>
                <a:gd name="connsiteY280" fmla="*/ 484149 h 2845884"/>
                <a:gd name="connsiteX281" fmla="*/ 537135 w 2257891"/>
                <a:gd name="connsiteY281" fmla="*/ 480229 h 2845884"/>
                <a:gd name="connsiteX282" fmla="*/ 519103 w 2257891"/>
                <a:gd name="connsiteY282" fmla="*/ 502181 h 2845884"/>
                <a:gd name="connsiteX283" fmla="*/ 500288 w 2257891"/>
                <a:gd name="connsiteY283" fmla="*/ 549220 h 2845884"/>
                <a:gd name="connsiteX284" fmla="*/ 483824 w 2257891"/>
                <a:gd name="connsiteY284" fmla="*/ 556276 h 2845884"/>
                <a:gd name="connsiteX285" fmla="*/ 461088 w 2257891"/>
                <a:gd name="connsiteY285" fmla="*/ 542948 h 2845884"/>
                <a:gd name="connsiteX286" fmla="*/ 420321 w 2257891"/>
                <a:gd name="connsiteY286" fmla="*/ 508453 h 2845884"/>
                <a:gd name="connsiteX287" fmla="*/ 403073 w 2257891"/>
                <a:gd name="connsiteY287" fmla="*/ 483365 h 2845884"/>
                <a:gd name="connsiteX288" fmla="*/ 400721 w 2257891"/>
                <a:gd name="connsiteY288" fmla="*/ 465333 h 2845884"/>
                <a:gd name="connsiteX289" fmla="*/ 380337 w 2257891"/>
                <a:gd name="connsiteY289" fmla="*/ 465333 h 2845884"/>
                <a:gd name="connsiteX290" fmla="*/ 358385 w 2257891"/>
                <a:gd name="connsiteY290" fmla="*/ 458278 h 2845884"/>
                <a:gd name="connsiteX291" fmla="*/ 339570 w 2257891"/>
                <a:gd name="connsiteY291" fmla="*/ 452790 h 2845884"/>
                <a:gd name="connsiteX292" fmla="*/ 323890 w 2257891"/>
                <a:gd name="connsiteY292" fmla="*/ 465333 h 2845884"/>
                <a:gd name="connsiteX293" fmla="*/ 313698 w 2257891"/>
                <a:gd name="connsiteY293" fmla="*/ 472389 h 2845884"/>
                <a:gd name="connsiteX294" fmla="*/ 299586 w 2257891"/>
                <a:gd name="connsiteY294" fmla="*/ 473957 h 2845884"/>
                <a:gd name="connsiteX295" fmla="*/ 290962 w 2257891"/>
                <a:gd name="connsiteY295" fmla="*/ 484933 h 2845884"/>
                <a:gd name="connsiteX296" fmla="*/ 269795 w 2257891"/>
                <a:gd name="connsiteY296" fmla="*/ 494341 h 2845884"/>
                <a:gd name="connsiteX297" fmla="*/ 274499 w 2257891"/>
                <a:gd name="connsiteY297" fmla="*/ 511589 h 2845884"/>
                <a:gd name="connsiteX298" fmla="*/ 267443 w 2257891"/>
                <a:gd name="connsiteY298" fmla="*/ 539813 h 2845884"/>
                <a:gd name="connsiteX299" fmla="*/ 233731 w 2257891"/>
                <a:gd name="connsiteY299" fmla="*/ 549220 h 2845884"/>
                <a:gd name="connsiteX300" fmla="*/ 226675 w 2257891"/>
                <a:gd name="connsiteY300" fmla="*/ 557844 h 2845884"/>
                <a:gd name="connsiteX301" fmla="*/ 217267 w 2257891"/>
                <a:gd name="connsiteY301" fmla="*/ 571956 h 2845884"/>
                <a:gd name="connsiteX302" fmla="*/ 204723 w 2257891"/>
                <a:gd name="connsiteY302" fmla="*/ 569604 h 2845884"/>
                <a:gd name="connsiteX303" fmla="*/ 191396 w 2257891"/>
                <a:gd name="connsiteY303" fmla="*/ 579012 h 2845884"/>
                <a:gd name="connsiteX304" fmla="*/ 171796 w 2257891"/>
                <a:gd name="connsiteY304" fmla="*/ 610372 h 2845884"/>
                <a:gd name="connsiteX305" fmla="*/ 158468 w 2257891"/>
                <a:gd name="connsiteY305" fmla="*/ 639379 h 2845884"/>
                <a:gd name="connsiteX306" fmla="*/ 143572 w 2257891"/>
                <a:gd name="connsiteY306" fmla="*/ 645651 h 2845884"/>
                <a:gd name="connsiteX307" fmla="*/ 138868 w 2257891"/>
                <a:gd name="connsiteY307" fmla="*/ 652707 h 2845884"/>
                <a:gd name="connsiteX308" fmla="*/ 142004 w 2257891"/>
                <a:gd name="connsiteY308" fmla="*/ 674659 h 2845884"/>
                <a:gd name="connsiteX309" fmla="*/ 145924 w 2257891"/>
                <a:gd name="connsiteY309" fmla="*/ 706802 h 2845884"/>
                <a:gd name="connsiteX310" fmla="*/ 172580 w 2257891"/>
                <a:gd name="connsiteY310" fmla="*/ 727186 h 2845884"/>
                <a:gd name="connsiteX311" fmla="*/ 170228 w 2257891"/>
                <a:gd name="connsiteY311" fmla="*/ 742082 h 2845884"/>
                <a:gd name="connsiteX312" fmla="*/ 152196 w 2257891"/>
                <a:gd name="connsiteY312" fmla="*/ 749138 h 2845884"/>
                <a:gd name="connsiteX313" fmla="*/ 136516 w 2257891"/>
                <a:gd name="connsiteY313" fmla="*/ 758546 h 2845884"/>
                <a:gd name="connsiteX314" fmla="*/ 130244 w 2257891"/>
                <a:gd name="connsiteY314" fmla="*/ 783633 h 2845884"/>
                <a:gd name="connsiteX315" fmla="*/ 104373 w 2257891"/>
                <a:gd name="connsiteY315" fmla="*/ 832241 h 2845884"/>
                <a:gd name="connsiteX316" fmla="*/ 92613 w 2257891"/>
                <a:gd name="connsiteY316" fmla="*/ 848705 h 2845884"/>
                <a:gd name="connsiteX317" fmla="*/ 98885 w 2257891"/>
                <a:gd name="connsiteY317" fmla="*/ 862816 h 2845884"/>
                <a:gd name="connsiteX318" fmla="*/ 112213 w 2257891"/>
                <a:gd name="connsiteY318" fmla="*/ 857329 h 2845884"/>
                <a:gd name="connsiteX319" fmla="*/ 127892 w 2257891"/>
                <a:gd name="connsiteY319" fmla="*/ 863600 h 2845884"/>
                <a:gd name="connsiteX320" fmla="*/ 141220 w 2257891"/>
                <a:gd name="connsiteY320" fmla="*/ 887904 h 2845884"/>
                <a:gd name="connsiteX321" fmla="*/ 138084 w 2257891"/>
                <a:gd name="connsiteY321" fmla="*/ 923968 h 2845884"/>
                <a:gd name="connsiteX322" fmla="*/ 149060 w 2257891"/>
                <a:gd name="connsiteY322" fmla="*/ 956111 h 2845884"/>
                <a:gd name="connsiteX323" fmla="*/ 116917 w 2257891"/>
                <a:gd name="connsiteY323" fmla="*/ 1021967 h 2845884"/>
                <a:gd name="connsiteX324" fmla="*/ 117700 w 2257891"/>
                <a:gd name="connsiteY324" fmla="*/ 1038430 h 2845884"/>
                <a:gd name="connsiteX325" fmla="*/ 137300 w 2257891"/>
                <a:gd name="connsiteY325" fmla="*/ 1069006 h 2845884"/>
                <a:gd name="connsiteX326" fmla="*/ 159252 w 2257891"/>
                <a:gd name="connsiteY326" fmla="*/ 1101149 h 2845884"/>
                <a:gd name="connsiteX327" fmla="*/ 174932 w 2257891"/>
                <a:gd name="connsiteY327" fmla="*/ 1113693 h 2845884"/>
                <a:gd name="connsiteX328" fmla="*/ 192964 w 2257891"/>
                <a:gd name="connsiteY328" fmla="*/ 1108989 h 2845884"/>
                <a:gd name="connsiteX329" fmla="*/ 204723 w 2257891"/>
                <a:gd name="connsiteY329" fmla="*/ 1117613 h 2845884"/>
                <a:gd name="connsiteX330" fmla="*/ 200019 w 2257891"/>
                <a:gd name="connsiteY330" fmla="*/ 1159165 h 2845884"/>
                <a:gd name="connsiteX331" fmla="*/ 192964 w 2257891"/>
                <a:gd name="connsiteY331" fmla="*/ 1174845 h 2845884"/>
                <a:gd name="connsiteX332" fmla="*/ 181204 w 2257891"/>
                <a:gd name="connsiteY332" fmla="*/ 1192092 h 2845884"/>
                <a:gd name="connsiteX333" fmla="*/ 172580 w 2257891"/>
                <a:gd name="connsiteY333" fmla="*/ 1211692 h 2845884"/>
                <a:gd name="connsiteX334" fmla="*/ 167092 w 2257891"/>
                <a:gd name="connsiteY334" fmla="*/ 1232860 h 2845884"/>
                <a:gd name="connsiteX335" fmla="*/ 138868 w 2257891"/>
                <a:gd name="connsiteY335" fmla="*/ 1253244 h 2845884"/>
                <a:gd name="connsiteX336" fmla="*/ 120052 w 2257891"/>
                <a:gd name="connsiteY336" fmla="*/ 1279115 h 2845884"/>
                <a:gd name="connsiteX337" fmla="*/ 120836 w 2257891"/>
                <a:gd name="connsiteY337" fmla="*/ 1297147 h 2845884"/>
                <a:gd name="connsiteX338" fmla="*/ 116133 w 2257891"/>
                <a:gd name="connsiteY338" fmla="*/ 1323019 h 2845884"/>
                <a:gd name="connsiteX339" fmla="*/ 106725 w 2257891"/>
                <a:gd name="connsiteY339" fmla="*/ 1337915 h 2845884"/>
                <a:gd name="connsiteX340" fmla="*/ 104373 w 2257891"/>
                <a:gd name="connsiteY340" fmla="*/ 1409258 h 2845884"/>
                <a:gd name="connsiteX341" fmla="*/ 99669 w 2257891"/>
                <a:gd name="connsiteY341" fmla="*/ 1428073 h 2845884"/>
                <a:gd name="connsiteX342" fmla="*/ 90261 w 2257891"/>
                <a:gd name="connsiteY342" fmla="*/ 1454729 h 2845884"/>
                <a:gd name="connsiteX343" fmla="*/ 88693 w 2257891"/>
                <a:gd name="connsiteY343" fmla="*/ 1498633 h 2845884"/>
                <a:gd name="connsiteX344" fmla="*/ 84773 w 2257891"/>
                <a:gd name="connsiteY344" fmla="*/ 1521368 h 2845884"/>
                <a:gd name="connsiteX345" fmla="*/ 76933 w 2257891"/>
                <a:gd name="connsiteY345" fmla="*/ 1556648 h 2845884"/>
                <a:gd name="connsiteX346" fmla="*/ 60469 w 2257891"/>
                <a:gd name="connsiteY346" fmla="*/ 1598983 h 2845884"/>
                <a:gd name="connsiteX347" fmla="*/ 42437 w 2257891"/>
                <a:gd name="connsiteY347" fmla="*/ 1631127 h 2845884"/>
                <a:gd name="connsiteX348" fmla="*/ 38517 w 2257891"/>
                <a:gd name="connsiteY348" fmla="*/ 1644455 h 2845884"/>
                <a:gd name="connsiteX349" fmla="*/ 47925 w 2257891"/>
                <a:gd name="connsiteY349" fmla="*/ 1659351 h 2845884"/>
                <a:gd name="connsiteX350" fmla="*/ 41653 w 2257891"/>
                <a:gd name="connsiteY350" fmla="*/ 1678950 h 2845884"/>
                <a:gd name="connsiteX351" fmla="*/ 43221 w 2257891"/>
                <a:gd name="connsiteY351" fmla="*/ 1713446 h 2845884"/>
                <a:gd name="connsiteX352" fmla="*/ 51061 w 2257891"/>
                <a:gd name="connsiteY352" fmla="*/ 1733830 h 2845884"/>
                <a:gd name="connsiteX353" fmla="*/ 31462 w 2257891"/>
                <a:gd name="connsiteY353" fmla="*/ 1762053 h 2845884"/>
                <a:gd name="connsiteX354" fmla="*/ 25974 w 2257891"/>
                <a:gd name="connsiteY354" fmla="*/ 1796549 h 2845884"/>
                <a:gd name="connsiteX355" fmla="*/ 32246 w 2257891"/>
                <a:gd name="connsiteY355" fmla="*/ 1828692 h 2845884"/>
                <a:gd name="connsiteX356" fmla="*/ 23622 w 2257891"/>
                <a:gd name="connsiteY356" fmla="*/ 1836532 h 2845884"/>
                <a:gd name="connsiteX357" fmla="*/ 11078 w 2257891"/>
                <a:gd name="connsiteY357" fmla="*/ 1849076 h 2845884"/>
                <a:gd name="connsiteX358" fmla="*/ 7158 w 2257891"/>
                <a:gd name="connsiteY358" fmla="*/ 1873380 h 2845884"/>
                <a:gd name="connsiteX359" fmla="*/ 1670 w 2257891"/>
                <a:gd name="connsiteY359" fmla="*/ 1895332 h 2845884"/>
                <a:gd name="connsiteX360" fmla="*/ 5590 w 2257891"/>
                <a:gd name="connsiteY360" fmla="*/ 1925907 h 2845884"/>
                <a:gd name="connsiteX361" fmla="*/ 73797 w 2257891"/>
                <a:gd name="connsiteY361" fmla="*/ 1976867 h 2845884"/>
                <a:gd name="connsiteX362" fmla="*/ 72229 w 2257891"/>
                <a:gd name="connsiteY362" fmla="*/ 2010578 h 2845884"/>
                <a:gd name="connsiteX363" fmla="*/ 73797 w 2257891"/>
                <a:gd name="connsiteY363" fmla="*/ 2061537 h 2845884"/>
                <a:gd name="connsiteX364" fmla="*/ 63605 w 2257891"/>
                <a:gd name="connsiteY364" fmla="*/ 2082705 h 2845884"/>
                <a:gd name="connsiteX365" fmla="*/ 54197 w 2257891"/>
                <a:gd name="connsiteY365" fmla="*/ 2102305 h 2845884"/>
                <a:gd name="connsiteX366" fmla="*/ 59685 w 2257891"/>
                <a:gd name="connsiteY366" fmla="*/ 2118769 h 2845884"/>
                <a:gd name="connsiteX367" fmla="*/ 68309 w 2257891"/>
                <a:gd name="connsiteY367" fmla="*/ 2159536 h 2845884"/>
                <a:gd name="connsiteX368" fmla="*/ 81637 w 2257891"/>
                <a:gd name="connsiteY368" fmla="*/ 2199520 h 2845884"/>
                <a:gd name="connsiteX369" fmla="*/ 85557 w 2257891"/>
                <a:gd name="connsiteY369" fmla="*/ 2220688 h 2845884"/>
                <a:gd name="connsiteX370" fmla="*/ 100453 w 2257891"/>
                <a:gd name="connsiteY370" fmla="*/ 2226960 h 2845884"/>
                <a:gd name="connsiteX371" fmla="*/ 102805 w 2257891"/>
                <a:gd name="connsiteY371" fmla="*/ 2234799 h 2845884"/>
                <a:gd name="connsiteX372" fmla="*/ 132596 w 2257891"/>
                <a:gd name="connsiteY372" fmla="*/ 2238719 h 2845884"/>
                <a:gd name="connsiteX373" fmla="*/ 131812 w 2257891"/>
                <a:gd name="connsiteY373" fmla="*/ 2282623 h 2845884"/>
                <a:gd name="connsiteX374" fmla="*/ 132596 w 2257891"/>
                <a:gd name="connsiteY374" fmla="*/ 2307710 h 2845884"/>
                <a:gd name="connsiteX375" fmla="*/ 123972 w 2257891"/>
                <a:gd name="connsiteY375" fmla="*/ 2323390 h 2845884"/>
                <a:gd name="connsiteX376" fmla="*/ 134164 w 2257891"/>
                <a:gd name="connsiteY376" fmla="*/ 2335150 h 2845884"/>
                <a:gd name="connsiteX377" fmla="*/ 123188 w 2257891"/>
                <a:gd name="connsiteY377" fmla="*/ 2371214 h 2845884"/>
                <a:gd name="connsiteX378" fmla="*/ 92613 w 2257891"/>
                <a:gd name="connsiteY378" fmla="*/ 2411981 h 2845884"/>
                <a:gd name="connsiteX379" fmla="*/ 97317 w 2257891"/>
                <a:gd name="connsiteY379" fmla="*/ 2428445 h 2845884"/>
                <a:gd name="connsiteX380" fmla="*/ 87125 w 2257891"/>
                <a:gd name="connsiteY380" fmla="*/ 2444909 h 2845884"/>
                <a:gd name="connsiteX381" fmla="*/ 78501 w 2257891"/>
                <a:gd name="connsiteY381" fmla="*/ 2458237 h 2845884"/>
                <a:gd name="connsiteX382" fmla="*/ 75365 w 2257891"/>
                <a:gd name="connsiteY382" fmla="*/ 2491164 h 2845884"/>
                <a:gd name="connsiteX383" fmla="*/ 58117 w 2257891"/>
                <a:gd name="connsiteY383" fmla="*/ 2510764 h 2845884"/>
                <a:gd name="connsiteX384" fmla="*/ 59685 w 2257891"/>
                <a:gd name="connsiteY384" fmla="*/ 2538988 h 2845884"/>
                <a:gd name="connsiteX385" fmla="*/ 69093 w 2257891"/>
                <a:gd name="connsiteY385" fmla="*/ 2557019 h 2845884"/>
                <a:gd name="connsiteX386" fmla="*/ 65173 w 2257891"/>
                <a:gd name="connsiteY386" fmla="*/ 2589947 h 2845884"/>
                <a:gd name="connsiteX387" fmla="*/ 91829 w 2257891"/>
                <a:gd name="connsiteY387" fmla="*/ 2665210 h 2845884"/>
                <a:gd name="connsiteX388" fmla="*/ 114565 w 2257891"/>
                <a:gd name="connsiteY388" fmla="*/ 2658154 h 2845884"/>
                <a:gd name="connsiteX389" fmla="*/ 122404 w 2257891"/>
                <a:gd name="connsiteY389" fmla="*/ 2671482 h 2845884"/>
                <a:gd name="connsiteX390" fmla="*/ 151412 w 2257891"/>
                <a:gd name="connsiteY390" fmla="*/ 2675402 h 2845884"/>
                <a:gd name="connsiteX391" fmla="*/ 183556 w 2257891"/>
                <a:gd name="connsiteY391" fmla="*/ 2683242 h 2845884"/>
                <a:gd name="connsiteX392" fmla="*/ 249411 w 2257891"/>
                <a:gd name="connsiteY392" fmla="*/ 2715385 h 2845884"/>
                <a:gd name="connsiteX393" fmla="*/ 251763 w 2257891"/>
                <a:gd name="connsiteY393" fmla="*/ 2819656 h 2845884"/>
                <a:gd name="connsiteX394" fmla="*/ 432865 w 2257891"/>
                <a:gd name="connsiteY394" fmla="*/ 2811816 h 2845884"/>
                <a:gd name="connsiteX395" fmla="*/ 516752 w 2257891"/>
                <a:gd name="connsiteY395" fmla="*/ 2840040 h 2845884"/>
                <a:gd name="connsiteX396" fmla="*/ 548895 w 2257891"/>
                <a:gd name="connsiteY396" fmla="*/ 2846312 h 2845884"/>
                <a:gd name="connsiteX397" fmla="*/ 549679 w 2257891"/>
                <a:gd name="connsiteY397" fmla="*/ 2779673 h 2845884"/>
                <a:gd name="connsiteX398" fmla="*/ 549679 w 2257891"/>
                <a:gd name="connsiteY398" fmla="*/ 2776537 h 284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</a:cxnLst>
              <a:rect l="l" t="t" r="r" b="b"/>
              <a:pathLst>
                <a:path w="2257891" h="2845884">
                  <a:moveTo>
                    <a:pt x="549679" y="2776537"/>
                  </a:moveTo>
                  <a:lnTo>
                    <a:pt x="549679" y="2776537"/>
                  </a:lnTo>
                  <a:cubicBezTo>
                    <a:pt x="545759" y="2775753"/>
                    <a:pt x="541055" y="2774185"/>
                    <a:pt x="533999" y="2771049"/>
                  </a:cubicBezTo>
                  <a:cubicBezTo>
                    <a:pt x="522239" y="2766345"/>
                    <a:pt x="519887" y="2760857"/>
                    <a:pt x="522239" y="2754585"/>
                  </a:cubicBezTo>
                  <a:cubicBezTo>
                    <a:pt x="524591" y="2749881"/>
                    <a:pt x="528511" y="2748313"/>
                    <a:pt x="533999" y="2746745"/>
                  </a:cubicBezTo>
                  <a:cubicBezTo>
                    <a:pt x="537919" y="2745177"/>
                    <a:pt x="543407" y="2742825"/>
                    <a:pt x="546543" y="2739689"/>
                  </a:cubicBezTo>
                  <a:cubicBezTo>
                    <a:pt x="555951" y="2730281"/>
                    <a:pt x="563791" y="2730281"/>
                    <a:pt x="571631" y="2730281"/>
                  </a:cubicBezTo>
                  <a:cubicBezTo>
                    <a:pt x="574767" y="2730281"/>
                    <a:pt x="577903" y="2730281"/>
                    <a:pt x="581039" y="2728713"/>
                  </a:cubicBezTo>
                  <a:cubicBezTo>
                    <a:pt x="584175" y="2727145"/>
                    <a:pt x="587311" y="2724009"/>
                    <a:pt x="590447" y="2721657"/>
                  </a:cubicBezTo>
                  <a:cubicBezTo>
                    <a:pt x="595935" y="2716169"/>
                    <a:pt x="601422" y="2710682"/>
                    <a:pt x="612398" y="2707545"/>
                  </a:cubicBezTo>
                  <a:cubicBezTo>
                    <a:pt x="621022" y="2705194"/>
                    <a:pt x="624942" y="2700490"/>
                    <a:pt x="629646" y="2694218"/>
                  </a:cubicBezTo>
                  <a:cubicBezTo>
                    <a:pt x="631998" y="2691866"/>
                    <a:pt x="633566" y="2688730"/>
                    <a:pt x="636702" y="2686378"/>
                  </a:cubicBezTo>
                  <a:lnTo>
                    <a:pt x="637486" y="2685594"/>
                  </a:lnTo>
                  <a:cubicBezTo>
                    <a:pt x="642974" y="2679322"/>
                    <a:pt x="645326" y="2676970"/>
                    <a:pt x="650030" y="2676186"/>
                  </a:cubicBezTo>
                  <a:cubicBezTo>
                    <a:pt x="653950" y="2675402"/>
                    <a:pt x="655518" y="2676186"/>
                    <a:pt x="658654" y="2677754"/>
                  </a:cubicBezTo>
                  <a:cubicBezTo>
                    <a:pt x="660222" y="2677754"/>
                    <a:pt x="662574" y="2679322"/>
                    <a:pt x="664926" y="2680106"/>
                  </a:cubicBezTo>
                  <a:cubicBezTo>
                    <a:pt x="671198" y="2682458"/>
                    <a:pt x="675118" y="2684026"/>
                    <a:pt x="678253" y="2686378"/>
                  </a:cubicBezTo>
                  <a:cubicBezTo>
                    <a:pt x="681389" y="2687946"/>
                    <a:pt x="683741" y="2689514"/>
                    <a:pt x="688445" y="2689514"/>
                  </a:cubicBezTo>
                  <a:cubicBezTo>
                    <a:pt x="690013" y="2689514"/>
                    <a:pt x="696285" y="2677754"/>
                    <a:pt x="701773" y="2666778"/>
                  </a:cubicBezTo>
                  <a:cubicBezTo>
                    <a:pt x="706477" y="2658938"/>
                    <a:pt x="710397" y="2650314"/>
                    <a:pt x="715101" y="2644042"/>
                  </a:cubicBezTo>
                  <a:cubicBezTo>
                    <a:pt x="720589" y="2636986"/>
                    <a:pt x="725293" y="2633850"/>
                    <a:pt x="729213" y="2631499"/>
                  </a:cubicBezTo>
                  <a:cubicBezTo>
                    <a:pt x="731565" y="2629930"/>
                    <a:pt x="733133" y="2629146"/>
                    <a:pt x="732349" y="2626795"/>
                  </a:cubicBezTo>
                  <a:lnTo>
                    <a:pt x="732349" y="2626795"/>
                  </a:lnTo>
                  <a:cubicBezTo>
                    <a:pt x="731565" y="2620523"/>
                    <a:pt x="726861" y="2612683"/>
                    <a:pt x="722157" y="2604843"/>
                  </a:cubicBezTo>
                  <a:cubicBezTo>
                    <a:pt x="719021" y="2599355"/>
                    <a:pt x="716669" y="2594651"/>
                    <a:pt x="715101" y="2590731"/>
                  </a:cubicBezTo>
                  <a:lnTo>
                    <a:pt x="715101" y="2589947"/>
                  </a:lnTo>
                  <a:cubicBezTo>
                    <a:pt x="711965" y="2581323"/>
                    <a:pt x="715885" y="2576619"/>
                    <a:pt x="722941" y="2573483"/>
                  </a:cubicBezTo>
                  <a:cubicBezTo>
                    <a:pt x="729213" y="2571131"/>
                    <a:pt x="738621" y="2571915"/>
                    <a:pt x="747245" y="2571915"/>
                  </a:cubicBezTo>
                  <a:lnTo>
                    <a:pt x="754301" y="2571915"/>
                  </a:lnTo>
                  <a:cubicBezTo>
                    <a:pt x="758220" y="2571915"/>
                    <a:pt x="763708" y="2570347"/>
                    <a:pt x="769980" y="2567211"/>
                  </a:cubicBezTo>
                  <a:lnTo>
                    <a:pt x="770764" y="2567211"/>
                  </a:lnTo>
                  <a:lnTo>
                    <a:pt x="773900" y="2565643"/>
                  </a:lnTo>
                  <a:cubicBezTo>
                    <a:pt x="779388" y="2562507"/>
                    <a:pt x="785660" y="2559371"/>
                    <a:pt x="791148" y="2554667"/>
                  </a:cubicBezTo>
                  <a:lnTo>
                    <a:pt x="791932" y="2553884"/>
                  </a:lnTo>
                  <a:cubicBezTo>
                    <a:pt x="795852" y="2550747"/>
                    <a:pt x="801340" y="2547611"/>
                    <a:pt x="808396" y="2542907"/>
                  </a:cubicBezTo>
                  <a:cubicBezTo>
                    <a:pt x="826428" y="2531148"/>
                    <a:pt x="851515" y="2515468"/>
                    <a:pt x="857787" y="2505276"/>
                  </a:cubicBezTo>
                  <a:cubicBezTo>
                    <a:pt x="862491" y="2498220"/>
                    <a:pt x="863275" y="2495084"/>
                    <a:pt x="864059" y="2492732"/>
                  </a:cubicBezTo>
                  <a:cubicBezTo>
                    <a:pt x="865627" y="2488812"/>
                    <a:pt x="865627" y="2488028"/>
                    <a:pt x="870331" y="2484108"/>
                  </a:cubicBezTo>
                  <a:cubicBezTo>
                    <a:pt x="874251" y="2480188"/>
                    <a:pt x="878955" y="2477052"/>
                    <a:pt x="886011" y="2473916"/>
                  </a:cubicBezTo>
                  <a:cubicBezTo>
                    <a:pt x="892283" y="2470781"/>
                    <a:pt x="900907" y="2469212"/>
                    <a:pt x="911099" y="2468428"/>
                  </a:cubicBezTo>
                  <a:cubicBezTo>
                    <a:pt x="920506" y="2467645"/>
                    <a:pt x="925210" y="2466861"/>
                    <a:pt x="930698" y="2466861"/>
                  </a:cubicBezTo>
                  <a:cubicBezTo>
                    <a:pt x="936186" y="2466861"/>
                    <a:pt x="940890" y="2466861"/>
                    <a:pt x="949514" y="2466861"/>
                  </a:cubicBezTo>
                  <a:cubicBezTo>
                    <a:pt x="962842" y="2466861"/>
                    <a:pt x="969898" y="2477836"/>
                    <a:pt x="976954" y="2488812"/>
                  </a:cubicBezTo>
                  <a:cubicBezTo>
                    <a:pt x="982442" y="2496652"/>
                    <a:pt x="987930" y="2504492"/>
                    <a:pt x="993417" y="2504492"/>
                  </a:cubicBezTo>
                  <a:lnTo>
                    <a:pt x="994201" y="2504492"/>
                  </a:lnTo>
                  <a:cubicBezTo>
                    <a:pt x="1004393" y="2503708"/>
                    <a:pt x="1027129" y="2488812"/>
                    <a:pt x="1045161" y="2476268"/>
                  </a:cubicBezTo>
                  <a:cubicBezTo>
                    <a:pt x="1057705" y="2468428"/>
                    <a:pt x="1068681" y="2460589"/>
                    <a:pt x="1076520" y="2458237"/>
                  </a:cubicBezTo>
                  <a:cubicBezTo>
                    <a:pt x="1094552" y="2451965"/>
                    <a:pt x="1103960" y="2462157"/>
                    <a:pt x="1113368" y="2473132"/>
                  </a:cubicBezTo>
                  <a:cubicBezTo>
                    <a:pt x="1114936" y="2475485"/>
                    <a:pt x="1118072" y="2477836"/>
                    <a:pt x="1119640" y="2479404"/>
                  </a:cubicBezTo>
                  <a:cubicBezTo>
                    <a:pt x="1120424" y="2480188"/>
                    <a:pt x="1121992" y="2481756"/>
                    <a:pt x="1123560" y="2482540"/>
                  </a:cubicBezTo>
                  <a:cubicBezTo>
                    <a:pt x="1125128" y="2484108"/>
                    <a:pt x="1127480" y="2484892"/>
                    <a:pt x="1129832" y="2485676"/>
                  </a:cubicBezTo>
                  <a:cubicBezTo>
                    <a:pt x="1142376" y="2490380"/>
                    <a:pt x="1158839" y="2493516"/>
                    <a:pt x="1166679" y="2491164"/>
                  </a:cubicBezTo>
                  <a:lnTo>
                    <a:pt x="1166679" y="2490380"/>
                  </a:lnTo>
                  <a:cubicBezTo>
                    <a:pt x="1172167" y="2488812"/>
                    <a:pt x="1183143" y="2486460"/>
                    <a:pt x="1196471" y="2484108"/>
                  </a:cubicBezTo>
                  <a:cubicBezTo>
                    <a:pt x="1216071" y="2480188"/>
                    <a:pt x="1240374" y="2476268"/>
                    <a:pt x="1255270" y="2469996"/>
                  </a:cubicBezTo>
                  <a:cubicBezTo>
                    <a:pt x="1256054" y="2469996"/>
                    <a:pt x="1257622" y="2469212"/>
                    <a:pt x="1258406" y="2469212"/>
                  </a:cubicBezTo>
                  <a:cubicBezTo>
                    <a:pt x="1284278" y="2462157"/>
                    <a:pt x="1398740" y="2464508"/>
                    <a:pt x="1464596" y="2465292"/>
                  </a:cubicBezTo>
                  <a:cubicBezTo>
                    <a:pt x="1487331" y="2465292"/>
                    <a:pt x="1503795" y="2466077"/>
                    <a:pt x="1510067" y="2466077"/>
                  </a:cubicBezTo>
                  <a:cubicBezTo>
                    <a:pt x="1530451" y="2465292"/>
                    <a:pt x="1567298" y="2440989"/>
                    <a:pt x="1567298" y="2440989"/>
                  </a:cubicBezTo>
                  <a:lnTo>
                    <a:pt x="1569650" y="2439421"/>
                  </a:lnTo>
                  <a:lnTo>
                    <a:pt x="1572002" y="2439421"/>
                  </a:lnTo>
                  <a:lnTo>
                    <a:pt x="1669217" y="2434717"/>
                  </a:lnTo>
                  <a:lnTo>
                    <a:pt x="1670785" y="2434717"/>
                  </a:lnTo>
                  <a:lnTo>
                    <a:pt x="1672353" y="2434717"/>
                  </a:lnTo>
                  <a:lnTo>
                    <a:pt x="1674705" y="2435501"/>
                  </a:lnTo>
                  <a:cubicBezTo>
                    <a:pt x="1690385" y="2439421"/>
                    <a:pt x="1743696" y="2452749"/>
                    <a:pt x="1748400" y="2452749"/>
                  </a:cubicBezTo>
                  <a:lnTo>
                    <a:pt x="1749184" y="2452749"/>
                  </a:lnTo>
                  <a:cubicBezTo>
                    <a:pt x="1757024" y="2453533"/>
                    <a:pt x="1765648" y="2466861"/>
                    <a:pt x="1771920" y="2476268"/>
                  </a:cubicBezTo>
                  <a:cubicBezTo>
                    <a:pt x="1773488" y="2478620"/>
                    <a:pt x="1774272" y="2480188"/>
                    <a:pt x="1775056" y="2480972"/>
                  </a:cubicBezTo>
                  <a:lnTo>
                    <a:pt x="1776624" y="2480972"/>
                  </a:lnTo>
                  <a:cubicBezTo>
                    <a:pt x="1777408" y="2480972"/>
                    <a:pt x="1778976" y="2481756"/>
                    <a:pt x="1779760" y="2481756"/>
                  </a:cubicBezTo>
                  <a:cubicBezTo>
                    <a:pt x="1785248" y="2481756"/>
                    <a:pt x="1793088" y="2480972"/>
                    <a:pt x="1797007" y="2478620"/>
                  </a:cubicBezTo>
                  <a:cubicBezTo>
                    <a:pt x="1798575" y="2477836"/>
                    <a:pt x="1797007" y="2471565"/>
                    <a:pt x="1795439" y="2466861"/>
                  </a:cubicBezTo>
                  <a:cubicBezTo>
                    <a:pt x="1794655" y="2462157"/>
                    <a:pt x="1793088" y="2459021"/>
                    <a:pt x="1794655" y="2455101"/>
                  </a:cubicBezTo>
                  <a:cubicBezTo>
                    <a:pt x="1797007" y="2446477"/>
                    <a:pt x="1807199" y="2447261"/>
                    <a:pt x="1818959" y="2448829"/>
                  </a:cubicBezTo>
                  <a:cubicBezTo>
                    <a:pt x="1826015" y="2449613"/>
                    <a:pt x="1833071" y="2450397"/>
                    <a:pt x="1837775" y="2449613"/>
                  </a:cubicBezTo>
                  <a:cubicBezTo>
                    <a:pt x="1842479" y="2448829"/>
                    <a:pt x="1845615" y="2440989"/>
                    <a:pt x="1847967" y="2435501"/>
                  </a:cubicBezTo>
                  <a:cubicBezTo>
                    <a:pt x="1849535" y="2432365"/>
                    <a:pt x="1850319" y="2430013"/>
                    <a:pt x="1851887" y="2427661"/>
                  </a:cubicBezTo>
                  <a:cubicBezTo>
                    <a:pt x="1852671" y="2426877"/>
                    <a:pt x="1850319" y="2426877"/>
                    <a:pt x="1844047" y="2419821"/>
                  </a:cubicBezTo>
                  <a:lnTo>
                    <a:pt x="1840911" y="2415901"/>
                  </a:lnTo>
                  <a:cubicBezTo>
                    <a:pt x="1833071" y="2407277"/>
                    <a:pt x="1823663" y="2391597"/>
                    <a:pt x="1815039" y="2376702"/>
                  </a:cubicBezTo>
                  <a:cubicBezTo>
                    <a:pt x="1807983" y="2364942"/>
                    <a:pt x="1801711" y="2353966"/>
                    <a:pt x="1795439" y="2346126"/>
                  </a:cubicBezTo>
                  <a:cubicBezTo>
                    <a:pt x="1779760" y="2324958"/>
                    <a:pt x="1863647" y="2268511"/>
                    <a:pt x="1887950" y="2252831"/>
                  </a:cubicBezTo>
                  <a:lnTo>
                    <a:pt x="1810335" y="2100737"/>
                  </a:lnTo>
                  <a:lnTo>
                    <a:pt x="1809551" y="2099169"/>
                  </a:lnTo>
                  <a:cubicBezTo>
                    <a:pt x="1807199" y="2092113"/>
                    <a:pt x="1797007" y="2067810"/>
                    <a:pt x="1797007" y="2067810"/>
                  </a:cubicBezTo>
                  <a:lnTo>
                    <a:pt x="1796223" y="2066241"/>
                  </a:lnTo>
                  <a:lnTo>
                    <a:pt x="1796223" y="2064673"/>
                  </a:lnTo>
                  <a:cubicBezTo>
                    <a:pt x="1796223" y="2064673"/>
                    <a:pt x="1797007" y="1969811"/>
                    <a:pt x="1796223" y="1966675"/>
                  </a:cubicBezTo>
                  <a:cubicBezTo>
                    <a:pt x="1795439" y="1963539"/>
                    <a:pt x="1793871" y="1956483"/>
                    <a:pt x="1793088" y="1947859"/>
                  </a:cubicBezTo>
                  <a:cubicBezTo>
                    <a:pt x="1790736" y="1933747"/>
                    <a:pt x="1788384" y="1915715"/>
                    <a:pt x="1786032" y="1910227"/>
                  </a:cubicBezTo>
                  <a:lnTo>
                    <a:pt x="1785248" y="1910227"/>
                  </a:lnTo>
                  <a:lnTo>
                    <a:pt x="1785248" y="1909443"/>
                  </a:lnTo>
                  <a:cubicBezTo>
                    <a:pt x="1779760" y="1899252"/>
                    <a:pt x="1787600" y="1876516"/>
                    <a:pt x="1793088" y="1859268"/>
                  </a:cubicBezTo>
                  <a:cubicBezTo>
                    <a:pt x="1795439" y="1851428"/>
                    <a:pt x="1797791" y="1845156"/>
                    <a:pt x="1797791" y="1843588"/>
                  </a:cubicBezTo>
                  <a:cubicBezTo>
                    <a:pt x="1797791" y="1838884"/>
                    <a:pt x="1802495" y="1823205"/>
                    <a:pt x="1808767" y="1803605"/>
                  </a:cubicBezTo>
                  <a:cubicBezTo>
                    <a:pt x="1816607" y="1777733"/>
                    <a:pt x="1826015" y="1747157"/>
                    <a:pt x="1826015" y="1738534"/>
                  </a:cubicBezTo>
                  <a:cubicBezTo>
                    <a:pt x="1826015" y="1725990"/>
                    <a:pt x="1833855" y="1697766"/>
                    <a:pt x="1843263" y="1678950"/>
                  </a:cubicBezTo>
                  <a:cubicBezTo>
                    <a:pt x="1845615" y="1675030"/>
                    <a:pt x="1847183" y="1671894"/>
                    <a:pt x="1848751" y="1667974"/>
                  </a:cubicBezTo>
                  <a:cubicBezTo>
                    <a:pt x="1851103" y="1664839"/>
                    <a:pt x="1853455" y="1661702"/>
                    <a:pt x="1855023" y="1660135"/>
                  </a:cubicBezTo>
                  <a:lnTo>
                    <a:pt x="1855023" y="1660135"/>
                  </a:lnTo>
                  <a:cubicBezTo>
                    <a:pt x="1867567" y="1648375"/>
                    <a:pt x="1877758" y="1651511"/>
                    <a:pt x="1887166" y="1654647"/>
                  </a:cubicBezTo>
                  <a:cubicBezTo>
                    <a:pt x="1889518" y="1655431"/>
                    <a:pt x="1891870" y="1656215"/>
                    <a:pt x="1893438" y="1656215"/>
                  </a:cubicBezTo>
                  <a:cubicBezTo>
                    <a:pt x="1899710" y="1656215"/>
                    <a:pt x="1916174" y="1653863"/>
                    <a:pt x="1929502" y="1650727"/>
                  </a:cubicBezTo>
                  <a:cubicBezTo>
                    <a:pt x="1931854" y="1649943"/>
                    <a:pt x="1934206" y="1649159"/>
                    <a:pt x="1936558" y="1648375"/>
                  </a:cubicBezTo>
                  <a:cubicBezTo>
                    <a:pt x="1938910" y="1647591"/>
                    <a:pt x="1940478" y="1646807"/>
                    <a:pt x="1942046" y="1646023"/>
                  </a:cubicBezTo>
                  <a:cubicBezTo>
                    <a:pt x="1951454" y="1641319"/>
                    <a:pt x="1974189" y="1624855"/>
                    <a:pt x="1987517" y="1613879"/>
                  </a:cubicBezTo>
                  <a:cubicBezTo>
                    <a:pt x="1990653" y="1611527"/>
                    <a:pt x="1992221" y="1609959"/>
                    <a:pt x="1994573" y="1608391"/>
                  </a:cubicBezTo>
                  <a:cubicBezTo>
                    <a:pt x="1995357" y="1606823"/>
                    <a:pt x="1996925" y="1606039"/>
                    <a:pt x="1996925" y="1606039"/>
                  </a:cubicBezTo>
                  <a:cubicBezTo>
                    <a:pt x="1997709" y="1604471"/>
                    <a:pt x="1999277" y="1599767"/>
                    <a:pt x="2000061" y="1594279"/>
                  </a:cubicBezTo>
                  <a:cubicBezTo>
                    <a:pt x="2001629" y="1588007"/>
                    <a:pt x="2002413" y="1580952"/>
                    <a:pt x="2002413" y="1577032"/>
                  </a:cubicBezTo>
                  <a:lnTo>
                    <a:pt x="2002413" y="1576248"/>
                  </a:lnTo>
                  <a:cubicBezTo>
                    <a:pt x="2000845" y="1572328"/>
                    <a:pt x="2000845" y="1565272"/>
                    <a:pt x="2001629" y="1558216"/>
                  </a:cubicBezTo>
                  <a:cubicBezTo>
                    <a:pt x="2002413" y="1550376"/>
                    <a:pt x="2003197" y="1540184"/>
                    <a:pt x="2000845" y="1533128"/>
                  </a:cubicBezTo>
                  <a:cubicBezTo>
                    <a:pt x="1999277" y="1528424"/>
                    <a:pt x="1997709" y="1524504"/>
                    <a:pt x="1996141" y="1521368"/>
                  </a:cubicBezTo>
                  <a:cubicBezTo>
                    <a:pt x="1993005" y="1514312"/>
                    <a:pt x="1990653" y="1509608"/>
                    <a:pt x="1993005" y="1500984"/>
                  </a:cubicBezTo>
                  <a:cubicBezTo>
                    <a:pt x="1995357" y="1494713"/>
                    <a:pt x="2001629" y="1486873"/>
                    <a:pt x="2007117" y="1479817"/>
                  </a:cubicBezTo>
                  <a:cubicBezTo>
                    <a:pt x="2011037" y="1475113"/>
                    <a:pt x="2014173" y="1471193"/>
                    <a:pt x="2014957" y="1469625"/>
                  </a:cubicBezTo>
                  <a:cubicBezTo>
                    <a:pt x="2015741" y="1465705"/>
                    <a:pt x="2017309" y="1449241"/>
                    <a:pt x="2018093" y="1435913"/>
                  </a:cubicBezTo>
                  <a:lnTo>
                    <a:pt x="2018877" y="1428073"/>
                  </a:lnTo>
                  <a:cubicBezTo>
                    <a:pt x="2018877" y="1425722"/>
                    <a:pt x="2019661" y="1423370"/>
                    <a:pt x="2019661" y="1422585"/>
                  </a:cubicBezTo>
                  <a:lnTo>
                    <a:pt x="2019661" y="1421018"/>
                  </a:lnTo>
                  <a:cubicBezTo>
                    <a:pt x="2019661" y="1413962"/>
                    <a:pt x="2013389" y="1400634"/>
                    <a:pt x="2006333" y="1388874"/>
                  </a:cubicBezTo>
                  <a:cubicBezTo>
                    <a:pt x="2004765" y="1386522"/>
                    <a:pt x="2003981" y="1384170"/>
                    <a:pt x="2002413" y="1381818"/>
                  </a:cubicBezTo>
                  <a:cubicBezTo>
                    <a:pt x="2000845" y="1379466"/>
                    <a:pt x="1999277" y="1377898"/>
                    <a:pt x="1998493" y="1376330"/>
                  </a:cubicBezTo>
                  <a:cubicBezTo>
                    <a:pt x="1991437" y="1366138"/>
                    <a:pt x="1993005" y="1359866"/>
                    <a:pt x="1999277" y="1355162"/>
                  </a:cubicBezTo>
                  <a:cubicBezTo>
                    <a:pt x="2003197" y="1352026"/>
                    <a:pt x="2008685" y="1352026"/>
                    <a:pt x="2014173" y="1352026"/>
                  </a:cubicBezTo>
                  <a:cubicBezTo>
                    <a:pt x="2016525" y="1352026"/>
                    <a:pt x="2019661" y="1351242"/>
                    <a:pt x="2021229" y="1351242"/>
                  </a:cubicBezTo>
                  <a:lnTo>
                    <a:pt x="2021229" y="1350458"/>
                  </a:lnTo>
                  <a:cubicBezTo>
                    <a:pt x="2026717" y="1349674"/>
                    <a:pt x="2030636" y="1350458"/>
                    <a:pt x="2033772" y="1350458"/>
                  </a:cubicBezTo>
                  <a:cubicBezTo>
                    <a:pt x="2036909" y="1344970"/>
                    <a:pt x="2042396" y="1339483"/>
                    <a:pt x="2047100" y="1334779"/>
                  </a:cubicBezTo>
                  <a:cubicBezTo>
                    <a:pt x="2048668" y="1333211"/>
                    <a:pt x="2050236" y="1331643"/>
                    <a:pt x="2051020" y="1330075"/>
                  </a:cubicBezTo>
                  <a:lnTo>
                    <a:pt x="2051804" y="1329291"/>
                  </a:lnTo>
                  <a:cubicBezTo>
                    <a:pt x="2053372" y="1327723"/>
                    <a:pt x="2045532" y="1312827"/>
                    <a:pt x="2045532" y="1312827"/>
                  </a:cubicBezTo>
                  <a:lnTo>
                    <a:pt x="2059644" y="1305771"/>
                  </a:lnTo>
                  <a:cubicBezTo>
                    <a:pt x="2060428" y="1305771"/>
                    <a:pt x="2061212" y="1304987"/>
                    <a:pt x="2061996" y="1304203"/>
                  </a:cubicBezTo>
                  <a:cubicBezTo>
                    <a:pt x="2065916" y="1301851"/>
                    <a:pt x="2069836" y="1298715"/>
                    <a:pt x="2072972" y="1296363"/>
                  </a:cubicBezTo>
                  <a:cubicBezTo>
                    <a:pt x="2075324" y="1294011"/>
                    <a:pt x="2086300" y="1280683"/>
                    <a:pt x="2095708" y="1267356"/>
                  </a:cubicBezTo>
                  <a:cubicBezTo>
                    <a:pt x="2101196" y="1258732"/>
                    <a:pt x="2105900" y="1251676"/>
                    <a:pt x="2105900" y="1250892"/>
                  </a:cubicBezTo>
                  <a:cubicBezTo>
                    <a:pt x="2105116" y="1243052"/>
                    <a:pt x="2111388" y="1208556"/>
                    <a:pt x="2111388" y="1208556"/>
                  </a:cubicBezTo>
                  <a:lnTo>
                    <a:pt x="2112171" y="1203068"/>
                  </a:lnTo>
                  <a:lnTo>
                    <a:pt x="2117659" y="1202284"/>
                  </a:lnTo>
                  <a:lnTo>
                    <a:pt x="2127067" y="1200716"/>
                  </a:lnTo>
                  <a:lnTo>
                    <a:pt x="2131771" y="1199932"/>
                  </a:lnTo>
                  <a:lnTo>
                    <a:pt x="2134907" y="1203068"/>
                  </a:lnTo>
                  <a:cubicBezTo>
                    <a:pt x="2134907" y="1203068"/>
                    <a:pt x="2141963" y="1210124"/>
                    <a:pt x="2145883" y="1217964"/>
                  </a:cubicBezTo>
                  <a:cubicBezTo>
                    <a:pt x="2148235" y="1223452"/>
                    <a:pt x="2146667" y="1228940"/>
                    <a:pt x="2145099" y="1235212"/>
                  </a:cubicBezTo>
                  <a:cubicBezTo>
                    <a:pt x="2143531" y="1240700"/>
                    <a:pt x="2142747" y="1247756"/>
                    <a:pt x="2143531" y="1253244"/>
                  </a:cubicBezTo>
                  <a:cubicBezTo>
                    <a:pt x="2144315" y="1256380"/>
                    <a:pt x="2144315" y="1260300"/>
                    <a:pt x="2145099" y="1263436"/>
                  </a:cubicBezTo>
                  <a:cubicBezTo>
                    <a:pt x="2146667" y="1270491"/>
                    <a:pt x="2146667" y="1274411"/>
                    <a:pt x="2148235" y="1278331"/>
                  </a:cubicBezTo>
                  <a:cubicBezTo>
                    <a:pt x="2148235" y="1280683"/>
                    <a:pt x="2148235" y="1283035"/>
                    <a:pt x="2149019" y="1285387"/>
                  </a:cubicBezTo>
                  <a:lnTo>
                    <a:pt x="2149019" y="1286171"/>
                  </a:lnTo>
                  <a:cubicBezTo>
                    <a:pt x="2152939" y="1283819"/>
                    <a:pt x="2156859" y="1282251"/>
                    <a:pt x="2159211" y="1280683"/>
                  </a:cubicBezTo>
                  <a:cubicBezTo>
                    <a:pt x="2162347" y="1278331"/>
                    <a:pt x="2164699" y="1275195"/>
                    <a:pt x="2167835" y="1270491"/>
                  </a:cubicBezTo>
                  <a:cubicBezTo>
                    <a:pt x="2170971" y="1265787"/>
                    <a:pt x="2175675" y="1261867"/>
                    <a:pt x="2179595" y="1258732"/>
                  </a:cubicBezTo>
                  <a:cubicBezTo>
                    <a:pt x="2180379" y="1257948"/>
                    <a:pt x="2181163" y="1257164"/>
                    <a:pt x="2181947" y="1256380"/>
                  </a:cubicBezTo>
                  <a:cubicBezTo>
                    <a:pt x="2178027" y="1251676"/>
                    <a:pt x="2174891" y="1244620"/>
                    <a:pt x="2172539" y="1239132"/>
                  </a:cubicBezTo>
                  <a:cubicBezTo>
                    <a:pt x="2171755" y="1236780"/>
                    <a:pt x="2170971" y="1234428"/>
                    <a:pt x="2170971" y="1232860"/>
                  </a:cubicBezTo>
                  <a:cubicBezTo>
                    <a:pt x="2170187" y="1228940"/>
                    <a:pt x="2170971" y="1226588"/>
                    <a:pt x="2174107" y="1224236"/>
                  </a:cubicBezTo>
                  <a:cubicBezTo>
                    <a:pt x="2174891" y="1222668"/>
                    <a:pt x="2176459" y="1221884"/>
                    <a:pt x="2178027" y="1221884"/>
                  </a:cubicBezTo>
                  <a:cubicBezTo>
                    <a:pt x="2180379" y="1221100"/>
                    <a:pt x="2184299" y="1218748"/>
                    <a:pt x="2186651" y="1217180"/>
                  </a:cubicBezTo>
                  <a:cubicBezTo>
                    <a:pt x="2187435" y="1216396"/>
                    <a:pt x="2187435" y="1217964"/>
                    <a:pt x="2187435" y="1217180"/>
                  </a:cubicBezTo>
                  <a:cubicBezTo>
                    <a:pt x="2185867" y="1214044"/>
                    <a:pt x="2181947" y="1202284"/>
                    <a:pt x="2177243" y="1192876"/>
                  </a:cubicBezTo>
                  <a:cubicBezTo>
                    <a:pt x="2174107" y="1186604"/>
                    <a:pt x="2171755" y="1181900"/>
                    <a:pt x="2171755" y="1181117"/>
                  </a:cubicBezTo>
                  <a:cubicBezTo>
                    <a:pt x="2168619" y="1178765"/>
                    <a:pt x="2163915" y="1174845"/>
                    <a:pt x="2159995" y="1170141"/>
                  </a:cubicBezTo>
                  <a:cubicBezTo>
                    <a:pt x="2156859" y="1167005"/>
                    <a:pt x="2154507" y="1163085"/>
                    <a:pt x="2152939" y="1159949"/>
                  </a:cubicBezTo>
                  <a:cubicBezTo>
                    <a:pt x="2152939" y="1159165"/>
                    <a:pt x="2152939" y="1158381"/>
                    <a:pt x="2152155" y="1157597"/>
                  </a:cubicBezTo>
                  <a:cubicBezTo>
                    <a:pt x="2151371" y="1156029"/>
                    <a:pt x="2149803" y="1153677"/>
                    <a:pt x="2149803" y="1151325"/>
                  </a:cubicBezTo>
                  <a:cubicBezTo>
                    <a:pt x="2148235" y="1144269"/>
                    <a:pt x="2150587" y="1138781"/>
                    <a:pt x="2159211" y="1137213"/>
                  </a:cubicBezTo>
                  <a:cubicBezTo>
                    <a:pt x="2161563" y="1136429"/>
                    <a:pt x="2164699" y="1136429"/>
                    <a:pt x="2167051" y="1135645"/>
                  </a:cubicBezTo>
                  <a:lnTo>
                    <a:pt x="2167835" y="1135645"/>
                  </a:lnTo>
                  <a:cubicBezTo>
                    <a:pt x="2172539" y="1134861"/>
                    <a:pt x="2178027" y="1134077"/>
                    <a:pt x="2181163" y="1132509"/>
                  </a:cubicBezTo>
                  <a:cubicBezTo>
                    <a:pt x="2182731" y="1132509"/>
                    <a:pt x="2184299" y="1130941"/>
                    <a:pt x="2185867" y="1129373"/>
                  </a:cubicBezTo>
                  <a:cubicBezTo>
                    <a:pt x="2189003" y="1127021"/>
                    <a:pt x="2192139" y="1123885"/>
                    <a:pt x="2198410" y="1120749"/>
                  </a:cubicBezTo>
                  <a:lnTo>
                    <a:pt x="2201547" y="1119181"/>
                  </a:lnTo>
                  <a:cubicBezTo>
                    <a:pt x="2210954" y="1114477"/>
                    <a:pt x="2213306" y="1112909"/>
                    <a:pt x="2225850" y="1119181"/>
                  </a:cubicBezTo>
                  <a:cubicBezTo>
                    <a:pt x="2232122" y="1122317"/>
                    <a:pt x="2235258" y="1125453"/>
                    <a:pt x="2237610" y="1128589"/>
                  </a:cubicBezTo>
                  <a:cubicBezTo>
                    <a:pt x="2238394" y="1130157"/>
                    <a:pt x="2239178" y="1130941"/>
                    <a:pt x="2239962" y="1130941"/>
                  </a:cubicBezTo>
                  <a:cubicBezTo>
                    <a:pt x="2243098" y="1130157"/>
                    <a:pt x="2244666" y="1130157"/>
                    <a:pt x="2246234" y="1130157"/>
                  </a:cubicBezTo>
                  <a:cubicBezTo>
                    <a:pt x="2247802" y="1130157"/>
                    <a:pt x="2247802" y="1129373"/>
                    <a:pt x="2252506" y="1124669"/>
                  </a:cubicBezTo>
                  <a:cubicBezTo>
                    <a:pt x="2256426" y="1121533"/>
                    <a:pt x="2257994" y="1117613"/>
                    <a:pt x="2258778" y="1112909"/>
                  </a:cubicBezTo>
                  <a:cubicBezTo>
                    <a:pt x="2259562" y="1108205"/>
                    <a:pt x="2259562" y="1104286"/>
                    <a:pt x="2257210" y="1100366"/>
                  </a:cubicBezTo>
                  <a:cubicBezTo>
                    <a:pt x="2255642" y="1095662"/>
                    <a:pt x="2254074" y="1092526"/>
                    <a:pt x="2251722" y="1089390"/>
                  </a:cubicBezTo>
                  <a:cubicBezTo>
                    <a:pt x="2249370" y="1086254"/>
                    <a:pt x="2247018" y="1082334"/>
                    <a:pt x="2243882" y="1078414"/>
                  </a:cubicBezTo>
                  <a:lnTo>
                    <a:pt x="2242314" y="1076062"/>
                  </a:lnTo>
                  <a:cubicBezTo>
                    <a:pt x="2235258" y="1066654"/>
                    <a:pt x="2232906" y="1064302"/>
                    <a:pt x="2234474" y="1050190"/>
                  </a:cubicBezTo>
                  <a:cubicBezTo>
                    <a:pt x="2234474" y="1045486"/>
                    <a:pt x="2236042" y="1040782"/>
                    <a:pt x="2236826" y="1036862"/>
                  </a:cubicBezTo>
                  <a:cubicBezTo>
                    <a:pt x="2237610" y="1031374"/>
                    <a:pt x="2239962" y="1025102"/>
                    <a:pt x="2237610" y="1018047"/>
                  </a:cubicBezTo>
                  <a:cubicBezTo>
                    <a:pt x="2236042" y="1014911"/>
                    <a:pt x="2234474" y="1013343"/>
                    <a:pt x="2233690" y="1011775"/>
                  </a:cubicBezTo>
                  <a:cubicBezTo>
                    <a:pt x="2228986" y="1006287"/>
                    <a:pt x="2225850" y="1003935"/>
                    <a:pt x="2231338" y="989039"/>
                  </a:cubicBezTo>
                  <a:cubicBezTo>
                    <a:pt x="2233690" y="982767"/>
                    <a:pt x="2236042" y="978063"/>
                    <a:pt x="2238394" y="973359"/>
                  </a:cubicBezTo>
                  <a:cubicBezTo>
                    <a:pt x="2243098" y="965519"/>
                    <a:pt x="2246234" y="957679"/>
                    <a:pt x="2244666" y="952191"/>
                  </a:cubicBezTo>
                  <a:cubicBezTo>
                    <a:pt x="2241530" y="941216"/>
                    <a:pt x="2241530" y="916912"/>
                    <a:pt x="2240746" y="903584"/>
                  </a:cubicBezTo>
                  <a:lnTo>
                    <a:pt x="2240746" y="896528"/>
                  </a:lnTo>
                  <a:cubicBezTo>
                    <a:pt x="2240746" y="894960"/>
                    <a:pt x="2238394" y="895744"/>
                    <a:pt x="2236042" y="894176"/>
                  </a:cubicBezTo>
                  <a:cubicBezTo>
                    <a:pt x="2229770" y="888688"/>
                    <a:pt x="2222714" y="882416"/>
                    <a:pt x="2223498" y="875360"/>
                  </a:cubicBezTo>
                  <a:cubicBezTo>
                    <a:pt x="2223498" y="871440"/>
                    <a:pt x="2225066" y="865952"/>
                    <a:pt x="2225850" y="862033"/>
                  </a:cubicBezTo>
                  <a:cubicBezTo>
                    <a:pt x="2227418" y="856545"/>
                    <a:pt x="2229770" y="851841"/>
                    <a:pt x="2232906" y="851057"/>
                  </a:cubicBezTo>
                  <a:cubicBezTo>
                    <a:pt x="2233690" y="851057"/>
                    <a:pt x="2232122" y="849489"/>
                    <a:pt x="2233690" y="847137"/>
                  </a:cubicBezTo>
                  <a:cubicBezTo>
                    <a:pt x="2234474" y="844785"/>
                    <a:pt x="2235258" y="844001"/>
                    <a:pt x="2235258" y="844001"/>
                  </a:cubicBezTo>
                  <a:lnTo>
                    <a:pt x="2232122" y="831457"/>
                  </a:lnTo>
                  <a:lnTo>
                    <a:pt x="2227418" y="811073"/>
                  </a:lnTo>
                  <a:lnTo>
                    <a:pt x="2227418" y="811857"/>
                  </a:lnTo>
                  <a:cubicBezTo>
                    <a:pt x="2221930" y="819697"/>
                    <a:pt x="2114524" y="811073"/>
                    <a:pt x="2090220" y="810289"/>
                  </a:cubicBezTo>
                  <a:cubicBezTo>
                    <a:pt x="2065916" y="809505"/>
                    <a:pt x="2052588" y="814993"/>
                    <a:pt x="2039260" y="817345"/>
                  </a:cubicBezTo>
                  <a:cubicBezTo>
                    <a:pt x="2025932" y="819697"/>
                    <a:pt x="1982813" y="864384"/>
                    <a:pt x="1977325" y="869872"/>
                  </a:cubicBezTo>
                  <a:cubicBezTo>
                    <a:pt x="1972621" y="875360"/>
                    <a:pt x="1945182" y="871440"/>
                    <a:pt x="1927934" y="869872"/>
                  </a:cubicBezTo>
                  <a:cubicBezTo>
                    <a:pt x="1910686" y="869088"/>
                    <a:pt x="1880894" y="883984"/>
                    <a:pt x="1865215" y="891040"/>
                  </a:cubicBezTo>
                  <a:cubicBezTo>
                    <a:pt x="1849535" y="897312"/>
                    <a:pt x="1829935" y="905152"/>
                    <a:pt x="1808767" y="902016"/>
                  </a:cubicBezTo>
                  <a:cubicBezTo>
                    <a:pt x="1787600" y="898880"/>
                    <a:pt x="1792303" y="895744"/>
                    <a:pt x="1779760" y="897312"/>
                  </a:cubicBezTo>
                  <a:cubicBezTo>
                    <a:pt x="1767216" y="898880"/>
                    <a:pt x="1749184" y="938080"/>
                    <a:pt x="1739776" y="943567"/>
                  </a:cubicBezTo>
                  <a:cubicBezTo>
                    <a:pt x="1729584" y="949839"/>
                    <a:pt x="1729584" y="946703"/>
                    <a:pt x="1712337" y="946703"/>
                  </a:cubicBezTo>
                  <a:cubicBezTo>
                    <a:pt x="1695089" y="945919"/>
                    <a:pt x="1690385" y="946703"/>
                    <a:pt x="1684113" y="948271"/>
                  </a:cubicBezTo>
                  <a:cubicBezTo>
                    <a:pt x="1677057" y="950623"/>
                    <a:pt x="1667649" y="947487"/>
                    <a:pt x="1657457" y="948271"/>
                  </a:cubicBezTo>
                  <a:cubicBezTo>
                    <a:pt x="1648049" y="948271"/>
                    <a:pt x="1623746" y="949839"/>
                    <a:pt x="1608850" y="948271"/>
                  </a:cubicBezTo>
                  <a:cubicBezTo>
                    <a:pt x="1593954" y="948271"/>
                    <a:pt x="1592386" y="952191"/>
                    <a:pt x="1573570" y="970223"/>
                  </a:cubicBezTo>
                  <a:cubicBezTo>
                    <a:pt x="1555538" y="987471"/>
                    <a:pt x="1556322" y="1004719"/>
                    <a:pt x="1553187" y="1007855"/>
                  </a:cubicBezTo>
                  <a:cubicBezTo>
                    <a:pt x="1550051" y="1010991"/>
                    <a:pt x="1519475" y="1004719"/>
                    <a:pt x="1514771" y="1004719"/>
                  </a:cubicBezTo>
                  <a:cubicBezTo>
                    <a:pt x="1509283" y="1004719"/>
                    <a:pt x="1501443" y="1008639"/>
                    <a:pt x="1493603" y="1010207"/>
                  </a:cubicBezTo>
                  <a:cubicBezTo>
                    <a:pt x="1485763" y="1011775"/>
                    <a:pt x="1477139" y="1010207"/>
                    <a:pt x="1462244" y="1010207"/>
                  </a:cubicBezTo>
                  <a:cubicBezTo>
                    <a:pt x="1447348" y="1010207"/>
                    <a:pt x="1450484" y="1009423"/>
                    <a:pt x="1447348" y="1005503"/>
                  </a:cubicBezTo>
                  <a:cubicBezTo>
                    <a:pt x="1444212" y="1001583"/>
                    <a:pt x="1441860" y="997663"/>
                    <a:pt x="1438724" y="992959"/>
                  </a:cubicBezTo>
                  <a:cubicBezTo>
                    <a:pt x="1435588" y="989039"/>
                    <a:pt x="1428532" y="996095"/>
                    <a:pt x="1420692" y="997663"/>
                  </a:cubicBezTo>
                  <a:cubicBezTo>
                    <a:pt x="1412852" y="1000015"/>
                    <a:pt x="1412068" y="994527"/>
                    <a:pt x="1400308" y="984335"/>
                  </a:cubicBezTo>
                  <a:cubicBezTo>
                    <a:pt x="1388549" y="974927"/>
                    <a:pt x="1397173" y="974927"/>
                    <a:pt x="1401092" y="969439"/>
                  </a:cubicBezTo>
                  <a:cubicBezTo>
                    <a:pt x="1405012" y="963167"/>
                    <a:pt x="1415204" y="955327"/>
                    <a:pt x="1419908" y="947487"/>
                  </a:cubicBezTo>
                  <a:cubicBezTo>
                    <a:pt x="1424612" y="939648"/>
                    <a:pt x="1416772" y="921616"/>
                    <a:pt x="1412852" y="908288"/>
                  </a:cubicBezTo>
                  <a:cubicBezTo>
                    <a:pt x="1408932" y="894176"/>
                    <a:pt x="1408932" y="894960"/>
                    <a:pt x="1402660" y="888688"/>
                  </a:cubicBezTo>
                  <a:cubicBezTo>
                    <a:pt x="1396388" y="882416"/>
                    <a:pt x="1396388" y="887120"/>
                    <a:pt x="1388549" y="881632"/>
                  </a:cubicBezTo>
                  <a:cubicBezTo>
                    <a:pt x="1380709" y="876928"/>
                    <a:pt x="1354837" y="854977"/>
                    <a:pt x="1343861" y="846353"/>
                  </a:cubicBezTo>
                  <a:cubicBezTo>
                    <a:pt x="1333669" y="837729"/>
                    <a:pt x="1325829" y="844001"/>
                    <a:pt x="1310150" y="842433"/>
                  </a:cubicBezTo>
                  <a:cubicBezTo>
                    <a:pt x="1294470" y="840865"/>
                    <a:pt x="1282710" y="841649"/>
                    <a:pt x="1270166" y="844001"/>
                  </a:cubicBezTo>
                  <a:cubicBezTo>
                    <a:pt x="1257622" y="846353"/>
                    <a:pt x="1241158" y="862033"/>
                    <a:pt x="1235670" y="862816"/>
                  </a:cubicBezTo>
                  <a:cubicBezTo>
                    <a:pt x="1230183" y="863600"/>
                    <a:pt x="1229399" y="870656"/>
                    <a:pt x="1218423" y="869872"/>
                  </a:cubicBezTo>
                  <a:cubicBezTo>
                    <a:pt x="1207447" y="869088"/>
                    <a:pt x="1198039" y="853409"/>
                    <a:pt x="1195687" y="852625"/>
                  </a:cubicBezTo>
                  <a:cubicBezTo>
                    <a:pt x="1193335" y="851841"/>
                    <a:pt x="1161975" y="850273"/>
                    <a:pt x="1151784" y="847137"/>
                  </a:cubicBezTo>
                  <a:cubicBezTo>
                    <a:pt x="1140808" y="844001"/>
                    <a:pt x="1122776" y="822833"/>
                    <a:pt x="1119640" y="818913"/>
                  </a:cubicBezTo>
                  <a:cubicBezTo>
                    <a:pt x="1116504" y="814209"/>
                    <a:pt x="1114936" y="778930"/>
                    <a:pt x="1114936" y="771874"/>
                  </a:cubicBezTo>
                  <a:cubicBezTo>
                    <a:pt x="1114936" y="764818"/>
                    <a:pt x="1114936" y="758546"/>
                    <a:pt x="1117288" y="747570"/>
                  </a:cubicBezTo>
                  <a:cubicBezTo>
                    <a:pt x="1118856" y="735810"/>
                    <a:pt x="1180791" y="698963"/>
                    <a:pt x="1182359" y="693475"/>
                  </a:cubicBezTo>
                  <a:cubicBezTo>
                    <a:pt x="1183927" y="687987"/>
                    <a:pt x="1194119" y="651139"/>
                    <a:pt x="1190199" y="623699"/>
                  </a:cubicBezTo>
                  <a:cubicBezTo>
                    <a:pt x="1187063" y="596260"/>
                    <a:pt x="1168247" y="600964"/>
                    <a:pt x="1159623" y="596260"/>
                  </a:cubicBezTo>
                  <a:cubicBezTo>
                    <a:pt x="1151000" y="591556"/>
                    <a:pt x="1154136" y="568820"/>
                    <a:pt x="1154136" y="553924"/>
                  </a:cubicBezTo>
                  <a:cubicBezTo>
                    <a:pt x="1154136" y="539029"/>
                    <a:pt x="1172167" y="529621"/>
                    <a:pt x="1174519" y="524133"/>
                  </a:cubicBezTo>
                  <a:cubicBezTo>
                    <a:pt x="1176871" y="518645"/>
                    <a:pt x="1190983" y="477093"/>
                    <a:pt x="1194119" y="467685"/>
                  </a:cubicBezTo>
                  <a:cubicBezTo>
                    <a:pt x="1197255" y="458278"/>
                    <a:pt x="1192551" y="369687"/>
                    <a:pt x="1195687" y="353223"/>
                  </a:cubicBezTo>
                  <a:cubicBezTo>
                    <a:pt x="1199607" y="336759"/>
                    <a:pt x="1205095" y="301479"/>
                    <a:pt x="1205095" y="295992"/>
                  </a:cubicBezTo>
                  <a:cubicBezTo>
                    <a:pt x="1205095" y="289720"/>
                    <a:pt x="1078088" y="265416"/>
                    <a:pt x="1075737" y="263848"/>
                  </a:cubicBezTo>
                  <a:cubicBezTo>
                    <a:pt x="1073385" y="261496"/>
                    <a:pt x="1060841" y="226216"/>
                    <a:pt x="1047513" y="206617"/>
                  </a:cubicBezTo>
                  <a:cubicBezTo>
                    <a:pt x="1034185" y="187017"/>
                    <a:pt x="1053001" y="187801"/>
                    <a:pt x="1056137" y="172905"/>
                  </a:cubicBezTo>
                  <a:cubicBezTo>
                    <a:pt x="1060057" y="158009"/>
                    <a:pt x="1052217" y="143113"/>
                    <a:pt x="1043593" y="138410"/>
                  </a:cubicBezTo>
                  <a:cubicBezTo>
                    <a:pt x="1034969" y="133706"/>
                    <a:pt x="1024777" y="119594"/>
                    <a:pt x="1022425" y="92938"/>
                  </a:cubicBezTo>
                  <a:cubicBezTo>
                    <a:pt x="1020073" y="66282"/>
                    <a:pt x="1015369" y="51387"/>
                    <a:pt x="1005177" y="48251"/>
                  </a:cubicBezTo>
                  <a:cubicBezTo>
                    <a:pt x="994986" y="44331"/>
                    <a:pt x="991850" y="48251"/>
                    <a:pt x="980874" y="47467"/>
                  </a:cubicBezTo>
                  <a:cubicBezTo>
                    <a:pt x="969114" y="46683"/>
                    <a:pt x="968330" y="39627"/>
                    <a:pt x="954218" y="19243"/>
                  </a:cubicBezTo>
                  <a:cubicBezTo>
                    <a:pt x="939322" y="-1141"/>
                    <a:pt x="940890" y="1995"/>
                    <a:pt x="928346" y="427"/>
                  </a:cubicBezTo>
                  <a:cubicBezTo>
                    <a:pt x="916587" y="-1925"/>
                    <a:pt x="902475" y="5915"/>
                    <a:pt x="889931" y="12187"/>
                  </a:cubicBezTo>
                  <a:cubicBezTo>
                    <a:pt x="877387" y="18459"/>
                    <a:pt x="878171" y="20811"/>
                    <a:pt x="870331" y="27867"/>
                  </a:cubicBezTo>
                  <a:cubicBezTo>
                    <a:pt x="863275" y="34923"/>
                    <a:pt x="865627" y="49035"/>
                    <a:pt x="854651" y="56091"/>
                  </a:cubicBezTo>
                  <a:cubicBezTo>
                    <a:pt x="842891" y="63930"/>
                    <a:pt x="834268" y="68634"/>
                    <a:pt x="827996" y="69418"/>
                  </a:cubicBezTo>
                  <a:cubicBezTo>
                    <a:pt x="820940" y="70202"/>
                    <a:pt x="825644" y="91370"/>
                    <a:pt x="817804" y="96074"/>
                  </a:cubicBezTo>
                  <a:cubicBezTo>
                    <a:pt x="809964" y="101562"/>
                    <a:pt x="802124" y="106266"/>
                    <a:pt x="792716" y="110970"/>
                  </a:cubicBezTo>
                  <a:cubicBezTo>
                    <a:pt x="784092" y="115674"/>
                    <a:pt x="781740" y="126650"/>
                    <a:pt x="773900" y="142329"/>
                  </a:cubicBezTo>
                  <a:cubicBezTo>
                    <a:pt x="766844" y="158009"/>
                    <a:pt x="766060" y="164281"/>
                    <a:pt x="751165" y="168985"/>
                  </a:cubicBezTo>
                  <a:cubicBezTo>
                    <a:pt x="737053" y="174473"/>
                    <a:pt x="743325" y="190153"/>
                    <a:pt x="737837" y="207401"/>
                  </a:cubicBezTo>
                  <a:cubicBezTo>
                    <a:pt x="732349" y="224648"/>
                    <a:pt x="711181" y="244248"/>
                    <a:pt x="707261" y="248168"/>
                  </a:cubicBezTo>
                  <a:cubicBezTo>
                    <a:pt x="703341" y="252088"/>
                    <a:pt x="682957" y="275608"/>
                    <a:pt x="679037" y="285800"/>
                  </a:cubicBezTo>
                  <a:cubicBezTo>
                    <a:pt x="675118" y="295992"/>
                    <a:pt x="678253" y="299127"/>
                    <a:pt x="696285" y="303831"/>
                  </a:cubicBezTo>
                  <a:cubicBezTo>
                    <a:pt x="713533" y="308535"/>
                    <a:pt x="709613" y="316375"/>
                    <a:pt x="709613" y="324215"/>
                  </a:cubicBezTo>
                  <a:cubicBezTo>
                    <a:pt x="709613" y="332055"/>
                    <a:pt x="702557" y="336759"/>
                    <a:pt x="695501" y="344599"/>
                  </a:cubicBezTo>
                  <a:cubicBezTo>
                    <a:pt x="689229" y="352439"/>
                    <a:pt x="689229" y="349303"/>
                    <a:pt x="686093" y="355575"/>
                  </a:cubicBezTo>
                  <a:cubicBezTo>
                    <a:pt x="682957" y="361063"/>
                    <a:pt x="684525" y="372039"/>
                    <a:pt x="682173" y="377527"/>
                  </a:cubicBezTo>
                  <a:cubicBezTo>
                    <a:pt x="680605" y="383014"/>
                    <a:pt x="676685" y="379095"/>
                    <a:pt x="667278" y="375959"/>
                  </a:cubicBezTo>
                  <a:cubicBezTo>
                    <a:pt x="657870" y="373607"/>
                    <a:pt x="642190" y="378311"/>
                    <a:pt x="634350" y="378311"/>
                  </a:cubicBezTo>
                  <a:cubicBezTo>
                    <a:pt x="626510" y="378311"/>
                    <a:pt x="628078" y="390854"/>
                    <a:pt x="628078" y="398694"/>
                  </a:cubicBezTo>
                  <a:cubicBezTo>
                    <a:pt x="628078" y="406534"/>
                    <a:pt x="620238" y="412022"/>
                    <a:pt x="620238" y="412022"/>
                  </a:cubicBezTo>
                  <a:cubicBezTo>
                    <a:pt x="620238" y="412022"/>
                    <a:pt x="617886" y="443382"/>
                    <a:pt x="617102" y="444950"/>
                  </a:cubicBezTo>
                  <a:cubicBezTo>
                    <a:pt x="616318" y="447302"/>
                    <a:pt x="610830" y="448086"/>
                    <a:pt x="604558" y="450438"/>
                  </a:cubicBezTo>
                  <a:cubicBezTo>
                    <a:pt x="596718" y="455142"/>
                    <a:pt x="589663" y="462981"/>
                    <a:pt x="585743" y="472389"/>
                  </a:cubicBezTo>
                  <a:cubicBezTo>
                    <a:pt x="581823" y="481797"/>
                    <a:pt x="581039" y="483365"/>
                    <a:pt x="575551" y="484933"/>
                  </a:cubicBezTo>
                  <a:cubicBezTo>
                    <a:pt x="570063" y="487285"/>
                    <a:pt x="567711" y="485717"/>
                    <a:pt x="554383" y="484149"/>
                  </a:cubicBezTo>
                  <a:cubicBezTo>
                    <a:pt x="541055" y="483365"/>
                    <a:pt x="546543" y="480229"/>
                    <a:pt x="537135" y="480229"/>
                  </a:cubicBezTo>
                  <a:cubicBezTo>
                    <a:pt x="527727" y="480229"/>
                    <a:pt x="522239" y="488853"/>
                    <a:pt x="519103" y="502181"/>
                  </a:cubicBezTo>
                  <a:cubicBezTo>
                    <a:pt x="515967" y="515509"/>
                    <a:pt x="502640" y="545300"/>
                    <a:pt x="500288" y="549220"/>
                  </a:cubicBezTo>
                  <a:cubicBezTo>
                    <a:pt x="497152" y="553924"/>
                    <a:pt x="492448" y="555492"/>
                    <a:pt x="483824" y="556276"/>
                  </a:cubicBezTo>
                  <a:cubicBezTo>
                    <a:pt x="475200" y="557060"/>
                    <a:pt x="469712" y="547652"/>
                    <a:pt x="461088" y="542948"/>
                  </a:cubicBezTo>
                  <a:cubicBezTo>
                    <a:pt x="452464" y="539029"/>
                    <a:pt x="446976" y="531973"/>
                    <a:pt x="420321" y="508453"/>
                  </a:cubicBezTo>
                  <a:cubicBezTo>
                    <a:pt x="394449" y="484933"/>
                    <a:pt x="403073" y="491205"/>
                    <a:pt x="403073" y="483365"/>
                  </a:cubicBezTo>
                  <a:cubicBezTo>
                    <a:pt x="402289" y="475525"/>
                    <a:pt x="403857" y="473173"/>
                    <a:pt x="400721" y="465333"/>
                  </a:cubicBezTo>
                  <a:cubicBezTo>
                    <a:pt x="397585" y="457494"/>
                    <a:pt x="394449" y="466117"/>
                    <a:pt x="380337" y="465333"/>
                  </a:cubicBezTo>
                  <a:cubicBezTo>
                    <a:pt x="366225" y="464549"/>
                    <a:pt x="365441" y="462981"/>
                    <a:pt x="358385" y="458278"/>
                  </a:cubicBezTo>
                  <a:cubicBezTo>
                    <a:pt x="351330" y="453574"/>
                    <a:pt x="350546" y="454358"/>
                    <a:pt x="339570" y="452790"/>
                  </a:cubicBezTo>
                  <a:cubicBezTo>
                    <a:pt x="327810" y="451222"/>
                    <a:pt x="331730" y="459062"/>
                    <a:pt x="323890" y="465333"/>
                  </a:cubicBezTo>
                  <a:cubicBezTo>
                    <a:pt x="316834" y="471605"/>
                    <a:pt x="318402" y="471605"/>
                    <a:pt x="313698" y="472389"/>
                  </a:cubicBezTo>
                  <a:cubicBezTo>
                    <a:pt x="308994" y="473173"/>
                    <a:pt x="305858" y="471605"/>
                    <a:pt x="299586" y="473957"/>
                  </a:cubicBezTo>
                  <a:cubicBezTo>
                    <a:pt x="293314" y="476309"/>
                    <a:pt x="294882" y="481797"/>
                    <a:pt x="290962" y="484933"/>
                  </a:cubicBezTo>
                  <a:cubicBezTo>
                    <a:pt x="287042" y="487285"/>
                    <a:pt x="276851" y="489637"/>
                    <a:pt x="269795" y="494341"/>
                  </a:cubicBezTo>
                  <a:cubicBezTo>
                    <a:pt x="262739" y="499045"/>
                    <a:pt x="272931" y="506101"/>
                    <a:pt x="274499" y="511589"/>
                  </a:cubicBezTo>
                  <a:cubicBezTo>
                    <a:pt x="276067" y="516293"/>
                    <a:pt x="270579" y="538245"/>
                    <a:pt x="267443" y="539813"/>
                  </a:cubicBezTo>
                  <a:cubicBezTo>
                    <a:pt x="264307" y="542164"/>
                    <a:pt x="244707" y="546868"/>
                    <a:pt x="233731" y="549220"/>
                  </a:cubicBezTo>
                  <a:cubicBezTo>
                    <a:pt x="223539" y="551572"/>
                    <a:pt x="229027" y="553140"/>
                    <a:pt x="226675" y="557844"/>
                  </a:cubicBezTo>
                  <a:cubicBezTo>
                    <a:pt x="224323" y="562548"/>
                    <a:pt x="221187" y="568820"/>
                    <a:pt x="217267" y="571956"/>
                  </a:cubicBezTo>
                  <a:cubicBezTo>
                    <a:pt x="213347" y="575092"/>
                    <a:pt x="213347" y="571172"/>
                    <a:pt x="204723" y="569604"/>
                  </a:cubicBezTo>
                  <a:cubicBezTo>
                    <a:pt x="196100" y="567252"/>
                    <a:pt x="198451" y="574308"/>
                    <a:pt x="191396" y="579012"/>
                  </a:cubicBezTo>
                  <a:cubicBezTo>
                    <a:pt x="184340" y="583716"/>
                    <a:pt x="181204" y="593124"/>
                    <a:pt x="171796" y="610372"/>
                  </a:cubicBezTo>
                  <a:cubicBezTo>
                    <a:pt x="163172" y="628403"/>
                    <a:pt x="163172" y="633891"/>
                    <a:pt x="158468" y="639379"/>
                  </a:cubicBezTo>
                  <a:cubicBezTo>
                    <a:pt x="153764" y="645651"/>
                    <a:pt x="150628" y="644083"/>
                    <a:pt x="143572" y="645651"/>
                  </a:cubicBezTo>
                  <a:cubicBezTo>
                    <a:pt x="136516" y="647219"/>
                    <a:pt x="138084" y="648003"/>
                    <a:pt x="138868" y="652707"/>
                  </a:cubicBezTo>
                  <a:cubicBezTo>
                    <a:pt x="140436" y="657411"/>
                    <a:pt x="142004" y="660547"/>
                    <a:pt x="142004" y="674659"/>
                  </a:cubicBezTo>
                  <a:cubicBezTo>
                    <a:pt x="142004" y="688771"/>
                    <a:pt x="143572" y="699746"/>
                    <a:pt x="145924" y="706802"/>
                  </a:cubicBezTo>
                  <a:cubicBezTo>
                    <a:pt x="148276" y="713858"/>
                    <a:pt x="163956" y="722482"/>
                    <a:pt x="172580" y="727186"/>
                  </a:cubicBezTo>
                  <a:cubicBezTo>
                    <a:pt x="180420" y="731890"/>
                    <a:pt x="174932" y="738162"/>
                    <a:pt x="170228" y="742082"/>
                  </a:cubicBezTo>
                  <a:cubicBezTo>
                    <a:pt x="165524" y="746002"/>
                    <a:pt x="161604" y="746786"/>
                    <a:pt x="152196" y="749138"/>
                  </a:cubicBezTo>
                  <a:cubicBezTo>
                    <a:pt x="142788" y="752274"/>
                    <a:pt x="136516" y="755410"/>
                    <a:pt x="136516" y="758546"/>
                  </a:cubicBezTo>
                  <a:cubicBezTo>
                    <a:pt x="135732" y="761682"/>
                    <a:pt x="131028" y="781281"/>
                    <a:pt x="130244" y="783633"/>
                  </a:cubicBezTo>
                  <a:cubicBezTo>
                    <a:pt x="129460" y="786769"/>
                    <a:pt x="107509" y="826753"/>
                    <a:pt x="104373" y="832241"/>
                  </a:cubicBezTo>
                  <a:cubicBezTo>
                    <a:pt x="101237" y="837729"/>
                    <a:pt x="99669" y="842433"/>
                    <a:pt x="92613" y="848705"/>
                  </a:cubicBezTo>
                  <a:cubicBezTo>
                    <a:pt x="84773" y="855761"/>
                    <a:pt x="94181" y="861249"/>
                    <a:pt x="98885" y="862816"/>
                  </a:cubicBezTo>
                  <a:cubicBezTo>
                    <a:pt x="103589" y="865168"/>
                    <a:pt x="103589" y="862033"/>
                    <a:pt x="112213" y="857329"/>
                  </a:cubicBezTo>
                  <a:cubicBezTo>
                    <a:pt x="121620" y="851841"/>
                    <a:pt x="123972" y="860464"/>
                    <a:pt x="127892" y="863600"/>
                  </a:cubicBezTo>
                  <a:cubicBezTo>
                    <a:pt x="131812" y="867520"/>
                    <a:pt x="133380" y="878496"/>
                    <a:pt x="141220" y="887904"/>
                  </a:cubicBezTo>
                  <a:cubicBezTo>
                    <a:pt x="149060" y="896528"/>
                    <a:pt x="138084" y="917696"/>
                    <a:pt x="138084" y="923968"/>
                  </a:cubicBezTo>
                  <a:cubicBezTo>
                    <a:pt x="138084" y="930240"/>
                    <a:pt x="149060" y="934160"/>
                    <a:pt x="149060" y="956111"/>
                  </a:cubicBezTo>
                  <a:cubicBezTo>
                    <a:pt x="149060" y="977279"/>
                    <a:pt x="118484" y="1013343"/>
                    <a:pt x="116917" y="1021967"/>
                  </a:cubicBezTo>
                  <a:cubicBezTo>
                    <a:pt x="116133" y="1029806"/>
                    <a:pt x="116917" y="1030590"/>
                    <a:pt x="117700" y="1038430"/>
                  </a:cubicBezTo>
                  <a:cubicBezTo>
                    <a:pt x="118484" y="1046270"/>
                    <a:pt x="134948" y="1061166"/>
                    <a:pt x="137300" y="1069006"/>
                  </a:cubicBezTo>
                  <a:cubicBezTo>
                    <a:pt x="138868" y="1076846"/>
                    <a:pt x="149060" y="1089390"/>
                    <a:pt x="159252" y="1101149"/>
                  </a:cubicBezTo>
                  <a:cubicBezTo>
                    <a:pt x="168660" y="1112909"/>
                    <a:pt x="171012" y="1112125"/>
                    <a:pt x="174932" y="1113693"/>
                  </a:cubicBezTo>
                  <a:cubicBezTo>
                    <a:pt x="178852" y="1116045"/>
                    <a:pt x="185908" y="1113693"/>
                    <a:pt x="192964" y="1108989"/>
                  </a:cubicBezTo>
                  <a:cubicBezTo>
                    <a:pt x="200019" y="1105069"/>
                    <a:pt x="199235" y="1111341"/>
                    <a:pt x="204723" y="1117613"/>
                  </a:cubicBezTo>
                  <a:cubicBezTo>
                    <a:pt x="210211" y="1124669"/>
                    <a:pt x="203939" y="1151325"/>
                    <a:pt x="200019" y="1159165"/>
                  </a:cubicBezTo>
                  <a:cubicBezTo>
                    <a:pt x="196100" y="1167005"/>
                    <a:pt x="196100" y="1170141"/>
                    <a:pt x="192964" y="1174845"/>
                  </a:cubicBezTo>
                  <a:cubicBezTo>
                    <a:pt x="189828" y="1179549"/>
                    <a:pt x="185908" y="1185037"/>
                    <a:pt x="181204" y="1192092"/>
                  </a:cubicBezTo>
                  <a:cubicBezTo>
                    <a:pt x="176500" y="1198364"/>
                    <a:pt x="178852" y="1199148"/>
                    <a:pt x="172580" y="1211692"/>
                  </a:cubicBezTo>
                  <a:cubicBezTo>
                    <a:pt x="167092" y="1223452"/>
                    <a:pt x="171796" y="1227372"/>
                    <a:pt x="167092" y="1232860"/>
                  </a:cubicBezTo>
                  <a:cubicBezTo>
                    <a:pt x="161604" y="1238348"/>
                    <a:pt x="149844" y="1247756"/>
                    <a:pt x="138868" y="1253244"/>
                  </a:cubicBezTo>
                  <a:cubicBezTo>
                    <a:pt x="128676" y="1257948"/>
                    <a:pt x="127108" y="1272059"/>
                    <a:pt x="120052" y="1279115"/>
                  </a:cubicBezTo>
                  <a:cubicBezTo>
                    <a:pt x="112997" y="1286171"/>
                    <a:pt x="116917" y="1290091"/>
                    <a:pt x="120836" y="1297147"/>
                  </a:cubicBezTo>
                  <a:cubicBezTo>
                    <a:pt x="124756" y="1304203"/>
                    <a:pt x="120052" y="1316747"/>
                    <a:pt x="116133" y="1323019"/>
                  </a:cubicBezTo>
                  <a:cubicBezTo>
                    <a:pt x="112213" y="1330075"/>
                    <a:pt x="109077" y="1330075"/>
                    <a:pt x="106725" y="1337915"/>
                  </a:cubicBezTo>
                  <a:cubicBezTo>
                    <a:pt x="103589" y="1344970"/>
                    <a:pt x="104373" y="1399066"/>
                    <a:pt x="104373" y="1409258"/>
                  </a:cubicBezTo>
                  <a:cubicBezTo>
                    <a:pt x="104373" y="1419450"/>
                    <a:pt x="103589" y="1417098"/>
                    <a:pt x="99669" y="1428073"/>
                  </a:cubicBezTo>
                  <a:cubicBezTo>
                    <a:pt x="95749" y="1439049"/>
                    <a:pt x="90261" y="1453161"/>
                    <a:pt x="90261" y="1454729"/>
                  </a:cubicBezTo>
                  <a:cubicBezTo>
                    <a:pt x="90261" y="1457081"/>
                    <a:pt x="89477" y="1485305"/>
                    <a:pt x="88693" y="1498633"/>
                  </a:cubicBezTo>
                  <a:cubicBezTo>
                    <a:pt x="88693" y="1511960"/>
                    <a:pt x="86341" y="1515880"/>
                    <a:pt x="84773" y="1521368"/>
                  </a:cubicBezTo>
                  <a:cubicBezTo>
                    <a:pt x="83205" y="1526856"/>
                    <a:pt x="77717" y="1550376"/>
                    <a:pt x="76933" y="1556648"/>
                  </a:cubicBezTo>
                  <a:cubicBezTo>
                    <a:pt x="76149" y="1562920"/>
                    <a:pt x="67525" y="1581736"/>
                    <a:pt x="60469" y="1598983"/>
                  </a:cubicBezTo>
                  <a:cubicBezTo>
                    <a:pt x="51845" y="1615447"/>
                    <a:pt x="52629" y="1623287"/>
                    <a:pt x="42437" y="1631127"/>
                  </a:cubicBezTo>
                  <a:cubicBezTo>
                    <a:pt x="32246" y="1638183"/>
                    <a:pt x="36950" y="1642103"/>
                    <a:pt x="38517" y="1644455"/>
                  </a:cubicBezTo>
                  <a:cubicBezTo>
                    <a:pt x="40085" y="1647591"/>
                    <a:pt x="47925" y="1655431"/>
                    <a:pt x="47925" y="1659351"/>
                  </a:cubicBezTo>
                  <a:cubicBezTo>
                    <a:pt x="47925" y="1663271"/>
                    <a:pt x="44005" y="1667191"/>
                    <a:pt x="41653" y="1678950"/>
                  </a:cubicBezTo>
                  <a:cubicBezTo>
                    <a:pt x="39301" y="1690710"/>
                    <a:pt x="40085" y="1705606"/>
                    <a:pt x="43221" y="1713446"/>
                  </a:cubicBezTo>
                  <a:cubicBezTo>
                    <a:pt x="45573" y="1721286"/>
                    <a:pt x="47141" y="1723638"/>
                    <a:pt x="51061" y="1733830"/>
                  </a:cubicBezTo>
                  <a:cubicBezTo>
                    <a:pt x="55765" y="1744805"/>
                    <a:pt x="35382" y="1748725"/>
                    <a:pt x="31462" y="1762053"/>
                  </a:cubicBezTo>
                  <a:cubicBezTo>
                    <a:pt x="27542" y="1775381"/>
                    <a:pt x="28326" y="1783221"/>
                    <a:pt x="25974" y="1796549"/>
                  </a:cubicBezTo>
                  <a:cubicBezTo>
                    <a:pt x="23622" y="1809877"/>
                    <a:pt x="30678" y="1824772"/>
                    <a:pt x="32246" y="1828692"/>
                  </a:cubicBezTo>
                  <a:cubicBezTo>
                    <a:pt x="33814" y="1832612"/>
                    <a:pt x="29110" y="1833396"/>
                    <a:pt x="23622" y="1836532"/>
                  </a:cubicBezTo>
                  <a:cubicBezTo>
                    <a:pt x="18134" y="1840452"/>
                    <a:pt x="15782" y="1844372"/>
                    <a:pt x="11078" y="1849076"/>
                  </a:cubicBezTo>
                  <a:cubicBezTo>
                    <a:pt x="7158" y="1853780"/>
                    <a:pt x="7942" y="1868676"/>
                    <a:pt x="7158" y="1873380"/>
                  </a:cubicBezTo>
                  <a:cubicBezTo>
                    <a:pt x="6374" y="1878868"/>
                    <a:pt x="3238" y="1892980"/>
                    <a:pt x="1670" y="1895332"/>
                  </a:cubicBezTo>
                  <a:cubicBezTo>
                    <a:pt x="-682" y="1898468"/>
                    <a:pt x="-1466" y="1915715"/>
                    <a:pt x="5590" y="1925907"/>
                  </a:cubicBezTo>
                  <a:cubicBezTo>
                    <a:pt x="12646" y="1936883"/>
                    <a:pt x="70661" y="1969811"/>
                    <a:pt x="73797" y="1976867"/>
                  </a:cubicBezTo>
                  <a:cubicBezTo>
                    <a:pt x="76933" y="1983138"/>
                    <a:pt x="75365" y="2003522"/>
                    <a:pt x="72229" y="2010578"/>
                  </a:cubicBezTo>
                  <a:cubicBezTo>
                    <a:pt x="69093" y="2017634"/>
                    <a:pt x="76149" y="2048210"/>
                    <a:pt x="73797" y="2061537"/>
                  </a:cubicBezTo>
                  <a:cubicBezTo>
                    <a:pt x="70661" y="2074865"/>
                    <a:pt x="69093" y="2075649"/>
                    <a:pt x="63605" y="2082705"/>
                  </a:cubicBezTo>
                  <a:cubicBezTo>
                    <a:pt x="58117" y="2089761"/>
                    <a:pt x="57333" y="2092897"/>
                    <a:pt x="54197" y="2102305"/>
                  </a:cubicBezTo>
                  <a:cubicBezTo>
                    <a:pt x="50277" y="2112497"/>
                    <a:pt x="57333" y="2108577"/>
                    <a:pt x="59685" y="2118769"/>
                  </a:cubicBezTo>
                  <a:cubicBezTo>
                    <a:pt x="62821" y="2128961"/>
                    <a:pt x="62821" y="2142289"/>
                    <a:pt x="68309" y="2159536"/>
                  </a:cubicBezTo>
                  <a:cubicBezTo>
                    <a:pt x="74581" y="2176784"/>
                    <a:pt x="78501" y="2192464"/>
                    <a:pt x="81637" y="2199520"/>
                  </a:cubicBezTo>
                  <a:cubicBezTo>
                    <a:pt x="84773" y="2205792"/>
                    <a:pt x="81637" y="2212064"/>
                    <a:pt x="85557" y="2220688"/>
                  </a:cubicBezTo>
                  <a:cubicBezTo>
                    <a:pt x="89477" y="2229311"/>
                    <a:pt x="96533" y="2225391"/>
                    <a:pt x="100453" y="2226960"/>
                  </a:cubicBezTo>
                  <a:cubicBezTo>
                    <a:pt x="104373" y="2229311"/>
                    <a:pt x="102805" y="2234015"/>
                    <a:pt x="102805" y="2234799"/>
                  </a:cubicBezTo>
                  <a:cubicBezTo>
                    <a:pt x="102021" y="2236368"/>
                    <a:pt x="130244" y="2237151"/>
                    <a:pt x="132596" y="2238719"/>
                  </a:cubicBezTo>
                  <a:cubicBezTo>
                    <a:pt x="134948" y="2240287"/>
                    <a:pt x="131812" y="2282623"/>
                    <a:pt x="131812" y="2282623"/>
                  </a:cubicBezTo>
                  <a:lnTo>
                    <a:pt x="132596" y="2307710"/>
                  </a:lnTo>
                  <a:cubicBezTo>
                    <a:pt x="132596" y="2307710"/>
                    <a:pt x="125540" y="2319470"/>
                    <a:pt x="123972" y="2323390"/>
                  </a:cubicBezTo>
                  <a:cubicBezTo>
                    <a:pt x="121620" y="2328094"/>
                    <a:pt x="130244" y="2331230"/>
                    <a:pt x="134164" y="2335150"/>
                  </a:cubicBezTo>
                  <a:cubicBezTo>
                    <a:pt x="138084" y="2339070"/>
                    <a:pt x="124756" y="2358670"/>
                    <a:pt x="123188" y="2371214"/>
                  </a:cubicBezTo>
                  <a:cubicBezTo>
                    <a:pt x="120836" y="2383758"/>
                    <a:pt x="98101" y="2407277"/>
                    <a:pt x="92613" y="2411981"/>
                  </a:cubicBezTo>
                  <a:cubicBezTo>
                    <a:pt x="87125" y="2416685"/>
                    <a:pt x="95749" y="2416685"/>
                    <a:pt x="97317" y="2428445"/>
                  </a:cubicBezTo>
                  <a:cubicBezTo>
                    <a:pt x="98101" y="2440205"/>
                    <a:pt x="93397" y="2437853"/>
                    <a:pt x="87125" y="2444909"/>
                  </a:cubicBezTo>
                  <a:cubicBezTo>
                    <a:pt x="81637" y="2451965"/>
                    <a:pt x="80069" y="2448829"/>
                    <a:pt x="78501" y="2458237"/>
                  </a:cubicBezTo>
                  <a:cubicBezTo>
                    <a:pt x="76933" y="2466861"/>
                    <a:pt x="76933" y="2488028"/>
                    <a:pt x="75365" y="2491164"/>
                  </a:cubicBezTo>
                  <a:cubicBezTo>
                    <a:pt x="73797" y="2494300"/>
                    <a:pt x="58117" y="2510764"/>
                    <a:pt x="58117" y="2510764"/>
                  </a:cubicBezTo>
                  <a:cubicBezTo>
                    <a:pt x="58117" y="2510764"/>
                    <a:pt x="59685" y="2528796"/>
                    <a:pt x="59685" y="2538988"/>
                  </a:cubicBezTo>
                  <a:cubicBezTo>
                    <a:pt x="60469" y="2549964"/>
                    <a:pt x="60469" y="2549180"/>
                    <a:pt x="69093" y="2557019"/>
                  </a:cubicBezTo>
                  <a:cubicBezTo>
                    <a:pt x="78501" y="2564859"/>
                    <a:pt x="67525" y="2573483"/>
                    <a:pt x="65173" y="2589947"/>
                  </a:cubicBezTo>
                  <a:cubicBezTo>
                    <a:pt x="62821" y="2606411"/>
                    <a:pt x="87909" y="2647178"/>
                    <a:pt x="91829" y="2665210"/>
                  </a:cubicBezTo>
                  <a:cubicBezTo>
                    <a:pt x="96533" y="2683242"/>
                    <a:pt x="102805" y="2669914"/>
                    <a:pt x="114565" y="2658154"/>
                  </a:cubicBezTo>
                  <a:cubicBezTo>
                    <a:pt x="127108" y="2647178"/>
                    <a:pt x="120052" y="2662858"/>
                    <a:pt x="122404" y="2671482"/>
                  </a:cubicBezTo>
                  <a:cubicBezTo>
                    <a:pt x="124756" y="2680890"/>
                    <a:pt x="137300" y="2680890"/>
                    <a:pt x="151412" y="2675402"/>
                  </a:cubicBezTo>
                  <a:cubicBezTo>
                    <a:pt x="165524" y="2669914"/>
                    <a:pt x="159252" y="2669130"/>
                    <a:pt x="183556" y="2683242"/>
                  </a:cubicBezTo>
                  <a:cubicBezTo>
                    <a:pt x="207859" y="2698138"/>
                    <a:pt x="239219" y="2700490"/>
                    <a:pt x="249411" y="2715385"/>
                  </a:cubicBezTo>
                  <a:cubicBezTo>
                    <a:pt x="259603" y="2730281"/>
                    <a:pt x="240787" y="2803976"/>
                    <a:pt x="251763" y="2819656"/>
                  </a:cubicBezTo>
                  <a:cubicBezTo>
                    <a:pt x="263523" y="2835336"/>
                    <a:pt x="389745" y="2820440"/>
                    <a:pt x="432865" y="2811816"/>
                  </a:cubicBezTo>
                  <a:cubicBezTo>
                    <a:pt x="475200" y="2803192"/>
                    <a:pt x="492448" y="2832200"/>
                    <a:pt x="516752" y="2840040"/>
                  </a:cubicBezTo>
                  <a:cubicBezTo>
                    <a:pt x="523807" y="2842392"/>
                    <a:pt x="534783" y="2844744"/>
                    <a:pt x="548895" y="2846312"/>
                  </a:cubicBezTo>
                  <a:cubicBezTo>
                    <a:pt x="549679" y="2823576"/>
                    <a:pt x="549679" y="2789864"/>
                    <a:pt x="549679" y="2779673"/>
                  </a:cubicBezTo>
                  <a:cubicBezTo>
                    <a:pt x="551247" y="2776537"/>
                    <a:pt x="551247" y="2776537"/>
                    <a:pt x="549679" y="2776537"/>
                  </a:cubicBezTo>
                  <a:close/>
                </a:path>
              </a:pathLst>
            </a:custGeom>
            <a:solidFill>
              <a:srgbClr val="DADADA"/>
            </a:solidFill>
            <a:ln w="1678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="" xmlns:a16="http://schemas.microsoft.com/office/drawing/2014/main" id="{2776739B-D4EB-4643-BB35-EB38591EFB73}"/>
                </a:ext>
              </a:extLst>
            </p:cNvPr>
            <p:cNvSpPr/>
            <p:nvPr/>
          </p:nvSpPr>
          <p:spPr>
            <a:xfrm>
              <a:off x="1605929" y="1217903"/>
              <a:ext cx="2257892" cy="2845884"/>
            </a:xfrm>
            <a:custGeom>
              <a:avLst/>
              <a:gdLst>
                <a:gd name="connsiteX0" fmla="*/ 549679 w 2257891"/>
                <a:gd name="connsiteY0" fmla="*/ 2776537 h 2845884"/>
                <a:gd name="connsiteX1" fmla="*/ 549679 w 2257891"/>
                <a:gd name="connsiteY1" fmla="*/ 2776537 h 2845884"/>
                <a:gd name="connsiteX2" fmla="*/ 533999 w 2257891"/>
                <a:gd name="connsiteY2" fmla="*/ 2771049 h 2845884"/>
                <a:gd name="connsiteX3" fmla="*/ 522239 w 2257891"/>
                <a:gd name="connsiteY3" fmla="*/ 2754585 h 2845884"/>
                <a:gd name="connsiteX4" fmla="*/ 533999 w 2257891"/>
                <a:gd name="connsiteY4" fmla="*/ 2746745 h 2845884"/>
                <a:gd name="connsiteX5" fmla="*/ 546543 w 2257891"/>
                <a:gd name="connsiteY5" fmla="*/ 2739689 h 2845884"/>
                <a:gd name="connsiteX6" fmla="*/ 571631 w 2257891"/>
                <a:gd name="connsiteY6" fmla="*/ 2730281 h 2845884"/>
                <a:gd name="connsiteX7" fmla="*/ 581039 w 2257891"/>
                <a:gd name="connsiteY7" fmla="*/ 2728713 h 2845884"/>
                <a:gd name="connsiteX8" fmla="*/ 590447 w 2257891"/>
                <a:gd name="connsiteY8" fmla="*/ 2721657 h 2845884"/>
                <a:gd name="connsiteX9" fmla="*/ 612398 w 2257891"/>
                <a:gd name="connsiteY9" fmla="*/ 2707545 h 2845884"/>
                <a:gd name="connsiteX10" fmla="*/ 629646 w 2257891"/>
                <a:gd name="connsiteY10" fmla="*/ 2694218 h 2845884"/>
                <a:gd name="connsiteX11" fmla="*/ 636702 w 2257891"/>
                <a:gd name="connsiteY11" fmla="*/ 2686378 h 2845884"/>
                <a:gd name="connsiteX12" fmla="*/ 637486 w 2257891"/>
                <a:gd name="connsiteY12" fmla="*/ 2685594 h 2845884"/>
                <a:gd name="connsiteX13" fmla="*/ 650030 w 2257891"/>
                <a:gd name="connsiteY13" fmla="*/ 2676186 h 2845884"/>
                <a:gd name="connsiteX14" fmla="*/ 658654 w 2257891"/>
                <a:gd name="connsiteY14" fmla="*/ 2677754 h 2845884"/>
                <a:gd name="connsiteX15" fmla="*/ 664926 w 2257891"/>
                <a:gd name="connsiteY15" fmla="*/ 2680106 h 2845884"/>
                <a:gd name="connsiteX16" fmla="*/ 678253 w 2257891"/>
                <a:gd name="connsiteY16" fmla="*/ 2686378 h 2845884"/>
                <a:gd name="connsiteX17" fmla="*/ 688445 w 2257891"/>
                <a:gd name="connsiteY17" fmla="*/ 2689514 h 2845884"/>
                <a:gd name="connsiteX18" fmla="*/ 701773 w 2257891"/>
                <a:gd name="connsiteY18" fmla="*/ 2666778 h 2845884"/>
                <a:gd name="connsiteX19" fmla="*/ 715101 w 2257891"/>
                <a:gd name="connsiteY19" fmla="*/ 2644042 h 2845884"/>
                <a:gd name="connsiteX20" fmla="*/ 729213 w 2257891"/>
                <a:gd name="connsiteY20" fmla="*/ 2631499 h 2845884"/>
                <a:gd name="connsiteX21" fmla="*/ 732349 w 2257891"/>
                <a:gd name="connsiteY21" fmla="*/ 2626795 h 2845884"/>
                <a:gd name="connsiteX22" fmla="*/ 732349 w 2257891"/>
                <a:gd name="connsiteY22" fmla="*/ 2626795 h 2845884"/>
                <a:gd name="connsiteX23" fmla="*/ 722157 w 2257891"/>
                <a:gd name="connsiteY23" fmla="*/ 2604843 h 2845884"/>
                <a:gd name="connsiteX24" fmla="*/ 715101 w 2257891"/>
                <a:gd name="connsiteY24" fmla="*/ 2590731 h 2845884"/>
                <a:gd name="connsiteX25" fmla="*/ 715101 w 2257891"/>
                <a:gd name="connsiteY25" fmla="*/ 2589947 h 2845884"/>
                <a:gd name="connsiteX26" fmla="*/ 722941 w 2257891"/>
                <a:gd name="connsiteY26" fmla="*/ 2573483 h 2845884"/>
                <a:gd name="connsiteX27" fmla="*/ 747245 w 2257891"/>
                <a:gd name="connsiteY27" fmla="*/ 2571915 h 2845884"/>
                <a:gd name="connsiteX28" fmla="*/ 754301 w 2257891"/>
                <a:gd name="connsiteY28" fmla="*/ 2571915 h 2845884"/>
                <a:gd name="connsiteX29" fmla="*/ 769980 w 2257891"/>
                <a:gd name="connsiteY29" fmla="*/ 2567211 h 2845884"/>
                <a:gd name="connsiteX30" fmla="*/ 770764 w 2257891"/>
                <a:gd name="connsiteY30" fmla="*/ 2567211 h 2845884"/>
                <a:gd name="connsiteX31" fmla="*/ 773900 w 2257891"/>
                <a:gd name="connsiteY31" fmla="*/ 2565643 h 2845884"/>
                <a:gd name="connsiteX32" fmla="*/ 791148 w 2257891"/>
                <a:gd name="connsiteY32" fmla="*/ 2554667 h 2845884"/>
                <a:gd name="connsiteX33" fmla="*/ 791932 w 2257891"/>
                <a:gd name="connsiteY33" fmla="*/ 2553884 h 2845884"/>
                <a:gd name="connsiteX34" fmla="*/ 808396 w 2257891"/>
                <a:gd name="connsiteY34" fmla="*/ 2542907 h 2845884"/>
                <a:gd name="connsiteX35" fmla="*/ 857787 w 2257891"/>
                <a:gd name="connsiteY35" fmla="*/ 2505276 h 2845884"/>
                <a:gd name="connsiteX36" fmla="*/ 864059 w 2257891"/>
                <a:gd name="connsiteY36" fmla="*/ 2492732 h 2845884"/>
                <a:gd name="connsiteX37" fmla="*/ 870331 w 2257891"/>
                <a:gd name="connsiteY37" fmla="*/ 2484108 h 2845884"/>
                <a:gd name="connsiteX38" fmla="*/ 886011 w 2257891"/>
                <a:gd name="connsiteY38" fmla="*/ 2473916 h 2845884"/>
                <a:gd name="connsiteX39" fmla="*/ 911099 w 2257891"/>
                <a:gd name="connsiteY39" fmla="*/ 2468428 h 2845884"/>
                <a:gd name="connsiteX40" fmla="*/ 930698 w 2257891"/>
                <a:gd name="connsiteY40" fmla="*/ 2466861 h 2845884"/>
                <a:gd name="connsiteX41" fmla="*/ 949514 w 2257891"/>
                <a:gd name="connsiteY41" fmla="*/ 2466861 h 2845884"/>
                <a:gd name="connsiteX42" fmla="*/ 976954 w 2257891"/>
                <a:gd name="connsiteY42" fmla="*/ 2488812 h 2845884"/>
                <a:gd name="connsiteX43" fmla="*/ 993417 w 2257891"/>
                <a:gd name="connsiteY43" fmla="*/ 2504492 h 2845884"/>
                <a:gd name="connsiteX44" fmla="*/ 994201 w 2257891"/>
                <a:gd name="connsiteY44" fmla="*/ 2504492 h 2845884"/>
                <a:gd name="connsiteX45" fmla="*/ 1045161 w 2257891"/>
                <a:gd name="connsiteY45" fmla="*/ 2476268 h 2845884"/>
                <a:gd name="connsiteX46" fmla="*/ 1076520 w 2257891"/>
                <a:gd name="connsiteY46" fmla="*/ 2458237 h 2845884"/>
                <a:gd name="connsiteX47" fmla="*/ 1113368 w 2257891"/>
                <a:gd name="connsiteY47" fmla="*/ 2473132 h 2845884"/>
                <a:gd name="connsiteX48" fmla="*/ 1119640 w 2257891"/>
                <a:gd name="connsiteY48" fmla="*/ 2479404 h 2845884"/>
                <a:gd name="connsiteX49" fmla="*/ 1123560 w 2257891"/>
                <a:gd name="connsiteY49" fmla="*/ 2482540 h 2845884"/>
                <a:gd name="connsiteX50" fmla="*/ 1129832 w 2257891"/>
                <a:gd name="connsiteY50" fmla="*/ 2485676 h 2845884"/>
                <a:gd name="connsiteX51" fmla="*/ 1166679 w 2257891"/>
                <a:gd name="connsiteY51" fmla="*/ 2491164 h 2845884"/>
                <a:gd name="connsiteX52" fmla="*/ 1166679 w 2257891"/>
                <a:gd name="connsiteY52" fmla="*/ 2490380 h 2845884"/>
                <a:gd name="connsiteX53" fmla="*/ 1196471 w 2257891"/>
                <a:gd name="connsiteY53" fmla="*/ 2484108 h 2845884"/>
                <a:gd name="connsiteX54" fmla="*/ 1255270 w 2257891"/>
                <a:gd name="connsiteY54" fmla="*/ 2469996 h 2845884"/>
                <a:gd name="connsiteX55" fmla="*/ 1258406 w 2257891"/>
                <a:gd name="connsiteY55" fmla="*/ 2469212 h 2845884"/>
                <a:gd name="connsiteX56" fmla="*/ 1464596 w 2257891"/>
                <a:gd name="connsiteY56" fmla="*/ 2465292 h 2845884"/>
                <a:gd name="connsiteX57" fmla="*/ 1510067 w 2257891"/>
                <a:gd name="connsiteY57" fmla="*/ 2466077 h 2845884"/>
                <a:gd name="connsiteX58" fmla="*/ 1567298 w 2257891"/>
                <a:gd name="connsiteY58" fmla="*/ 2440989 h 2845884"/>
                <a:gd name="connsiteX59" fmla="*/ 1569650 w 2257891"/>
                <a:gd name="connsiteY59" fmla="*/ 2439421 h 2845884"/>
                <a:gd name="connsiteX60" fmla="*/ 1572002 w 2257891"/>
                <a:gd name="connsiteY60" fmla="*/ 2439421 h 2845884"/>
                <a:gd name="connsiteX61" fmla="*/ 1669217 w 2257891"/>
                <a:gd name="connsiteY61" fmla="*/ 2434717 h 2845884"/>
                <a:gd name="connsiteX62" fmla="*/ 1670785 w 2257891"/>
                <a:gd name="connsiteY62" fmla="*/ 2434717 h 2845884"/>
                <a:gd name="connsiteX63" fmla="*/ 1672353 w 2257891"/>
                <a:gd name="connsiteY63" fmla="*/ 2434717 h 2845884"/>
                <a:gd name="connsiteX64" fmla="*/ 1674705 w 2257891"/>
                <a:gd name="connsiteY64" fmla="*/ 2435501 h 2845884"/>
                <a:gd name="connsiteX65" fmla="*/ 1748400 w 2257891"/>
                <a:gd name="connsiteY65" fmla="*/ 2452749 h 2845884"/>
                <a:gd name="connsiteX66" fmla="*/ 1749184 w 2257891"/>
                <a:gd name="connsiteY66" fmla="*/ 2452749 h 2845884"/>
                <a:gd name="connsiteX67" fmla="*/ 1771920 w 2257891"/>
                <a:gd name="connsiteY67" fmla="*/ 2476268 h 2845884"/>
                <a:gd name="connsiteX68" fmla="*/ 1775056 w 2257891"/>
                <a:gd name="connsiteY68" fmla="*/ 2480972 h 2845884"/>
                <a:gd name="connsiteX69" fmla="*/ 1776624 w 2257891"/>
                <a:gd name="connsiteY69" fmla="*/ 2480972 h 2845884"/>
                <a:gd name="connsiteX70" fmla="*/ 1779760 w 2257891"/>
                <a:gd name="connsiteY70" fmla="*/ 2481756 h 2845884"/>
                <a:gd name="connsiteX71" fmla="*/ 1797007 w 2257891"/>
                <a:gd name="connsiteY71" fmla="*/ 2478620 h 2845884"/>
                <a:gd name="connsiteX72" fmla="*/ 1795439 w 2257891"/>
                <a:gd name="connsiteY72" fmla="*/ 2466861 h 2845884"/>
                <a:gd name="connsiteX73" fmla="*/ 1794655 w 2257891"/>
                <a:gd name="connsiteY73" fmla="*/ 2455101 h 2845884"/>
                <a:gd name="connsiteX74" fmla="*/ 1818959 w 2257891"/>
                <a:gd name="connsiteY74" fmla="*/ 2448829 h 2845884"/>
                <a:gd name="connsiteX75" fmla="*/ 1837775 w 2257891"/>
                <a:gd name="connsiteY75" fmla="*/ 2449613 h 2845884"/>
                <a:gd name="connsiteX76" fmla="*/ 1847967 w 2257891"/>
                <a:gd name="connsiteY76" fmla="*/ 2435501 h 2845884"/>
                <a:gd name="connsiteX77" fmla="*/ 1851887 w 2257891"/>
                <a:gd name="connsiteY77" fmla="*/ 2427661 h 2845884"/>
                <a:gd name="connsiteX78" fmla="*/ 1844047 w 2257891"/>
                <a:gd name="connsiteY78" fmla="*/ 2419821 h 2845884"/>
                <a:gd name="connsiteX79" fmla="*/ 1840911 w 2257891"/>
                <a:gd name="connsiteY79" fmla="*/ 2415901 h 2845884"/>
                <a:gd name="connsiteX80" fmla="*/ 1815039 w 2257891"/>
                <a:gd name="connsiteY80" fmla="*/ 2376702 h 2845884"/>
                <a:gd name="connsiteX81" fmla="*/ 1795439 w 2257891"/>
                <a:gd name="connsiteY81" fmla="*/ 2346126 h 2845884"/>
                <a:gd name="connsiteX82" fmla="*/ 1887950 w 2257891"/>
                <a:gd name="connsiteY82" fmla="*/ 2252831 h 2845884"/>
                <a:gd name="connsiteX83" fmla="*/ 1810335 w 2257891"/>
                <a:gd name="connsiteY83" fmla="*/ 2100737 h 2845884"/>
                <a:gd name="connsiteX84" fmla="*/ 1809551 w 2257891"/>
                <a:gd name="connsiteY84" fmla="*/ 2099169 h 2845884"/>
                <a:gd name="connsiteX85" fmla="*/ 1797007 w 2257891"/>
                <a:gd name="connsiteY85" fmla="*/ 2067810 h 2845884"/>
                <a:gd name="connsiteX86" fmla="*/ 1796223 w 2257891"/>
                <a:gd name="connsiteY86" fmla="*/ 2066241 h 2845884"/>
                <a:gd name="connsiteX87" fmla="*/ 1796223 w 2257891"/>
                <a:gd name="connsiteY87" fmla="*/ 2064673 h 2845884"/>
                <a:gd name="connsiteX88" fmla="*/ 1796223 w 2257891"/>
                <a:gd name="connsiteY88" fmla="*/ 1966675 h 2845884"/>
                <a:gd name="connsiteX89" fmla="*/ 1793088 w 2257891"/>
                <a:gd name="connsiteY89" fmla="*/ 1947859 h 2845884"/>
                <a:gd name="connsiteX90" fmla="*/ 1786032 w 2257891"/>
                <a:gd name="connsiteY90" fmla="*/ 1910227 h 2845884"/>
                <a:gd name="connsiteX91" fmla="*/ 1785248 w 2257891"/>
                <a:gd name="connsiteY91" fmla="*/ 1910227 h 2845884"/>
                <a:gd name="connsiteX92" fmla="*/ 1785248 w 2257891"/>
                <a:gd name="connsiteY92" fmla="*/ 1909443 h 2845884"/>
                <a:gd name="connsiteX93" fmla="*/ 1793088 w 2257891"/>
                <a:gd name="connsiteY93" fmla="*/ 1859268 h 2845884"/>
                <a:gd name="connsiteX94" fmla="*/ 1797791 w 2257891"/>
                <a:gd name="connsiteY94" fmla="*/ 1843588 h 2845884"/>
                <a:gd name="connsiteX95" fmla="*/ 1808767 w 2257891"/>
                <a:gd name="connsiteY95" fmla="*/ 1803605 h 2845884"/>
                <a:gd name="connsiteX96" fmla="*/ 1826015 w 2257891"/>
                <a:gd name="connsiteY96" fmla="*/ 1738534 h 2845884"/>
                <a:gd name="connsiteX97" fmla="*/ 1843263 w 2257891"/>
                <a:gd name="connsiteY97" fmla="*/ 1678950 h 2845884"/>
                <a:gd name="connsiteX98" fmla="*/ 1848751 w 2257891"/>
                <a:gd name="connsiteY98" fmla="*/ 1667974 h 2845884"/>
                <a:gd name="connsiteX99" fmla="*/ 1855023 w 2257891"/>
                <a:gd name="connsiteY99" fmla="*/ 1660135 h 2845884"/>
                <a:gd name="connsiteX100" fmla="*/ 1855023 w 2257891"/>
                <a:gd name="connsiteY100" fmla="*/ 1660135 h 2845884"/>
                <a:gd name="connsiteX101" fmla="*/ 1887166 w 2257891"/>
                <a:gd name="connsiteY101" fmla="*/ 1654647 h 2845884"/>
                <a:gd name="connsiteX102" fmla="*/ 1893438 w 2257891"/>
                <a:gd name="connsiteY102" fmla="*/ 1656215 h 2845884"/>
                <a:gd name="connsiteX103" fmla="*/ 1929502 w 2257891"/>
                <a:gd name="connsiteY103" fmla="*/ 1650727 h 2845884"/>
                <a:gd name="connsiteX104" fmla="*/ 1936558 w 2257891"/>
                <a:gd name="connsiteY104" fmla="*/ 1648375 h 2845884"/>
                <a:gd name="connsiteX105" fmla="*/ 1942046 w 2257891"/>
                <a:gd name="connsiteY105" fmla="*/ 1646023 h 2845884"/>
                <a:gd name="connsiteX106" fmla="*/ 1987517 w 2257891"/>
                <a:gd name="connsiteY106" fmla="*/ 1613879 h 2845884"/>
                <a:gd name="connsiteX107" fmla="*/ 1994573 w 2257891"/>
                <a:gd name="connsiteY107" fmla="*/ 1608391 h 2845884"/>
                <a:gd name="connsiteX108" fmla="*/ 1996925 w 2257891"/>
                <a:gd name="connsiteY108" fmla="*/ 1606039 h 2845884"/>
                <a:gd name="connsiteX109" fmla="*/ 2000061 w 2257891"/>
                <a:gd name="connsiteY109" fmla="*/ 1594279 h 2845884"/>
                <a:gd name="connsiteX110" fmla="*/ 2002413 w 2257891"/>
                <a:gd name="connsiteY110" fmla="*/ 1577032 h 2845884"/>
                <a:gd name="connsiteX111" fmla="*/ 2002413 w 2257891"/>
                <a:gd name="connsiteY111" fmla="*/ 1576248 h 2845884"/>
                <a:gd name="connsiteX112" fmla="*/ 2001629 w 2257891"/>
                <a:gd name="connsiteY112" fmla="*/ 1558216 h 2845884"/>
                <a:gd name="connsiteX113" fmla="*/ 2000845 w 2257891"/>
                <a:gd name="connsiteY113" fmla="*/ 1533128 h 2845884"/>
                <a:gd name="connsiteX114" fmla="*/ 1996141 w 2257891"/>
                <a:gd name="connsiteY114" fmla="*/ 1521368 h 2845884"/>
                <a:gd name="connsiteX115" fmla="*/ 1993005 w 2257891"/>
                <a:gd name="connsiteY115" fmla="*/ 1500984 h 2845884"/>
                <a:gd name="connsiteX116" fmla="*/ 2007117 w 2257891"/>
                <a:gd name="connsiteY116" fmla="*/ 1479817 h 2845884"/>
                <a:gd name="connsiteX117" fmla="*/ 2014957 w 2257891"/>
                <a:gd name="connsiteY117" fmla="*/ 1469625 h 2845884"/>
                <a:gd name="connsiteX118" fmla="*/ 2018093 w 2257891"/>
                <a:gd name="connsiteY118" fmla="*/ 1435913 h 2845884"/>
                <a:gd name="connsiteX119" fmla="*/ 2018877 w 2257891"/>
                <a:gd name="connsiteY119" fmla="*/ 1428073 h 2845884"/>
                <a:gd name="connsiteX120" fmla="*/ 2019661 w 2257891"/>
                <a:gd name="connsiteY120" fmla="*/ 1422585 h 2845884"/>
                <a:gd name="connsiteX121" fmla="*/ 2019661 w 2257891"/>
                <a:gd name="connsiteY121" fmla="*/ 1421018 h 2845884"/>
                <a:gd name="connsiteX122" fmla="*/ 2006333 w 2257891"/>
                <a:gd name="connsiteY122" fmla="*/ 1388874 h 2845884"/>
                <a:gd name="connsiteX123" fmla="*/ 2002413 w 2257891"/>
                <a:gd name="connsiteY123" fmla="*/ 1381818 h 2845884"/>
                <a:gd name="connsiteX124" fmla="*/ 1998493 w 2257891"/>
                <a:gd name="connsiteY124" fmla="*/ 1376330 h 2845884"/>
                <a:gd name="connsiteX125" fmla="*/ 1999277 w 2257891"/>
                <a:gd name="connsiteY125" fmla="*/ 1355162 h 2845884"/>
                <a:gd name="connsiteX126" fmla="*/ 2014173 w 2257891"/>
                <a:gd name="connsiteY126" fmla="*/ 1352026 h 2845884"/>
                <a:gd name="connsiteX127" fmla="*/ 2021229 w 2257891"/>
                <a:gd name="connsiteY127" fmla="*/ 1351242 h 2845884"/>
                <a:gd name="connsiteX128" fmla="*/ 2021229 w 2257891"/>
                <a:gd name="connsiteY128" fmla="*/ 1350458 h 2845884"/>
                <a:gd name="connsiteX129" fmla="*/ 2033772 w 2257891"/>
                <a:gd name="connsiteY129" fmla="*/ 1350458 h 2845884"/>
                <a:gd name="connsiteX130" fmla="*/ 2047100 w 2257891"/>
                <a:gd name="connsiteY130" fmla="*/ 1334779 h 2845884"/>
                <a:gd name="connsiteX131" fmla="*/ 2051020 w 2257891"/>
                <a:gd name="connsiteY131" fmla="*/ 1330075 h 2845884"/>
                <a:gd name="connsiteX132" fmla="*/ 2051804 w 2257891"/>
                <a:gd name="connsiteY132" fmla="*/ 1329291 h 2845884"/>
                <a:gd name="connsiteX133" fmla="*/ 2045532 w 2257891"/>
                <a:gd name="connsiteY133" fmla="*/ 1312827 h 2845884"/>
                <a:gd name="connsiteX134" fmla="*/ 2059644 w 2257891"/>
                <a:gd name="connsiteY134" fmla="*/ 1305771 h 2845884"/>
                <a:gd name="connsiteX135" fmla="*/ 2061996 w 2257891"/>
                <a:gd name="connsiteY135" fmla="*/ 1304203 h 2845884"/>
                <a:gd name="connsiteX136" fmla="*/ 2072972 w 2257891"/>
                <a:gd name="connsiteY136" fmla="*/ 1296363 h 2845884"/>
                <a:gd name="connsiteX137" fmla="*/ 2095708 w 2257891"/>
                <a:gd name="connsiteY137" fmla="*/ 1267356 h 2845884"/>
                <a:gd name="connsiteX138" fmla="*/ 2105900 w 2257891"/>
                <a:gd name="connsiteY138" fmla="*/ 1250892 h 2845884"/>
                <a:gd name="connsiteX139" fmla="*/ 2111388 w 2257891"/>
                <a:gd name="connsiteY139" fmla="*/ 1208556 h 2845884"/>
                <a:gd name="connsiteX140" fmla="*/ 2112171 w 2257891"/>
                <a:gd name="connsiteY140" fmla="*/ 1203068 h 2845884"/>
                <a:gd name="connsiteX141" fmla="*/ 2117659 w 2257891"/>
                <a:gd name="connsiteY141" fmla="*/ 1202284 h 2845884"/>
                <a:gd name="connsiteX142" fmla="*/ 2127067 w 2257891"/>
                <a:gd name="connsiteY142" fmla="*/ 1200716 h 2845884"/>
                <a:gd name="connsiteX143" fmla="*/ 2131771 w 2257891"/>
                <a:gd name="connsiteY143" fmla="*/ 1199932 h 2845884"/>
                <a:gd name="connsiteX144" fmla="*/ 2134907 w 2257891"/>
                <a:gd name="connsiteY144" fmla="*/ 1203068 h 2845884"/>
                <a:gd name="connsiteX145" fmla="*/ 2145883 w 2257891"/>
                <a:gd name="connsiteY145" fmla="*/ 1217964 h 2845884"/>
                <a:gd name="connsiteX146" fmla="*/ 2145099 w 2257891"/>
                <a:gd name="connsiteY146" fmla="*/ 1235212 h 2845884"/>
                <a:gd name="connsiteX147" fmla="*/ 2143531 w 2257891"/>
                <a:gd name="connsiteY147" fmla="*/ 1253244 h 2845884"/>
                <a:gd name="connsiteX148" fmla="*/ 2145099 w 2257891"/>
                <a:gd name="connsiteY148" fmla="*/ 1263436 h 2845884"/>
                <a:gd name="connsiteX149" fmla="*/ 2148235 w 2257891"/>
                <a:gd name="connsiteY149" fmla="*/ 1278331 h 2845884"/>
                <a:gd name="connsiteX150" fmla="*/ 2149019 w 2257891"/>
                <a:gd name="connsiteY150" fmla="*/ 1285387 h 2845884"/>
                <a:gd name="connsiteX151" fmla="*/ 2149019 w 2257891"/>
                <a:gd name="connsiteY151" fmla="*/ 1286171 h 2845884"/>
                <a:gd name="connsiteX152" fmla="*/ 2159211 w 2257891"/>
                <a:gd name="connsiteY152" fmla="*/ 1280683 h 2845884"/>
                <a:gd name="connsiteX153" fmla="*/ 2167835 w 2257891"/>
                <a:gd name="connsiteY153" fmla="*/ 1270491 h 2845884"/>
                <a:gd name="connsiteX154" fmla="*/ 2179595 w 2257891"/>
                <a:gd name="connsiteY154" fmla="*/ 1258732 h 2845884"/>
                <a:gd name="connsiteX155" fmla="*/ 2181947 w 2257891"/>
                <a:gd name="connsiteY155" fmla="*/ 1256380 h 2845884"/>
                <a:gd name="connsiteX156" fmla="*/ 2172539 w 2257891"/>
                <a:gd name="connsiteY156" fmla="*/ 1239132 h 2845884"/>
                <a:gd name="connsiteX157" fmla="*/ 2170971 w 2257891"/>
                <a:gd name="connsiteY157" fmla="*/ 1232860 h 2845884"/>
                <a:gd name="connsiteX158" fmla="*/ 2174107 w 2257891"/>
                <a:gd name="connsiteY158" fmla="*/ 1224236 h 2845884"/>
                <a:gd name="connsiteX159" fmla="*/ 2178027 w 2257891"/>
                <a:gd name="connsiteY159" fmla="*/ 1221884 h 2845884"/>
                <a:gd name="connsiteX160" fmla="*/ 2186651 w 2257891"/>
                <a:gd name="connsiteY160" fmla="*/ 1217180 h 2845884"/>
                <a:gd name="connsiteX161" fmla="*/ 2187435 w 2257891"/>
                <a:gd name="connsiteY161" fmla="*/ 1217180 h 2845884"/>
                <a:gd name="connsiteX162" fmla="*/ 2177243 w 2257891"/>
                <a:gd name="connsiteY162" fmla="*/ 1192876 h 2845884"/>
                <a:gd name="connsiteX163" fmla="*/ 2171755 w 2257891"/>
                <a:gd name="connsiteY163" fmla="*/ 1181117 h 2845884"/>
                <a:gd name="connsiteX164" fmla="*/ 2159995 w 2257891"/>
                <a:gd name="connsiteY164" fmla="*/ 1170141 h 2845884"/>
                <a:gd name="connsiteX165" fmla="*/ 2152939 w 2257891"/>
                <a:gd name="connsiteY165" fmla="*/ 1159949 h 2845884"/>
                <a:gd name="connsiteX166" fmla="*/ 2152155 w 2257891"/>
                <a:gd name="connsiteY166" fmla="*/ 1157597 h 2845884"/>
                <a:gd name="connsiteX167" fmla="*/ 2149803 w 2257891"/>
                <a:gd name="connsiteY167" fmla="*/ 1151325 h 2845884"/>
                <a:gd name="connsiteX168" fmla="*/ 2159211 w 2257891"/>
                <a:gd name="connsiteY168" fmla="*/ 1137213 h 2845884"/>
                <a:gd name="connsiteX169" fmla="*/ 2167051 w 2257891"/>
                <a:gd name="connsiteY169" fmla="*/ 1135645 h 2845884"/>
                <a:gd name="connsiteX170" fmla="*/ 2167835 w 2257891"/>
                <a:gd name="connsiteY170" fmla="*/ 1135645 h 2845884"/>
                <a:gd name="connsiteX171" fmla="*/ 2181163 w 2257891"/>
                <a:gd name="connsiteY171" fmla="*/ 1132509 h 2845884"/>
                <a:gd name="connsiteX172" fmla="*/ 2185867 w 2257891"/>
                <a:gd name="connsiteY172" fmla="*/ 1129373 h 2845884"/>
                <a:gd name="connsiteX173" fmla="*/ 2198410 w 2257891"/>
                <a:gd name="connsiteY173" fmla="*/ 1120749 h 2845884"/>
                <a:gd name="connsiteX174" fmla="*/ 2201547 w 2257891"/>
                <a:gd name="connsiteY174" fmla="*/ 1119181 h 2845884"/>
                <a:gd name="connsiteX175" fmla="*/ 2225850 w 2257891"/>
                <a:gd name="connsiteY175" fmla="*/ 1119181 h 2845884"/>
                <a:gd name="connsiteX176" fmla="*/ 2237610 w 2257891"/>
                <a:gd name="connsiteY176" fmla="*/ 1128589 h 2845884"/>
                <a:gd name="connsiteX177" fmla="*/ 2239962 w 2257891"/>
                <a:gd name="connsiteY177" fmla="*/ 1130941 h 2845884"/>
                <a:gd name="connsiteX178" fmla="*/ 2246234 w 2257891"/>
                <a:gd name="connsiteY178" fmla="*/ 1130157 h 2845884"/>
                <a:gd name="connsiteX179" fmla="*/ 2252506 w 2257891"/>
                <a:gd name="connsiteY179" fmla="*/ 1124669 h 2845884"/>
                <a:gd name="connsiteX180" fmla="*/ 2258778 w 2257891"/>
                <a:gd name="connsiteY180" fmla="*/ 1112909 h 2845884"/>
                <a:gd name="connsiteX181" fmla="*/ 2257210 w 2257891"/>
                <a:gd name="connsiteY181" fmla="*/ 1100366 h 2845884"/>
                <a:gd name="connsiteX182" fmla="*/ 2251722 w 2257891"/>
                <a:gd name="connsiteY182" fmla="*/ 1089390 h 2845884"/>
                <a:gd name="connsiteX183" fmla="*/ 2243882 w 2257891"/>
                <a:gd name="connsiteY183" fmla="*/ 1078414 h 2845884"/>
                <a:gd name="connsiteX184" fmla="*/ 2242314 w 2257891"/>
                <a:gd name="connsiteY184" fmla="*/ 1076062 h 2845884"/>
                <a:gd name="connsiteX185" fmla="*/ 2234474 w 2257891"/>
                <a:gd name="connsiteY185" fmla="*/ 1050190 h 2845884"/>
                <a:gd name="connsiteX186" fmla="*/ 2236826 w 2257891"/>
                <a:gd name="connsiteY186" fmla="*/ 1036862 h 2845884"/>
                <a:gd name="connsiteX187" fmla="*/ 2237610 w 2257891"/>
                <a:gd name="connsiteY187" fmla="*/ 1018047 h 2845884"/>
                <a:gd name="connsiteX188" fmla="*/ 2233690 w 2257891"/>
                <a:gd name="connsiteY188" fmla="*/ 1011775 h 2845884"/>
                <a:gd name="connsiteX189" fmla="*/ 2231338 w 2257891"/>
                <a:gd name="connsiteY189" fmla="*/ 989039 h 2845884"/>
                <a:gd name="connsiteX190" fmla="*/ 2238394 w 2257891"/>
                <a:gd name="connsiteY190" fmla="*/ 973359 h 2845884"/>
                <a:gd name="connsiteX191" fmla="*/ 2244666 w 2257891"/>
                <a:gd name="connsiteY191" fmla="*/ 952191 h 2845884"/>
                <a:gd name="connsiteX192" fmla="*/ 2240746 w 2257891"/>
                <a:gd name="connsiteY192" fmla="*/ 903584 h 2845884"/>
                <a:gd name="connsiteX193" fmla="*/ 2240746 w 2257891"/>
                <a:gd name="connsiteY193" fmla="*/ 896528 h 2845884"/>
                <a:gd name="connsiteX194" fmla="*/ 2236042 w 2257891"/>
                <a:gd name="connsiteY194" fmla="*/ 894176 h 2845884"/>
                <a:gd name="connsiteX195" fmla="*/ 2223498 w 2257891"/>
                <a:gd name="connsiteY195" fmla="*/ 875360 h 2845884"/>
                <a:gd name="connsiteX196" fmla="*/ 2225850 w 2257891"/>
                <a:gd name="connsiteY196" fmla="*/ 862033 h 2845884"/>
                <a:gd name="connsiteX197" fmla="*/ 2232906 w 2257891"/>
                <a:gd name="connsiteY197" fmla="*/ 851057 h 2845884"/>
                <a:gd name="connsiteX198" fmla="*/ 2233690 w 2257891"/>
                <a:gd name="connsiteY198" fmla="*/ 847137 h 2845884"/>
                <a:gd name="connsiteX199" fmla="*/ 2235258 w 2257891"/>
                <a:gd name="connsiteY199" fmla="*/ 844001 h 2845884"/>
                <a:gd name="connsiteX200" fmla="*/ 2232122 w 2257891"/>
                <a:gd name="connsiteY200" fmla="*/ 831457 h 2845884"/>
                <a:gd name="connsiteX201" fmla="*/ 2227418 w 2257891"/>
                <a:gd name="connsiteY201" fmla="*/ 811073 h 2845884"/>
                <a:gd name="connsiteX202" fmla="*/ 2227418 w 2257891"/>
                <a:gd name="connsiteY202" fmla="*/ 811857 h 2845884"/>
                <a:gd name="connsiteX203" fmla="*/ 2090220 w 2257891"/>
                <a:gd name="connsiteY203" fmla="*/ 810289 h 2845884"/>
                <a:gd name="connsiteX204" fmla="*/ 2039260 w 2257891"/>
                <a:gd name="connsiteY204" fmla="*/ 817345 h 2845884"/>
                <a:gd name="connsiteX205" fmla="*/ 1977325 w 2257891"/>
                <a:gd name="connsiteY205" fmla="*/ 869872 h 2845884"/>
                <a:gd name="connsiteX206" fmla="*/ 1927934 w 2257891"/>
                <a:gd name="connsiteY206" fmla="*/ 869872 h 2845884"/>
                <a:gd name="connsiteX207" fmla="*/ 1865215 w 2257891"/>
                <a:gd name="connsiteY207" fmla="*/ 891040 h 2845884"/>
                <a:gd name="connsiteX208" fmla="*/ 1808767 w 2257891"/>
                <a:gd name="connsiteY208" fmla="*/ 902016 h 2845884"/>
                <a:gd name="connsiteX209" fmla="*/ 1779760 w 2257891"/>
                <a:gd name="connsiteY209" fmla="*/ 897312 h 2845884"/>
                <a:gd name="connsiteX210" fmla="*/ 1739776 w 2257891"/>
                <a:gd name="connsiteY210" fmla="*/ 943567 h 2845884"/>
                <a:gd name="connsiteX211" fmla="*/ 1712337 w 2257891"/>
                <a:gd name="connsiteY211" fmla="*/ 946703 h 2845884"/>
                <a:gd name="connsiteX212" fmla="*/ 1684113 w 2257891"/>
                <a:gd name="connsiteY212" fmla="*/ 948271 h 2845884"/>
                <a:gd name="connsiteX213" fmla="*/ 1657457 w 2257891"/>
                <a:gd name="connsiteY213" fmla="*/ 948271 h 2845884"/>
                <a:gd name="connsiteX214" fmla="*/ 1608850 w 2257891"/>
                <a:gd name="connsiteY214" fmla="*/ 948271 h 2845884"/>
                <a:gd name="connsiteX215" fmla="*/ 1573570 w 2257891"/>
                <a:gd name="connsiteY215" fmla="*/ 970223 h 2845884"/>
                <a:gd name="connsiteX216" fmla="*/ 1553187 w 2257891"/>
                <a:gd name="connsiteY216" fmla="*/ 1007855 h 2845884"/>
                <a:gd name="connsiteX217" fmla="*/ 1514771 w 2257891"/>
                <a:gd name="connsiteY217" fmla="*/ 1004719 h 2845884"/>
                <a:gd name="connsiteX218" fmla="*/ 1493603 w 2257891"/>
                <a:gd name="connsiteY218" fmla="*/ 1010207 h 2845884"/>
                <a:gd name="connsiteX219" fmla="*/ 1462244 w 2257891"/>
                <a:gd name="connsiteY219" fmla="*/ 1010207 h 2845884"/>
                <a:gd name="connsiteX220" fmla="*/ 1447348 w 2257891"/>
                <a:gd name="connsiteY220" fmla="*/ 1005503 h 2845884"/>
                <a:gd name="connsiteX221" fmla="*/ 1438724 w 2257891"/>
                <a:gd name="connsiteY221" fmla="*/ 992959 h 2845884"/>
                <a:gd name="connsiteX222" fmla="*/ 1420692 w 2257891"/>
                <a:gd name="connsiteY222" fmla="*/ 997663 h 2845884"/>
                <a:gd name="connsiteX223" fmla="*/ 1400308 w 2257891"/>
                <a:gd name="connsiteY223" fmla="*/ 984335 h 2845884"/>
                <a:gd name="connsiteX224" fmla="*/ 1401092 w 2257891"/>
                <a:gd name="connsiteY224" fmla="*/ 969439 h 2845884"/>
                <a:gd name="connsiteX225" fmla="*/ 1419908 w 2257891"/>
                <a:gd name="connsiteY225" fmla="*/ 947487 h 2845884"/>
                <a:gd name="connsiteX226" fmla="*/ 1412852 w 2257891"/>
                <a:gd name="connsiteY226" fmla="*/ 908288 h 2845884"/>
                <a:gd name="connsiteX227" fmla="*/ 1402660 w 2257891"/>
                <a:gd name="connsiteY227" fmla="*/ 888688 h 2845884"/>
                <a:gd name="connsiteX228" fmla="*/ 1388549 w 2257891"/>
                <a:gd name="connsiteY228" fmla="*/ 881632 h 2845884"/>
                <a:gd name="connsiteX229" fmla="*/ 1343861 w 2257891"/>
                <a:gd name="connsiteY229" fmla="*/ 846353 h 2845884"/>
                <a:gd name="connsiteX230" fmla="*/ 1310150 w 2257891"/>
                <a:gd name="connsiteY230" fmla="*/ 842433 h 2845884"/>
                <a:gd name="connsiteX231" fmla="*/ 1270166 w 2257891"/>
                <a:gd name="connsiteY231" fmla="*/ 844001 h 2845884"/>
                <a:gd name="connsiteX232" fmla="*/ 1235670 w 2257891"/>
                <a:gd name="connsiteY232" fmla="*/ 862816 h 2845884"/>
                <a:gd name="connsiteX233" fmla="*/ 1218423 w 2257891"/>
                <a:gd name="connsiteY233" fmla="*/ 869872 h 2845884"/>
                <a:gd name="connsiteX234" fmla="*/ 1195687 w 2257891"/>
                <a:gd name="connsiteY234" fmla="*/ 852625 h 2845884"/>
                <a:gd name="connsiteX235" fmla="*/ 1151784 w 2257891"/>
                <a:gd name="connsiteY235" fmla="*/ 847137 h 2845884"/>
                <a:gd name="connsiteX236" fmla="*/ 1119640 w 2257891"/>
                <a:gd name="connsiteY236" fmla="*/ 818913 h 2845884"/>
                <a:gd name="connsiteX237" fmla="*/ 1114936 w 2257891"/>
                <a:gd name="connsiteY237" fmla="*/ 771874 h 2845884"/>
                <a:gd name="connsiteX238" fmla="*/ 1117288 w 2257891"/>
                <a:gd name="connsiteY238" fmla="*/ 747570 h 2845884"/>
                <a:gd name="connsiteX239" fmla="*/ 1182359 w 2257891"/>
                <a:gd name="connsiteY239" fmla="*/ 693475 h 2845884"/>
                <a:gd name="connsiteX240" fmla="*/ 1190199 w 2257891"/>
                <a:gd name="connsiteY240" fmla="*/ 623699 h 2845884"/>
                <a:gd name="connsiteX241" fmla="*/ 1159623 w 2257891"/>
                <a:gd name="connsiteY241" fmla="*/ 596260 h 2845884"/>
                <a:gd name="connsiteX242" fmla="*/ 1154136 w 2257891"/>
                <a:gd name="connsiteY242" fmla="*/ 553924 h 2845884"/>
                <a:gd name="connsiteX243" fmla="*/ 1174519 w 2257891"/>
                <a:gd name="connsiteY243" fmla="*/ 524133 h 2845884"/>
                <a:gd name="connsiteX244" fmla="*/ 1194119 w 2257891"/>
                <a:gd name="connsiteY244" fmla="*/ 467685 h 2845884"/>
                <a:gd name="connsiteX245" fmla="*/ 1195687 w 2257891"/>
                <a:gd name="connsiteY245" fmla="*/ 353223 h 2845884"/>
                <a:gd name="connsiteX246" fmla="*/ 1205095 w 2257891"/>
                <a:gd name="connsiteY246" fmla="*/ 295992 h 2845884"/>
                <a:gd name="connsiteX247" fmla="*/ 1075737 w 2257891"/>
                <a:gd name="connsiteY247" fmla="*/ 263848 h 2845884"/>
                <a:gd name="connsiteX248" fmla="*/ 1047513 w 2257891"/>
                <a:gd name="connsiteY248" fmla="*/ 206617 h 2845884"/>
                <a:gd name="connsiteX249" fmla="*/ 1056137 w 2257891"/>
                <a:gd name="connsiteY249" fmla="*/ 172905 h 2845884"/>
                <a:gd name="connsiteX250" fmla="*/ 1043593 w 2257891"/>
                <a:gd name="connsiteY250" fmla="*/ 138410 h 2845884"/>
                <a:gd name="connsiteX251" fmla="*/ 1022425 w 2257891"/>
                <a:gd name="connsiteY251" fmla="*/ 92938 h 2845884"/>
                <a:gd name="connsiteX252" fmla="*/ 1005177 w 2257891"/>
                <a:gd name="connsiteY252" fmla="*/ 48251 h 2845884"/>
                <a:gd name="connsiteX253" fmla="*/ 980874 w 2257891"/>
                <a:gd name="connsiteY253" fmla="*/ 47467 h 2845884"/>
                <a:gd name="connsiteX254" fmla="*/ 954218 w 2257891"/>
                <a:gd name="connsiteY254" fmla="*/ 19243 h 2845884"/>
                <a:gd name="connsiteX255" fmla="*/ 928346 w 2257891"/>
                <a:gd name="connsiteY255" fmla="*/ 427 h 2845884"/>
                <a:gd name="connsiteX256" fmla="*/ 889931 w 2257891"/>
                <a:gd name="connsiteY256" fmla="*/ 12187 h 2845884"/>
                <a:gd name="connsiteX257" fmla="*/ 870331 w 2257891"/>
                <a:gd name="connsiteY257" fmla="*/ 27867 h 2845884"/>
                <a:gd name="connsiteX258" fmla="*/ 854651 w 2257891"/>
                <a:gd name="connsiteY258" fmla="*/ 56091 h 2845884"/>
                <a:gd name="connsiteX259" fmla="*/ 827996 w 2257891"/>
                <a:gd name="connsiteY259" fmla="*/ 69418 h 2845884"/>
                <a:gd name="connsiteX260" fmla="*/ 817804 w 2257891"/>
                <a:gd name="connsiteY260" fmla="*/ 96074 h 2845884"/>
                <a:gd name="connsiteX261" fmla="*/ 792716 w 2257891"/>
                <a:gd name="connsiteY261" fmla="*/ 110970 h 2845884"/>
                <a:gd name="connsiteX262" fmla="*/ 773900 w 2257891"/>
                <a:gd name="connsiteY262" fmla="*/ 142329 h 2845884"/>
                <a:gd name="connsiteX263" fmla="*/ 751165 w 2257891"/>
                <a:gd name="connsiteY263" fmla="*/ 168985 h 2845884"/>
                <a:gd name="connsiteX264" fmla="*/ 737837 w 2257891"/>
                <a:gd name="connsiteY264" fmla="*/ 207401 h 2845884"/>
                <a:gd name="connsiteX265" fmla="*/ 707261 w 2257891"/>
                <a:gd name="connsiteY265" fmla="*/ 248168 h 2845884"/>
                <a:gd name="connsiteX266" fmla="*/ 679037 w 2257891"/>
                <a:gd name="connsiteY266" fmla="*/ 285800 h 2845884"/>
                <a:gd name="connsiteX267" fmla="*/ 696285 w 2257891"/>
                <a:gd name="connsiteY267" fmla="*/ 303831 h 2845884"/>
                <a:gd name="connsiteX268" fmla="*/ 709613 w 2257891"/>
                <a:gd name="connsiteY268" fmla="*/ 324215 h 2845884"/>
                <a:gd name="connsiteX269" fmla="*/ 695501 w 2257891"/>
                <a:gd name="connsiteY269" fmla="*/ 344599 h 2845884"/>
                <a:gd name="connsiteX270" fmla="*/ 686093 w 2257891"/>
                <a:gd name="connsiteY270" fmla="*/ 355575 h 2845884"/>
                <a:gd name="connsiteX271" fmla="*/ 682173 w 2257891"/>
                <a:gd name="connsiteY271" fmla="*/ 377527 h 2845884"/>
                <a:gd name="connsiteX272" fmla="*/ 667278 w 2257891"/>
                <a:gd name="connsiteY272" fmla="*/ 375959 h 2845884"/>
                <a:gd name="connsiteX273" fmla="*/ 634350 w 2257891"/>
                <a:gd name="connsiteY273" fmla="*/ 378311 h 2845884"/>
                <a:gd name="connsiteX274" fmla="*/ 628078 w 2257891"/>
                <a:gd name="connsiteY274" fmla="*/ 398694 h 2845884"/>
                <a:gd name="connsiteX275" fmla="*/ 620238 w 2257891"/>
                <a:gd name="connsiteY275" fmla="*/ 412022 h 2845884"/>
                <a:gd name="connsiteX276" fmla="*/ 617102 w 2257891"/>
                <a:gd name="connsiteY276" fmla="*/ 444950 h 2845884"/>
                <a:gd name="connsiteX277" fmla="*/ 604558 w 2257891"/>
                <a:gd name="connsiteY277" fmla="*/ 450438 h 2845884"/>
                <a:gd name="connsiteX278" fmla="*/ 585743 w 2257891"/>
                <a:gd name="connsiteY278" fmla="*/ 472389 h 2845884"/>
                <a:gd name="connsiteX279" fmla="*/ 575551 w 2257891"/>
                <a:gd name="connsiteY279" fmla="*/ 484933 h 2845884"/>
                <a:gd name="connsiteX280" fmla="*/ 554383 w 2257891"/>
                <a:gd name="connsiteY280" fmla="*/ 484149 h 2845884"/>
                <a:gd name="connsiteX281" fmla="*/ 537135 w 2257891"/>
                <a:gd name="connsiteY281" fmla="*/ 480229 h 2845884"/>
                <a:gd name="connsiteX282" fmla="*/ 519103 w 2257891"/>
                <a:gd name="connsiteY282" fmla="*/ 502181 h 2845884"/>
                <a:gd name="connsiteX283" fmla="*/ 500288 w 2257891"/>
                <a:gd name="connsiteY283" fmla="*/ 549220 h 2845884"/>
                <a:gd name="connsiteX284" fmla="*/ 483824 w 2257891"/>
                <a:gd name="connsiteY284" fmla="*/ 556276 h 2845884"/>
                <a:gd name="connsiteX285" fmla="*/ 461088 w 2257891"/>
                <a:gd name="connsiteY285" fmla="*/ 542948 h 2845884"/>
                <a:gd name="connsiteX286" fmla="*/ 420321 w 2257891"/>
                <a:gd name="connsiteY286" fmla="*/ 508453 h 2845884"/>
                <a:gd name="connsiteX287" fmla="*/ 403073 w 2257891"/>
                <a:gd name="connsiteY287" fmla="*/ 483365 h 2845884"/>
                <a:gd name="connsiteX288" fmla="*/ 400721 w 2257891"/>
                <a:gd name="connsiteY288" fmla="*/ 465333 h 2845884"/>
                <a:gd name="connsiteX289" fmla="*/ 380337 w 2257891"/>
                <a:gd name="connsiteY289" fmla="*/ 465333 h 2845884"/>
                <a:gd name="connsiteX290" fmla="*/ 358385 w 2257891"/>
                <a:gd name="connsiteY290" fmla="*/ 458278 h 2845884"/>
                <a:gd name="connsiteX291" fmla="*/ 339570 w 2257891"/>
                <a:gd name="connsiteY291" fmla="*/ 452790 h 2845884"/>
                <a:gd name="connsiteX292" fmla="*/ 323890 w 2257891"/>
                <a:gd name="connsiteY292" fmla="*/ 465333 h 2845884"/>
                <a:gd name="connsiteX293" fmla="*/ 313698 w 2257891"/>
                <a:gd name="connsiteY293" fmla="*/ 472389 h 2845884"/>
                <a:gd name="connsiteX294" fmla="*/ 299586 w 2257891"/>
                <a:gd name="connsiteY294" fmla="*/ 473957 h 2845884"/>
                <a:gd name="connsiteX295" fmla="*/ 290962 w 2257891"/>
                <a:gd name="connsiteY295" fmla="*/ 484933 h 2845884"/>
                <a:gd name="connsiteX296" fmla="*/ 269795 w 2257891"/>
                <a:gd name="connsiteY296" fmla="*/ 494341 h 2845884"/>
                <a:gd name="connsiteX297" fmla="*/ 274499 w 2257891"/>
                <a:gd name="connsiteY297" fmla="*/ 511589 h 2845884"/>
                <a:gd name="connsiteX298" fmla="*/ 267443 w 2257891"/>
                <a:gd name="connsiteY298" fmla="*/ 539813 h 2845884"/>
                <a:gd name="connsiteX299" fmla="*/ 233731 w 2257891"/>
                <a:gd name="connsiteY299" fmla="*/ 549220 h 2845884"/>
                <a:gd name="connsiteX300" fmla="*/ 226675 w 2257891"/>
                <a:gd name="connsiteY300" fmla="*/ 557844 h 2845884"/>
                <a:gd name="connsiteX301" fmla="*/ 217267 w 2257891"/>
                <a:gd name="connsiteY301" fmla="*/ 571956 h 2845884"/>
                <a:gd name="connsiteX302" fmla="*/ 204723 w 2257891"/>
                <a:gd name="connsiteY302" fmla="*/ 569604 h 2845884"/>
                <a:gd name="connsiteX303" fmla="*/ 191396 w 2257891"/>
                <a:gd name="connsiteY303" fmla="*/ 579012 h 2845884"/>
                <a:gd name="connsiteX304" fmla="*/ 171796 w 2257891"/>
                <a:gd name="connsiteY304" fmla="*/ 610372 h 2845884"/>
                <a:gd name="connsiteX305" fmla="*/ 158468 w 2257891"/>
                <a:gd name="connsiteY305" fmla="*/ 639379 h 2845884"/>
                <a:gd name="connsiteX306" fmla="*/ 143572 w 2257891"/>
                <a:gd name="connsiteY306" fmla="*/ 645651 h 2845884"/>
                <a:gd name="connsiteX307" fmla="*/ 138868 w 2257891"/>
                <a:gd name="connsiteY307" fmla="*/ 652707 h 2845884"/>
                <a:gd name="connsiteX308" fmla="*/ 142004 w 2257891"/>
                <a:gd name="connsiteY308" fmla="*/ 674659 h 2845884"/>
                <a:gd name="connsiteX309" fmla="*/ 145924 w 2257891"/>
                <a:gd name="connsiteY309" fmla="*/ 706802 h 2845884"/>
                <a:gd name="connsiteX310" fmla="*/ 172580 w 2257891"/>
                <a:gd name="connsiteY310" fmla="*/ 727186 h 2845884"/>
                <a:gd name="connsiteX311" fmla="*/ 170228 w 2257891"/>
                <a:gd name="connsiteY311" fmla="*/ 742082 h 2845884"/>
                <a:gd name="connsiteX312" fmla="*/ 152196 w 2257891"/>
                <a:gd name="connsiteY312" fmla="*/ 749138 h 2845884"/>
                <a:gd name="connsiteX313" fmla="*/ 136516 w 2257891"/>
                <a:gd name="connsiteY313" fmla="*/ 758546 h 2845884"/>
                <a:gd name="connsiteX314" fmla="*/ 130244 w 2257891"/>
                <a:gd name="connsiteY314" fmla="*/ 783633 h 2845884"/>
                <a:gd name="connsiteX315" fmla="*/ 104373 w 2257891"/>
                <a:gd name="connsiteY315" fmla="*/ 832241 h 2845884"/>
                <a:gd name="connsiteX316" fmla="*/ 92613 w 2257891"/>
                <a:gd name="connsiteY316" fmla="*/ 848705 h 2845884"/>
                <a:gd name="connsiteX317" fmla="*/ 98885 w 2257891"/>
                <a:gd name="connsiteY317" fmla="*/ 862816 h 2845884"/>
                <a:gd name="connsiteX318" fmla="*/ 112213 w 2257891"/>
                <a:gd name="connsiteY318" fmla="*/ 857329 h 2845884"/>
                <a:gd name="connsiteX319" fmla="*/ 127892 w 2257891"/>
                <a:gd name="connsiteY319" fmla="*/ 863600 h 2845884"/>
                <a:gd name="connsiteX320" fmla="*/ 141220 w 2257891"/>
                <a:gd name="connsiteY320" fmla="*/ 887904 h 2845884"/>
                <a:gd name="connsiteX321" fmla="*/ 138084 w 2257891"/>
                <a:gd name="connsiteY321" fmla="*/ 923968 h 2845884"/>
                <a:gd name="connsiteX322" fmla="*/ 149060 w 2257891"/>
                <a:gd name="connsiteY322" fmla="*/ 956111 h 2845884"/>
                <a:gd name="connsiteX323" fmla="*/ 116917 w 2257891"/>
                <a:gd name="connsiteY323" fmla="*/ 1021967 h 2845884"/>
                <a:gd name="connsiteX324" fmla="*/ 117700 w 2257891"/>
                <a:gd name="connsiteY324" fmla="*/ 1038430 h 2845884"/>
                <a:gd name="connsiteX325" fmla="*/ 137300 w 2257891"/>
                <a:gd name="connsiteY325" fmla="*/ 1069006 h 2845884"/>
                <a:gd name="connsiteX326" fmla="*/ 159252 w 2257891"/>
                <a:gd name="connsiteY326" fmla="*/ 1101149 h 2845884"/>
                <a:gd name="connsiteX327" fmla="*/ 174932 w 2257891"/>
                <a:gd name="connsiteY327" fmla="*/ 1113693 h 2845884"/>
                <a:gd name="connsiteX328" fmla="*/ 192964 w 2257891"/>
                <a:gd name="connsiteY328" fmla="*/ 1108989 h 2845884"/>
                <a:gd name="connsiteX329" fmla="*/ 204723 w 2257891"/>
                <a:gd name="connsiteY329" fmla="*/ 1117613 h 2845884"/>
                <a:gd name="connsiteX330" fmla="*/ 200019 w 2257891"/>
                <a:gd name="connsiteY330" fmla="*/ 1159165 h 2845884"/>
                <a:gd name="connsiteX331" fmla="*/ 192964 w 2257891"/>
                <a:gd name="connsiteY331" fmla="*/ 1174845 h 2845884"/>
                <a:gd name="connsiteX332" fmla="*/ 181204 w 2257891"/>
                <a:gd name="connsiteY332" fmla="*/ 1192092 h 2845884"/>
                <a:gd name="connsiteX333" fmla="*/ 172580 w 2257891"/>
                <a:gd name="connsiteY333" fmla="*/ 1211692 h 2845884"/>
                <a:gd name="connsiteX334" fmla="*/ 167092 w 2257891"/>
                <a:gd name="connsiteY334" fmla="*/ 1232860 h 2845884"/>
                <a:gd name="connsiteX335" fmla="*/ 138868 w 2257891"/>
                <a:gd name="connsiteY335" fmla="*/ 1253244 h 2845884"/>
                <a:gd name="connsiteX336" fmla="*/ 120052 w 2257891"/>
                <a:gd name="connsiteY336" fmla="*/ 1279115 h 2845884"/>
                <a:gd name="connsiteX337" fmla="*/ 120836 w 2257891"/>
                <a:gd name="connsiteY337" fmla="*/ 1297147 h 2845884"/>
                <a:gd name="connsiteX338" fmla="*/ 116133 w 2257891"/>
                <a:gd name="connsiteY338" fmla="*/ 1323019 h 2845884"/>
                <a:gd name="connsiteX339" fmla="*/ 106725 w 2257891"/>
                <a:gd name="connsiteY339" fmla="*/ 1337915 h 2845884"/>
                <a:gd name="connsiteX340" fmla="*/ 104373 w 2257891"/>
                <a:gd name="connsiteY340" fmla="*/ 1409258 h 2845884"/>
                <a:gd name="connsiteX341" fmla="*/ 99669 w 2257891"/>
                <a:gd name="connsiteY341" fmla="*/ 1428073 h 2845884"/>
                <a:gd name="connsiteX342" fmla="*/ 90261 w 2257891"/>
                <a:gd name="connsiteY342" fmla="*/ 1454729 h 2845884"/>
                <a:gd name="connsiteX343" fmla="*/ 88693 w 2257891"/>
                <a:gd name="connsiteY343" fmla="*/ 1498633 h 2845884"/>
                <a:gd name="connsiteX344" fmla="*/ 84773 w 2257891"/>
                <a:gd name="connsiteY344" fmla="*/ 1521368 h 2845884"/>
                <a:gd name="connsiteX345" fmla="*/ 76933 w 2257891"/>
                <a:gd name="connsiteY345" fmla="*/ 1556648 h 2845884"/>
                <a:gd name="connsiteX346" fmla="*/ 60469 w 2257891"/>
                <a:gd name="connsiteY346" fmla="*/ 1598983 h 2845884"/>
                <a:gd name="connsiteX347" fmla="*/ 42437 w 2257891"/>
                <a:gd name="connsiteY347" fmla="*/ 1631127 h 2845884"/>
                <a:gd name="connsiteX348" fmla="*/ 38517 w 2257891"/>
                <a:gd name="connsiteY348" fmla="*/ 1644455 h 2845884"/>
                <a:gd name="connsiteX349" fmla="*/ 47925 w 2257891"/>
                <a:gd name="connsiteY349" fmla="*/ 1659351 h 2845884"/>
                <a:gd name="connsiteX350" fmla="*/ 41653 w 2257891"/>
                <a:gd name="connsiteY350" fmla="*/ 1678950 h 2845884"/>
                <a:gd name="connsiteX351" fmla="*/ 43221 w 2257891"/>
                <a:gd name="connsiteY351" fmla="*/ 1713446 h 2845884"/>
                <a:gd name="connsiteX352" fmla="*/ 51061 w 2257891"/>
                <a:gd name="connsiteY352" fmla="*/ 1733830 h 2845884"/>
                <a:gd name="connsiteX353" fmla="*/ 31462 w 2257891"/>
                <a:gd name="connsiteY353" fmla="*/ 1762053 h 2845884"/>
                <a:gd name="connsiteX354" fmla="*/ 25974 w 2257891"/>
                <a:gd name="connsiteY354" fmla="*/ 1796549 h 2845884"/>
                <a:gd name="connsiteX355" fmla="*/ 32246 w 2257891"/>
                <a:gd name="connsiteY355" fmla="*/ 1828692 h 2845884"/>
                <a:gd name="connsiteX356" fmla="*/ 23622 w 2257891"/>
                <a:gd name="connsiteY356" fmla="*/ 1836532 h 2845884"/>
                <a:gd name="connsiteX357" fmla="*/ 11078 w 2257891"/>
                <a:gd name="connsiteY357" fmla="*/ 1849076 h 2845884"/>
                <a:gd name="connsiteX358" fmla="*/ 7158 w 2257891"/>
                <a:gd name="connsiteY358" fmla="*/ 1873380 h 2845884"/>
                <a:gd name="connsiteX359" fmla="*/ 1670 w 2257891"/>
                <a:gd name="connsiteY359" fmla="*/ 1895332 h 2845884"/>
                <a:gd name="connsiteX360" fmla="*/ 5590 w 2257891"/>
                <a:gd name="connsiteY360" fmla="*/ 1925907 h 2845884"/>
                <a:gd name="connsiteX361" fmla="*/ 73797 w 2257891"/>
                <a:gd name="connsiteY361" fmla="*/ 1976867 h 2845884"/>
                <a:gd name="connsiteX362" fmla="*/ 72229 w 2257891"/>
                <a:gd name="connsiteY362" fmla="*/ 2010578 h 2845884"/>
                <a:gd name="connsiteX363" fmla="*/ 73797 w 2257891"/>
                <a:gd name="connsiteY363" fmla="*/ 2061537 h 2845884"/>
                <a:gd name="connsiteX364" fmla="*/ 63605 w 2257891"/>
                <a:gd name="connsiteY364" fmla="*/ 2082705 h 2845884"/>
                <a:gd name="connsiteX365" fmla="*/ 54197 w 2257891"/>
                <a:gd name="connsiteY365" fmla="*/ 2102305 h 2845884"/>
                <a:gd name="connsiteX366" fmla="*/ 59685 w 2257891"/>
                <a:gd name="connsiteY366" fmla="*/ 2118769 h 2845884"/>
                <a:gd name="connsiteX367" fmla="*/ 68309 w 2257891"/>
                <a:gd name="connsiteY367" fmla="*/ 2159536 h 2845884"/>
                <a:gd name="connsiteX368" fmla="*/ 81637 w 2257891"/>
                <a:gd name="connsiteY368" fmla="*/ 2199520 h 2845884"/>
                <a:gd name="connsiteX369" fmla="*/ 85557 w 2257891"/>
                <a:gd name="connsiteY369" fmla="*/ 2220688 h 2845884"/>
                <a:gd name="connsiteX370" fmla="*/ 100453 w 2257891"/>
                <a:gd name="connsiteY370" fmla="*/ 2226960 h 2845884"/>
                <a:gd name="connsiteX371" fmla="*/ 102805 w 2257891"/>
                <a:gd name="connsiteY371" fmla="*/ 2234799 h 2845884"/>
                <a:gd name="connsiteX372" fmla="*/ 132596 w 2257891"/>
                <a:gd name="connsiteY372" fmla="*/ 2238719 h 2845884"/>
                <a:gd name="connsiteX373" fmla="*/ 131812 w 2257891"/>
                <a:gd name="connsiteY373" fmla="*/ 2282623 h 2845884"/>
                <a:gd name="connsiteX374" fmla="*/ 132596 w 2257891"/>
                <a:gd name="connsiteY374" fmla="*/ 2307710 h 2845884"/>
                <a:gd name="connsiteX375" fmla="*/ 123972 w 2257891"/>
                <a:gd name="connsiteY375" fmla="*/ 2323390 h 2845884"/>
                <a:gd name="connsiteX376" fmla="*/ 134164 w 2257891"/>
                <a:gd name="connsiteY376" fmla="*/ 2335150 h 2845884"/>
                <a:gd name="connsiteX377" fmla="*/ 123188 w 2257891"/>
                <a:gd name="connsiteY377" fmla="*/ 2371214 h 2845884"/>
                <a:gd name="connsiteX378" fmla="*/ 92613 w 2257891"/>
                <a:gd name="connsiteY378" fmla="*/ 2411981 h 2845884"/>
                <a:gd name="connsiteX379" fmla="*/ 97317 w 2257891"/>
                <a:gd name="connsiteY379" fmla="*/ 2428445 h 2845884"/>
                <a:gd name="connsiteX380" fmla="*/ 87125 w 2257891"/>
                <a:gd name="connsiteY380" fmla="*/ 2444909 h 2845884"/>
                <a:gd name="connsiteX381" fmla="*/ 78501 w 2257891"/>
                <a:gd name="connsiteY381" fmla="*/ 2458237 h 2845884"/>
                <a:gd name="connsiteX382" fmla="*/ 75365 w 2257891"/>
                <a:gd name="connsiteY382" fmla="*/ 2491164 h 2845884"/>
                <a:gd name="connsiteX383" fmla="*/ 58117 w 2257891"/>
                <a:gd name="connsiteY383" fmla="*/ 2510764 h 2845884"/>
                <a:gd name="connsiteX384" fmla="*/ 59685 w 2257891"/>
                <a:gd name="connsiteY384" fmla="*/ 2538988 h 2845884"/>
                <a:gd name="connsiteX385" fmla="*/ 69093 w 2257891"/>
                <a:gd name="connsiteY385" fmla="*/ 2557019 h 2845884"/>
                <a:gd name="connsiteX386" fmla="*/ 65173 w 2257891"/>
                <a:gd name="connsiteY386" fmla="*/ 2589947 h 2845884"/>
                <a:gd name="connsiteX387" fmla="*/ 91829 w 2257891"/>
                <a:gd name="connsiteY387" fmla="*/ 2665210 h 2845884"/>
                <a:gd name="connsiteX388" fmla="*/ 114565 w 2257891"/>
                <a:gd name="connsiteY388" fmla="*/ 2658154 h 2845884"/>
                <a:gd name="connsiteX389" fmla="*/ 122404 w 2257891"/>
                <a:gd name="connsiteY389" fmla="*/ 2671482 h 2845884"/>
                <a:gd name="connsiteX390" fmla="*/ 151412 w 2257891"/>
                <a:gd name="connsiteY390" fmla="*/ 2675402 h 2845884"/>
                <a:gd name="connsiteX391" fmla="*/ 183556 w 2257891"/>
                <a:gd name="connsiteY391" fmla="*/ 2683242 h 2845884"/>
                <a:gd name="connsiteX392" fmla="*/ 249411 w 2257891"/>
                <a:gd name="connsiteY392" fmla="*/ 2715385 h 2845884"/>
                <a:gd name="connsiteX393" fmla="*/ 251763 w 2257891"/>
                <a:gd name="connsiteY393" fmla="*/ 2819656 h 2845884"/>
                <a:gd name="connsiteX394" fmla="*/ 432865 w 2257891"/>
                <a:gd name="connsiteY394" fmla="*/ 2811816 h 2845884"/>
                <a:gd name="connsiteX395" fmla="*/ 516752 w 2257891"/>
                <a:gd name="connsiteY395" fmla="*/ 2840040 h 2845884"/>
                <a:gd name="connsiteX396" fmla="*/ 548895 w 2257891"/>
                <a:gd name="connsiteY396" fmla="*/ 2846312 h 2845884"/>
                <a:gd name="connsiteX397" fmla="*/ 549679 w 2257891"/>
                <a:gd name="connsiteY397" fmla="*/ 2779673 h 2845884"/>
                <a:gd name="connsiteX398" fmla="*/ 549679 w 2257891"/>
                <a:gd name="connsiteY398" fmla="*/ 2776537 h 284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</a:cxnLst>
              <a:rect l="l" t="t" r="r" b="b"/>
              <a:pathLst>
                <a:path w="2257891" h="2845884">
                  <a:moveTo>
                    <a:pt x="549679" y="2776537"/>
                  </a:moveTo>
                  <a:lnTo>
                    <a:pt x="549679" y="2776537"/>
                  </a:lnTo>
                  <a:cubicBezTo>
                    <a:pt x="545759" y="2775753"/>
                    <a:pt x="541055" y="2774185"/>
                    <a:pt x="533999" y="2771049"/>
                  </a:cubicBezTo>
                  <a:cubicBezTo>
                    <a:pt x="522239" y="2766345"/>
                    <a:pt x="519887" y="2760857"/>
                    <a:pt x="522239" y="2754585"/>
                  </a:cubicBezTo>
                  <a:cubicBezTo>
                    <a:pt x="524591" y="2749881"/>
                    <a:pt x="528511" y="2748313"/>
                    <a:pt x="533999" y="2746745"/>
                  </a:cubicBezTo>
                  <a:cubicBezTo>
                    <a:pt x="537919" y="2745177"/>
                    <a:pt x="543407" y="2742825"/>
                    <a:pt x="546543" y="2739689"/>
                  </a:cubicBezTo>
                  <a:cubicBezTo>
                    <a:pt x="555951" y="2730281"/>
                    <a:pt x="563791" y="2730281"/>
                    <a:pt x="571631" y="2730281"/>
                  </a:cubicBezTo>
                  <a:cubicBezTo>
                    <a:pt x="574767" y="2730281"/>
                    <a:pt x="577903" y="2730281"/>
                    <a:pt x="581039" y="2728713"/>
                  </a:cubicBezTo>
                  <a:cubicBezTo>
                    <a:pt x="584175" y="2727145"/>
                    <a:pt x="587311" y="2724009"/>
                    <a:pt x="590447" y="2721657"/>
                  </a:cubicBezTo>
                  <a:cubicBezTo>
                    <a:pt x="595935" y="2716169"/>
                    <a:pt x="601422" y="2710682"/>
                    <a:pt x="612398" y="2707545"/>
                  </a:cubicBezTo>
                  <a:cubicBezTo>
                    <a:pt x="621022" y="2705194"/>
                    <a:pt x="624942" y="2700490"/>
                    <a:pt x="629646" y="2694218"/>
                  </a:cubicBezTo>
                  <a:cubicBezTo>
                    <a:pt x="631998" y="2691866"/>
                    <a:pt x="633566" y="2688730"/>
                    <a:pt x="636702" y="2686378"/>
                  </a:cubicBezTo>
                  <a:lnTo>
                    <a:pt x="637486" y="2685594"/>
                  </a:lnTo>
                  <a:cubicBezTo>
                    <a:pt x="642974" y="2679322"/>
                    <a:pt x="645326" y="2676970"/>
                    <a:pt x="650030" y="2676186"/>
                  </a:cubicBezTo>
                  <a:cubicBezTo>
                    <a:pt x="653950" y="2675402"/>
                    <a:pt x="655518" y="2676186"/>
                    <a:pt x="658654" y="2677754"/>
                  </a:cubicBezTo>
                  <a:cubicBezTo>
                    <a:pt x="660222" y="2677754"/>
                    <a:pt x="662574" y="2679322"/>
                    <a:pt x="664926" y="2680106"/>
                  </a:cubicBezTo>
                  <a:cubicBezTo>
                    <a:pt x="671198" y="2682458"/>
                    <a:pt x="675118" y="2684026"/>
                    <a:pt x="678253" y="2686378"/>
                  </a:cubicBezTo>
                  <a:cubicBezTo>
                    <a:pt x="681389" y="2687946"/>
                    <a:pt x="683741" y="2689514"/>
                    <a:pt x="688445" y="2689514"/>
                  </a:cubicBezTo>
                  <a:cubicBezTo>
                    <a:pt x="690013" y="2689514"/>
                    <a:pt x="696285" y="2677754"/>
                    <a:pt x="701773" y="2666778"/>
                  </a:cubicBezTo>
                  <a:cubicBezTo>
                    <a:pt x="706477" y="2658938"/>
                    <a:pt x="710397" y="2650314"/>
                    <a:pt x="715101" y="2644042"/>
                  </a:cubicBezTo>
                  <a:cubicBezTo>
                    <a:pt x="720589" y="2636986"/>
                    <a:pt x="725293" y="2633850"/>
                    <a:pt x="729213" y="2631499"/>
                  </a:cubicBezTo>
                  <a:cubicBezTo>
                    <a:pt x="731565" y="2629930"/>
                    <a:pt x="733133" y="2629146"/>
                    <a:pt x="732349" y="2626795"/>
                  </a:cubicBezTo>
                  <a:lnTo>
                    <a:pt x="732349" y="2626795"/>
                  </a:lnTo>
                  <a:cubicBezTo>
                    <a:pt x="731565" y="2620523"/>
                    <a:pt x="726861" y="2612683"/>
                    <a:pt x="722157" y="2604843"/>
                  </a:cubicBezTo>
                  <a:cubicBezTo>
                    <a:pt x="719021" y="2599355"/>
                    <a:pt x="716669" y="2594651"/>
                    <a:pt x="715101" y="2590731"/>
                  </a:cubicBezTo>
                  <a:lnTo>
                    <a:pt x="715101" y="2589947"/>
                  </a:lnTo>
                  <a:cubicBezTo>
                    <a:pt x="711965" y="2581323"/>
                    <a:pt x="715885" y="2576619"/>
                    <a:pt x="722941" y="2573483"/>
                  </a:cubicBezTo>
                  <a:cubicBezTo>
                    <a:pt x="729213" y="2571131"/>
                    <a:pt x="738621" y="2571915"/>
                    <a:pt x="747245" y="2571915"/>
                  </a:cubicBezTo>
                  <a:lnTo>
                    <a:pt x="754301" y="2571915"/>
                  </a:lnTo>
                  <a:cubicBezTo>
                    <a:pt x="758220" y="2571915"/>
                    <a:pt x="763708" y="2570347"/>
                    <a:pt x="769980" y="2567211"/>
                  </a:cubicBezTo>
                  <a:lnTo>
                    <a:pt x="770764" y="2567211"/>
                  </a:lnTo>
                  <a:lnTo>
                    <a:pt x="773900" y="2565643"/>
                  </a:lnTo>
                  <a:cubicBezTo>
                    <a:pt x="779388" y="2562507"/>
                    <a:pt x="785660" y="2559371"/>
                    <a:pt x="791148" y="2554667"/>
                  </a:cubicBezTo>
                  <a:lnTo>
                    <a:pt x="791932" y="2553884"/>
                  </a:lnTo>
                  <a:cubicBezTo>
                    <a:pt x="795852" y="2550747"/>
                    <a:pt x="801340" y="2547611"/>
                    <a:pt x="808396" y="2542907"/>
                  </a:cubicBezTo>
                  <a:cubicBezTo>
                    <a:pt x="826428" y="2531148"/>
                    <a:pt x="851515" y="2515468"/>
                    <a:pt x="857787" y="2505276"/>
                  </a:cubicBezTo>
                  <a:cubicBezTo>
                    <a:pt x="862491" y="2498220"/>
                    <a:pt x="863275" y="2495084"/>
                    <a:pt x="864059" y="2492732"/>
                  </a:cubicBezTo>
                  <a:cubicBezTo>
                    <a:pt x="865627" y="2488812"/>
                    <a:pt x="865627" y="2488028"/>
                    <a:pt x="870331" y="2484108"/>
                  </a:cubicBezTo>
                  <a:cubicBezTo>
                    <a:pt x="874251" y="2480188"/>
                    <a:pt x="878955" y="2477052"/>
                    <a:pt x="886011" y="2473916"/>
                  </a:cubicBezTo>
                  <a:cubicBezTo>
                    <a:pt x="892283" y="2470781"/>
                    <a:pt x="900907" y="2469212"/>
                    <a:pt x="911099" y="2468428"/>
                  </a:cubicBezTo>
                  <a:cubicBezTo>
                    <a:pt x="920506" y="2467645"/>
                    <a:pt x="925210" y="2466861"/>
                    <a:pt x="930698" y="2466861"/>
                  </a:cubicBezTo>
                  <a:cubicBezTo>
                    <a:pt x="936186" y="2466861"/>
                    <a:pt x="940890" y="2466861"/>
                    <a:pt x="949514" y="2466861"/>
                  </a:cubicBezTo>
                  <a:cubicBezTo>
                    <a:pt x="962842" y="2466861"/>
                    <a:pt x="969898" y="2477836"/>
                    <a:pt x="976954" y="2488812"/>
                  </a:cubicBezTo>
                  <a:cubicBezTo>
                    <a:pt x="982442" y="2496652"/>
                    <a:pt x="987930" y="2504492"/>
                    <a:pt x="993417" y="2504492"/>
                  </a:cubicBezTo>
                  <a:lnTo>
                    <a:pt x="994201" y="2504492"/>
                  </a:lnTo>
                  <a:cubicBezTo>
                    <a:pt x="1004393" y="2503708"/>
                    <a:pt x="1027129" y="2488812"/>
                    <a:pt x="1045161" y="2476268"/>
                  </a:cubicBezTo>
                  <a:cubicBezTo>
                    <a:pt x="1057705" y="2468428"/>
                    <a:pt x="1068681" y="2460589"/>
                    <a:pt x="1076520" y="2458237"/>
                  </a:cubicBezTo>
                  <a:cubicBezTo>
                    <a:pt x="1094552" y="2451965"/>
                    <a:pt x="1103960" y="2462157"/>
                    <a:pt x="1113368" y="2473132"/>
                  </a:cubicBezTo>
                  <a:cubicBezTo>
                    <a:pt x="1114936" y="2475485"/>
                    <a:pt x="1118072" y="2477836"/>
                    <a:pt x="1119640" y="2479404"/>
                  </a:cubicBezTo>
                  <a:cubicBezTo>
                    <a:pt x="1120424" y="2480188"/>
                    <a:pt x="1121992" y="2481756"/>
                    <a:pt x="1123560" y="2482540"/>
                  </a:cubicBezTo>
                  <a:cubicBezTo>
                    <a:pt x="1125128" y="2484108"/>
                    <a:pt x="1127480" y="2484892"/>
                    <a:pt x="1129832" y="2485676"/>
                  </a:cubicBezTo>
                  <a:cubicBezTo>
                    <a:pt x="1142376" y="2490380"/>
                    <a:pt x="1158839" y="2493516"/>
                    <a:pt x="1166679" y="2491164"/>
                  </a:cubicBezTo>
                  <a:lnTo>
                    <a:pt x="1166679" y="2490380"/>
                  </a:lnTo>
                  <a:cubicBezTo>
                    <a:pt x="1172167" y="2488812"/>
                    <a:pt x="1183143" y="2486460"/>
                    <a:pt x="1196471" y="2484108"/>
                  </a:cubicBezTo>
                  <a:cubicBezTo>
                    <a:pt x="1216071" y="2480188"/>
                    <a:pt x="1240374" y="2476268"/>
                    <a:pt x="1255270" y="2469996"/>
                  </a:cubicBezTo>
                  <a:cubicBezTo>
                    <a:pt x="1256054" y="2469996"/>
                    <a:pt x="1257622" y="2469212"/>
                    <a:pt x="1258406" y="2469212"/>
                  </a:cubicBezTo>
                  <a:cubicBezTo>
                    <a:pt x="1284278" y="2462157"/>
                    <a:pt x="1398740" y="2464508"/>
                    <a:pt x="1464596" y="2465292"/>
                  </a:cubicBezTo>
                  <a:cubicBezTo>
                    <a:pt x="1487331" y="2465292"/>
                    <a:pt x="1503795" y="2466077"/>
                    <a:pt x="1510067" y="2466077"/>
                  </a:cubicBezTo>
                  <a:cubicBezTo>
                    <a:pt x="1530451" y="2465292"/>
                    <a:pt x="1567298" y="2440989"/>
                    <a:pt x="1567298" y="2440989"/>
                  </a:cubicBezTo>
                  <a:lnTo>
                    <a:pt x="1569650" y="2439421"/>
                  </a:lnTo>
                  <a:lnTo>
                    <a:pt x="1572002" y="2439421"/>
                  </a:lnTo>
                  <a:lnTo>
                    <a:pt x="1669217" y="2434717"/>
                  </a:lnTo>
                  <a:lnTo>
                    <a:pt x="1670785" y="2434717"/>
                  </a:lnTo>
                  <a:lnTo>
                    <a:pt x="1672353" y="2434717"/>
                  </a:lnTo>
                  <a:lnTo>
                    <a:pt x="1674705" y="2435501"/>
                  </a:lnTo>
                  <a:cubicBezTo>
                    <a:pt x="1690385" y="2439421"/>
                    <a:pt x="1743696" y="2452749"/>
                    <a:pt x="1748400" y="2452749"/>
                  </a:cubicBezTo>
                  <a:lnTo>
                    <a:pt x="1749184" y="2452749"/>
                  </a:lnTo>
                  <a:cubicBezTo>
                    <a:pt x="1757024" y="2453533"/>
                    <a:pt x="1765648" y="2466861"/>
                    <a:pt x="1771920" y="2476268"/>
                  </a:cubicBezTo>
                  <a:cubicBezTo>
                    <a:pt x="1773488" y="2478620"/>
                    <a:pt x="1774272" y="2480188"/>
                    <a:pt x="1775056" y="2480972"/>
                  </a:cubicBezTo>
                  <a:lnTo>
                    <a:pt x="1776624" y="2480972"/>
                  </a:lnTo>
                  <a:cubicBezTo>
                    <a:pt x="1777408" y="2480972"/>
                    <a:pt x="1778976" y="2481756"/>
                    <a:pt x="1779760" y="2481756"/>
                  </a:cubicBezTo>
                  <a:cubicBezTo>
                    <a:pt x="1785248" y="2481756"/>
                    <a:pt x="1793088" y="2480972"/>
                    <a:pt x="1797007" y="2478620"/>
                  </a:cubicBezTo>
                  <a:cubicBezTo>
                    <a:pt x="1798575" y="2477836"/>
                    <a:pt x="1797007" y="2471565"/>
                    <a:pt x="1795439" y="2466861"/>
                  </a:cubicBezTo>
                  <a:cubicBezTo>
                    <a:pt x="1794655" y="2462157"/>
                    <a:pt x="1793088" y="2459021"/>
                    <a:pt x="1794655" y="2455101"/>
                  </a:cubicBezTo>
                  <a:cubicBezTo>
                    <a:pt x="1797007" y="2446477"/>
                    <a:pt x="1807199" y="2447261"/>
                    <a:pt x="1818959" y="2448829"/>
                  </a:cubicBezTo>
                  <a:cubicBezTo>
                    <a:pt x="1826015" y="2449613"/>
                    <a:pt x="1833071" y="2450397"/>
                    <a:pt x="1837775" y="2449613"/>
                  </a:cubicBezTo>
                  <a:cubicBezTo>
                    <a:pt x="1842479" y="2448829"/>
                    <a:pt x="1845615" y="2440989"/>
                    <a:pt x="1847967" y="2435501"/>
                  </a:cubicBezTo>
                  <a:cubicBezTo>
                    <a:pt x="1849535" y="2432365"/>
                    <a:pt x="1850319" y="2430013"/>
                    <a:pt x="1851887" y="2427661"/>
                  </a:cubicBezTo>
                  <a:cubicBezTo>
                    <a:pt x="1852671" y="2426877"/>
                    <a:pt x="1850319" y="2426877"/>
                    <a:pt x="1844047" y="2419821"/>
                  </a:cubicBezTo>
                  <a:lnTo>
                    <a:pt x="1840911" y="2415901"/>
                  </a:lnTo>
                  <a:cubicBezTo>
                    <a:pt x="1833071" y="2407277"/>
                    <a:pt x="1823663" y="2391597"/>
                    <a:pt x="1815039" y="2376702"/>
                  </a:cubicBezTo>
                  <a:cubicBezTo>
                    <a:pt x="1807983" y="2364942"/>
                    <a:pt x="1801711" y="2353966"/>
                    <a:pt x="1795439" y="2346126"/>
                  </a:cubicBezTo>
                  <a:cubicBezTo>
                    <a:pt x="1779760" y="2324958"/>
                    <a:pt x="1863647" y="2268511"/>
                    <a:pt x="1887950" y="2252831"/>
                  </a:cubicBezTo>
                  <a:lnTo>
                    <a:pt x="1810335" y="2100737"/>
                  </a:lnTo>
                  <a:lnTo>
                    <a:pt x="1809551" y="2099169"/>
                  </a:lnTo>
                  <a:cubicBezTo>
                    <a:pt x="1807199" y="2092113"/>
                    <a:pt x="1797007" y="2067810"/>
                    <a:pt x="1797007" y="2067810"/>
                  </a:cubicBezTo>
                  <a:lnTo>
                    <a:pt x="1796223" y="2066241"/>
                  </a:lnTo>
                  <a:lnTo>
                    <a:pt x="1796223" y="2064673"/>
                  </a:lnTo>
                  <a:cubicBezTo>
                    <a:pt x="1796223" y="2064673"/>
                    <a:pt x="1797007" y="1969811"/>
                    <a:pt x="1796223" y="1966675"/>
                  </a:cubicBezTo>
                  <a:cubicBezTo>
                    <a:pt x="1795439" y="1963539"/>
                    <a:pt x="1793871" y="1956483"/>
                    <a:pt x="1793088" y="1947859"/>
                  </a:cubicBezTo>
                  <a:cubicBezTo>
                    <a:pt x="1790736" y="1933747"/>
                    <a:pt x="1788384" y="1915715"/>
                    <a:pt x="1786032" y="1910227"/>
                  </a:cubicBezTo>
                  <a:lnTo>
                    <a:pt x="1785248" y="1910227"/>
                  </a:lnTo>
                  <a:lnTo>
                    <a:pt x="1785248" y="1909443"/>
                  </a:lnTo>
                  <a:cubicBezTo>
                    <a:pt x="1779760" y="1899252"/>
                    <a:pt x="1787600" y="1876516"/>
                    <a:pt x="1793088" y="1859268"/>
                  </a:cubicBezTo>
                  <a:cubicBezTo>
                    <a:pt x="1795439" y="1851428"/>
                    <a:pt x="1797791" y="1845156"/>
                    <a:pt x="1797791" y="1843588"/>
                  </a:cubicBezTo>
                  <a:cubicBezTo>
                    <a:pt x="1797791" y="1838884"/>
                    <a:pt x="1802495" y="1823205"/>
                    <a:pt x="1808767" y="1803605"/>
                  </a:cubicBezTo>
                  <a:cubicBezTo>
                    <a:pt x="1816607" y="1777733"/>
                    <a:pt x="1826015" y="1747157"/>
                    <a:pt x="1826015" y="1738534"/>
                  </a:cubicBezTo>
                  <a:cubicBezTo>
                    <a:pt x="1826015" y="1725990"/>
                    <a:pt x="1833855" y="1697766"/>
                    <a:pt x="1843263" y="1678950"/>
                  </a:cubicBezTo>
                  <a:cubicBezTo>
                    <a:pt x="1845615" y="1675030"/>
                    <a:pt x="1847183" y="1671894"/>
                    <a:pt x="1848751" y="1667974"/>
                  </a:cubicBezTo>
                  <a:cubicBezTo>
                    <a:pt x="1851103" y="1664839"/>
                    <a:pt x="1853455" y="1661702"/>
                    <a:pt x="1855023" y="1660135"/>
                  </a:cubicBezTo>
                  <a:lnTo>
                    <a:pt x="1855023" y="1660135"/>
                  </a:lnTo>
                  <a:cubicBezTo>
                    <a:pt x="1867567" y="1648375"/>
                    <a:pt x="1877758" y="1651511"/>
                    <a:pt x="1887166" y="1654647"/>
                  </a:cubicBezTo>
                  <a:cubicBezTo>
                    <a:pt x="1889518" y="1655431"/>
                    <a:pt x="1891870" y="1656215"/>
                    <a:pt x="1893438" y="1656215"/>
                  </a:cubicBezTo>
                  <a:cubicBezTo>
                    <a:pt x="1899710" y="1656215"/>
                    <a:pt x="1916174" y="1653863"/>
                    <a:pt x="1929502" y="1650727"/>
                  </a:cubicBezTo>
                  <a:cubicBezTo>
                    <a:pt x="1931854" y="1649943"/>
                    <a:pt x="1934206" y="1649159"/>
                    <a:pt x="1936558" y="1648375"/>
                  </a:cubicBezTo>
                  <a:cubicBezTo>
                    <a:pt x="1938910" y="1647591"/>
                    <a:pt x="1940478" y="1646807"/>
                    <a:pt x="1942046" y="1646023"/>
                  </a:cubicBezTo>
                  <a:cubicBezTo>
                    <a:pt x="1951454" y="1641319"/>
                    <a:pt x="1974189" y="1624855"/>
                    <a:pt x="1987517" y="1613879"/>
                  </a:cubicBezTo>
                  <a:cubicBezTo>
                    <a:pt x="1990653" y="1611527"/>
                    <a:pt x="1992221" y="1609959"/>
                    <a:pt x="1994573" y="1608391"/>
                  </a:cubicBezTo>
                  <a:cubicBezTo>
                    <a:pt x="1995357" y="1606823"/>
                    <a:pt x="1996925" y="1606039"/>
                    <a:pt x="1996925" y="1606039"/>
                  </a:cubicBezTo>
                  <a:cubicBezTo>
                    <a:pt x="1997709" y="1604471"/>
                    <a:pt x="1999277" y="1599767"/>
                    <a:pt x="2000061" y="1594279"/>
                  </a:cubicBezTo>
                  <a:cubicBezTo>
                    <a:pt x="2001629" y="1588007"/>
                    <a:pt x="2002413" y="1580952"/>
                    <a:pt x="2002413" y="1577032"/>
                  </a:cubicBezTo>
                  <a:lnTo>
                    <a:pt x="2002413" y="1576248"/>
                  </a:lnTo>
                  <a:cubicBezTo>
                    <a:pt x="2000845" y="1572328"/>
                    <a:pt x="2000845" y="1565272"/>
                    <a:pt x="2001629" y="1558216"/>
                  </a:cubicBezTo>
                  <a:cubicBezTo>
                    <a:pt x="2002413" y="1550376"/>
                    <a:pt x="2003197" y="1540184"/>
                    <a:pt x="2000845" y="1533128"/>
                  </a:cubicBezTo>
                  <a:cubicBezTo>
                    <a:pt x="1999277" y="1528424"/>
                    <a:pt x="1997709" y="1524504"/>
                    <a:pt x="1996141" y="1521368"/>
                  </a:cubicBezTo>
                  <a:cubicBezTo>
                    <a:pt x="1993005" y="1514312"/>
                    <a:pt x="1990653" y="1509608"/>
                    <a:pt x="1993005" y="1500984"/>
                  </a:cubicBezTo>
                  <a:cubicBezTo>
                    <a:pt x="1995357" y="1494713"/>
                    <a:pt x="2001629" y="1486873"/>
                    <a:pt x="2007117" y="1479817"/>
                  </a:cubicBezTo>
                  <a:cubicBezTo>
                    <a:pt x="2011037" y="1475113"/>
                    <a:pt x="2014173" y="1471193"/>
                    <a:pt x="2014957" y="1469625"/>
                  </a:cubicBezTo>
                  <a:cubicBezTo>
                    <a:pt x="2015741" y="1465705"/>
                    <a:pt x="2017309" y="1449241"/>
                    <a:pt x="2018093" y="1435913"/>
                  </a:cubicBezTo>
                  <a:lnTo>
                    <a:pt x="2018877" y="1428073"/>
                  </a:lnTo>
                  <a:cubicBezTo>
                    <a:pt x="2018877" y="1425722"/>
                    <a:pt x="2019661" y="1423370"/>
                    <a:pt x="2019661" y="1422585"/>
                  </a:cubicBezTo>
                  <a:lnTo>
                    <a:pt x="2019661" y="1421018"/>
                  </a:lnTo>
                  <a:cubicBezTo>
                    <a:pt x="2019661" y="1413962"/>
                    <a:pt x="2013389" y="1400634"/>
                    <a:pt x="2006333" y="1388874"/>
                  </a:cubicBezTo>
                  <a:cubicBezTo>
                    <a:pt x="2004765" y="1386522"/>
                    <a:pt x="2003981" y="1384170"/>
                    <a:pt x="2002413" y="1381818"/>
                  </a:cubicBezTo>
                  <a:cubicBezTo>
                    <a:pt x="2000845" y="1379466"/>
                    <a:pt x="1999277" y="1377898"/>
                    <a:pt x="1998493" y="1376330"/>
                  </a:cubicBezTo>
                  <a:cubicBezTo>
                    <a:pt x="1991437" y="1366138"/>
                    <a:pt x="1993005" y="1359866"/>
                    <a:pt x="1999277" y="1355162"/>
                  </a:cubicBezTo>
                  <a:cubicBezTo>
                    <a:pt x="2003197" y="1352026"/>
                    <a:pt x="2008685" y="1352026"/>
                    <a:pt x="2014173" y="1352026"/>
                  </a:cubicBezTo>
                  <a:cubicBezTo>
                    <a:pt x="2016525" y="1352026"/>
                    <a:pt x="2019661" y="1351242"/>
                    <a:pt x="2021229" y="1351242"/>
                  </a:cubicBezTo>
                  <a:lnTo>
                    <a:pt x="2021229" y="1350458"/>
                  </a:lnTo>
                  <a:cubicBezTo>
                    <a:pt x="2026717" y="1349674"/>
                    <a:pt x="2030636" y="1350458"/>
                    <a:pt x="2033772" y="1350458"/>
                  </a:cubicBezTo>
                  <a:cubicBezTo>
                    <a:pt x="2036909" y="1344970"/>
                    <a:pt x="2042396" y="1339483"/>
                    <a:pt x="2047100" y="1334779"/>
                  </a:cubicBezTo>
                  <a:cubicBezTo>
                    <a:pt x="2048668" y="1333211"/>
                    <a:pt x="2050236" y="1331643"/>
                    <a:pt x="2051020" y="1330075"/>
                  </a:cubicBezTo>
                  <a:lnTo>
                    <a:pt x="2051804" y="1329291"/>
                  </a:lnTo>
                  <a:cubicBezTo>
                    <a:pt x="2053372" y="1327723"/>
                    <a:pt x="2045532" y="1312827"/>
                    <a:pt x="2045532" y="1312827"/>
                  </a:cubicBezTo>
                  <a:lnTo>
                    <a:pt x="2059644" y="1305771"/>
                  </a:lnTo>
                  <a:cubicBezTo>
                    <a:pt x="2060428" y="1305771"/>
                    <a:pt x="2061212" y="1304987"/>
                    <a:pt x="2061996" y="1304203"/>
                  </a:cubicBezTo>
                  <a:cubicBezTo>
                    <a:pt x="2065916" y="1301851"/>
                    <a:pt x="2069836" y="1298715"/>
                    <a:pt x="2072972" y="1296363"/>
                  </a:cubicBezTo>
                  <a:cubicBezTo>
                    <a:pt x="2075324" y="1294011"/>
                    <a:pt x="2086300" y="1280683"/>
                    <a:pt x="2095708" y="1267356"/>
                  </a:cubicBezTo>
                  <a:cubicBezTo>
                    <a:pt x="2101196" y="1258732"/>
                    <a:pt x="2105900" y="1251676"/>
                    <a:pt x="2105900" y="1250892"/>
                  </a:cubicBezTo>
                  <a:cubicBezTo>
                    <a:pt x="2105116" y="1243052"/>
                    <a:pt x="2111388" y="1208556"/>
                    <a:pt x="2111388" y="1208556"/>
                  </a:cubicBezTo>
                  <a:lnTo>
                    <a:pt x="2112171" y="1203068"/>
                  </a:lnTo>
                  <a:lnTo>
                    <a:pt x="2117659" y="1202284"/>
                  </a:lnTo>
                  <a:lnTo>
                    <a:pt x="2127067" y="1200716"/>
                  </a:lnTo>
                  <a:lnTo>
                    <a:pt x="2131771" y="1199932"/>
                  </a:lnTo>
                  <a:lnTo>
                    <a:pt x="2134907" y="1203068"/>
                  </a:lnTo>
                  <a:cubicBezTo>
                    <a:pt x="2134907" y="1203068"/>
                    <a:pt x="2141963" y="1210124"/>
                    <a:pt x="2145883" y="1217964"/>
                  </a:cubicBezTo>
                  <a:cubicBezTo>
                    <a:pt x="2148235" y="1223452"/>
                    <a:pt x="2146667" y="1228940"/>
                    <a:pt x="2145099" y="1235212"/>
                  </a:cubicBezTo>
                  <a:cubicBezTo>
                    <a:pt x="2143531" y="1240700"/>
                    <a:pt x="2142747" y="1247756"/>
                    <a:pt x="2143531" y="1253244"/>
                  </a:cubicBezTo>
                  <a:cubicBezTo>
                    <a:pt x="2144315" y="1256380"/>
                    <a:pt x="2144315" y="1260300"/>
                    <a:pt x="2145099" y="1263436"/>
                  </a:cubicBezTo>
                  <a:cubicBezTo>
                    <a:pt x="2146667" y="1270491"/>
                    <a:pt x="2146667" y="1274411"/>
                    <a:pt x="2148235" y="1278331"/>
                  </a:cubicBezTo>
                  <a:cubicBezTo>
                    <a:pt x="2148235" y="1280683"/>
                    <a:pt x="2148235" y="1283035"/>
                    <a:pt x="2149019" y="1285387"/>
                  </a:cubicBezTo>
                  <a:lnTo>
                    <a:pt x="2149019" y="1286171"/>
                  </a:lnTo>
                  <a:cubicBezTo>
                    <a:pt x="2152939" y="1283819"/>
                    <a:pt x="2156859" y="1282251"/>
                    <a:pt x="2159211" y="1280683"/>
                  </a:cubicBezTo>
                  <a:cubicBezTo>
                    <a:pt x="2162347" y="1278331"/>
                    <a:pt x="2164699" y="1275195"/>
                    <a:pt x="2167835" y="1270491"/>
                  </a:cubicBezTo>
                  <a:cubicBezTo>
                    <a:pt x="2170971" y="1265787"/>
                    <a:pt x="2175675" y="1261867"/>
                    <a:pt x="2179595" y="1258732"/>
                  </a:cubicBezTo>
                  <a:cubicBezTo>
                    <a:pt x="2180379" y="1257948"/>
                    <a:pt x="2181163" y="1257164"/>
                    <a:pt x="2181947" y="1256380"/>
                  </a:cubicBezTo>
                  <a:cubicBezTo>
                    <a:pt x="2178027" y="1251676"/>
                    <a:pt x="2174891" y="1244620"/>
                    <a:pt x="2172539" y="1239132"/>
                  </a:cubicBezTo>
                  <a:cubicBezTo>
                    <a:pt x="2171755" y="1236780"/>
                    <a:pt x="2170971" y="1234428"/>
                    <a:pt x="2170971" y="1232860"/>
                  </a:cubicBezTo>
                  <a:cubicBezTo>
                    <a:pt x="2170187" y="1228940"/>
                    <a:pt x="2170971" y="1226588"/>
                    <a:pt x="2174107" y="1224236"/>
                  </a:cubicBezTo>
                  <a:cubicBezTo>
                    <a:pt x="2174891" y="1222668"/>
                    <a:pt x="2176459" y="1221884"/>
                    <a:pt x="2178027" y="1221884"/>
                  </a:cubicBezTo>
                  <a:cubicBezTo>
                    <a:pt x="2180379" y="1221100"/>
                    <a:pt x="2184299" y="1218748"/>
                    <a:pt x="2186651" y="1217180"/>
                  </a:cubicBezTo>
                  <a:cubicBezTo>
                    <a:pt x="2187435" y="1216396"/>
                    <a:pt x="2187435" y="1217964"/>
                    <a:pt x="2187435" y="1217180"/>
                  </a:cubicBezTo>
                  <a:cubicBezTo>
                    <a:pt x="2185867" y="1214044"/>
                    <a:pt x="2181947" y="1202284"/>
                    <a:pt x="2177243" y="1192876"/>
                  </a:cubicBezTo>
                  <a:cubicBezTo>
                    <a:pt x="2174107" y="1186604"/>
                    <a:pt x="2171755" y="1181900"/>
                    <a:pt x="2171755" y="1181117"/>
                  </a:cubicBezTo>
                  <a:cubicBezTo>
                    <a:pt x="2168619" y="1178765"/>
                    <a:pt x="2163915" y="1174845"/>
                    <a:pt x="2159995" y="1170141"/>
                  </a:cubicBezTo>
                  <a:cubicBezTo>
                    <a:pt x="2156859" y="1167005"/>
                    <a:pt x="2154507" y="1163085"/>
                    <a:pt x="2152939" y="1159949"/>
                  </a:cubicBezTo>
                  <a:cubicBezTo>
                    <a:pt x="2152939" y="1159165"/>
                    <a:pt x="2152939" y="1158381"/>
                    <a:pt x="2152155" y="1157597"/>
                  </a:cubicBezTo>
                  <a:cubicBezTo>
                    <a:pt x="2151371" y="1156029"/>
                    <a:pt x="2149803" y="1153677"/>
                    <a:pt x="2149803" y="1151325"/>
                  </a:cubicBezTo>
                  <a:cubicBezTo>
                    <a:pt x="2148235" y="1144269"/>
                    <a:pt x="2150587" y="1138781"/>
                    <a:pt x="2159211" y="1137213"/>
                  </a:cubicBezTo>
                  <a:cubicBezTo>
                    <a:pt x="2161563" y="1136429"/>
                    <a:pt x="2164699" y="1136429"/>
                    <a:pt x="2167051" y="1135645"/>
                  </a:cubicBezTo>
                  <a:lnTo>
                    <a:pt x="2167835" y="1135645"/>
                  </a:lnTo>
                  <a:cubicBezTo>
                    <a:pt x="2172539" y="1134861"/>
                    <a:pt x="2178027" y="1134077"/>
                    <a:pt x="2181163" y="1132509"/>
                  </a:cubicBezTo>
                  <a:cubicBezTo>
                    <a:pt x="2182731" y="1132509"/>
                    <a:pt x="2184299" y="1130941"/>
                    <a:pt x="2185867" y="1129373"/>
                  </a:cubicBezTo>
                  <a:cubicBezTo>
                    <a:pt x="2189003" y="1127021"/>
                    <a:pt x="2192139" y="1123885"/>
                    <a:pt x="2198410" y="1120749"/>
                  </a:cubicBezTo>
                  <a:lnTo>
                    <a:pt x="2201547" y="1119181"/>
                  </a:lnTo>
                  <a:cubicBezTo>
                    <a:pt x="2210954" y="1114477"/>
                    <a:pt x="2213306" y="1112909"/>
                    <a:pt x="2225850" y="1119181"/>
                  </a:cubicBezTo>
                  <a:cubicBezTo>
                    <a:pt x="2232122" y="1122317"/>
                    <a:pt x="2235258" y="1125453"/>
                    <a:pt x="2237610" y="1128589"/>
                  </a:cubicBezTo>
                  <a:cubicBezTo>
                    <a:pt x="2238394" y="1130157"/>
                    <a:pt x="2239178" y="1130941"/>
                    <a:pt x="2239962" y="1130941"/>
                  </a:cubicBezTo>
                  <a:cubicBezTo>
                    <a:pt x="2243098" y="1130157"/>
                    <a:pt x="2244666" y="1130157"/>
                    <a:pt x="2246234" y="1130157"/>
                  </a:cubicBezTo>
                  <a:cubicBezTo>
                    <a:pt x="2247802" y="1130157"/>
                    <a:pt x="2247802" y="1129373"/>
                    <a:pt x="2252506" y="1124669"/>
                  </a:cubicBezTo>
                  <a:cubicBezTo>
                    <a:pt x="2256426" y="1121533"/>
                    <a:pt x="2257994" y="1117613"/>
                    <a:pt x="2258778" y="1112909"/>
                  </a:cubicBezTo>
                  <a:cubicBezTo>
                    <a:pt x="2259562" y="1108205"/>
                    <a:pt x="2259562" y="1104286"/>
                    <a:pt x="2257210" y="1100366"/>
                  </a:cubicBezTo>
                  <a:cubicBezTo>
                    <a:pt x="2255642" y="1095662"/>
                    <a:pt x="2254074" y="1092526"/>
                    <a:pt x="2251722" y="1089390"/>
                  </a:cubicBezTo>
                  <a:cubicBezTo>
                    <a:pt x="2249370" y="1086254"/>
                    <a:pt x="2247018" y="1082334"/>
                    <a:pt x="2243882" y="1078414"/>
                  </a:cubicBezTo>
                  <a:lnTo>
                    <a:pt x="2242314" y="1076062"/>
                  </a:lnTo>
                  <a:cubicBezTo>
                    <a:pt x="2235258" y="1066654"/>
                    <a:pt x="2232906" y="1064302"/>
                    <a:pt x="2234474" y="1050190"/>
                  </a:cubicBezTo>
                  <a:cubicBezTo>
                    <a:pt x="2234474" y="1045486"/>
                    <a:pt x="2236042" y="1040782"/>
                    <a:pt x="2236826" y="1036862"/>
                  </a:cubicBezTo>
                  <a:cubicBezTo>
                    <a:pt x="2237610" y="1031374"/>
                    <a:pt x="2239962" y="1025102"/>
                    <a:pt x="2237610" y="1018047"/>
                  </a:cubicBezTo>
                  <a:cubicBezTo>
                    <a:pt x="2236042" y="1014911"/>
                    <a:pt x="2234474" y="1013343"/>
                    <a:pt x="2233690" y="1011775"/>
                  </a:cubicBezTo>
                  <a:cubicBezTo>
                    <a:pt x="2228986" y="1006287"/>
                    <a:pt x="2225850" y="1003935"/>
                    <a:pt x="2231338" y="989039"/>
                  </a:cubicBezTo>
                  <a:cubicBezTo>
                    <a:pt x="2233690" y="982767"/>
                    <a:pt x="2236042" y="978063"/>
                    <a:pt x="2238394" y="973359"/>
                  </a:cubicBezTo>
                  <a:cubicBezTo>
                    <a:pt x="2243098" y="965519"/>
                    <a:pt x="2246234" y="957679"/>
                    <a:pt x="2244666" y="952191"/>
                  </a:cubicBezTo>
                  <a:cubicBezTo>
                    <a:pt x="2241530" y="941216"/>
                    <a:pt x="2241530" y="916912"/>
                    <a:pt x="2240746" y="903584"/>
                  </a:cubicBezTo>
                  <a:lnTo>
                    <a:pt x="2240746" y="896528"/>
                  </a:lnTo>
                  <a:cubicBezTo>
                    <a:pt x="2240746" y="894960"/>
                    <a:pt x="2238394" y="895744"/>
                    <a:pt x="2236042" y="894176"/>
                  </a:cubicBezTo>
                  <a:cubicBezTo>
                    <a:pt x="2229770" y="888688"/>
                    <a:pt x="2222714" y="882416"/>
                    <a:pt x="2223498" y="875360"/>
                  </a:cubicBezTo>
                  <a:cubicBezTo>
                    <a:pt x="2223498" y="871440"/>
                    <a:pt x="2225066" y="865952"/>
                    <a:pt x="2225850" y="862033"/>
                  </a:cubicBezTo>
                  <a:cubicBezTo>
                    <a:pt x="2227418" y="856545"/>
                    <a:pt x="2229770" y="851841"/>
                    <a:pt x="2232906" y="851057"/>
                  </a:cubicBezTo>
                  <a:cubicBezTo>
                    <a:pt x="2233690" y="851057"/>
                    <a:pt x="2232122" y="849489"/>
                    <a:pt x="2233690" y="847137"/>
                  </a:cubicBezTo>
                  <a:cubicBezTo>
                    <a:pt x="2234474" y="844785"/>
                    <a:pt x="2235258" y="844001"/>
                    <a:pt x="2235258" y="844001"/>
                  </a:cubicBezTo>
                  <a:lnTo>
                    <a:pt x="2232122" y="831457"/>
                  </a:lnTo>
                  <a:lnTo>
                    <a:pt x="2227418" y="811073"/>
                  </a:lnTo>
                  <a:lnTo>
                    <a:pt x="2227418" y="811857"/>
                  </a:lnTo>
                  <a:cubicBezTo>
                    <a:pt x="2221930" y="819697"/>
                    <a:pt x="2114524" y="811073"/>
                    <a:pt x="2090220" y="810289"/>
                  </a:cubicBezTo>
                  <a:cubicBezTo>
                    <a:pt x="2065916" y="809505"/>
                    <a:pt x="2052588" y="814993"/>
                    <a:pt x="2039260" y="817345"/>
                  </a:cubicBezTo>
                  <a:cubicBezTo>
                    <a:pt x="2025932" y="819697"/>
                    <a:pt x="1982813" y="864384"/>
                    <a:pt x="1977325" y="869872"/>
                  </a:cubicBezTo>
                  <a:cubicBezTo>
                    <a:pt x="1972621" y="875360"/>
                    <a:pt x="1945182" y="871440"/>
                    <a:pt x="1927934" y="869872"/>
                  </a:cubicBezTo>
                  <a:cubicBezTo>
                    <a:pt x="1910686" y="869088"/>
                    <a:pt x="1880894" y="883984"/>
                    <a:pt x="1865215" y="891040"/>
                  </a:cubicBezTo>
                  <a:cubicBezTo>
                    <a:pt x="1849535" y="897312"/>
                    <a:pt x="1829935" y="905152"/>
                    <a:pt x="1808767" y="902016"/>
                  </a:cubicBezTo>
                  <a:cubicBezTo>
                    <a:pt x="1787600" y="898880"/>
                    <a:pt x="1792303" y="895744"/>
                    <a:pt x="1779760" y="897312"/>
                  </a:cubicBezTo>
                  <a:cubicBezTo>
                    <a:pt x="1767216" y="898880"/>
                    <a:pt x="1749184" y="938080"/>
                    <a:pt x="1739776" y="943567"/>
                  </a:cubicBezTo>
                  <a:cubicBezTo>
                    <a:pt x="1729584" y="949839"/>
                    <a:pt x="1729584" y="946703"/>
                    <a:pt x="1712337" y="946703"/>
                  </a:cubicBezTo>
                  <a:cubicBezTo>
                    <a:pt x="1695089" y="945919"/>
                    <a:pt x="1690385" y="946703"/>
                    <a:pt x="1684113" y="948271"/>
                  </a:cubicBezTo>
                  <a:cubicBezTo>
                    <a:pt x="1677057" y="950623"/>
                    <a:pt x="1667649" y="947487"/>
                    <a:pt x="1657457" y="948271"/>
                  </a:cubicBezTo>
                  <a:cubicBezTo>
                    <a:pt x="1648049" y="948271"/>
                    <a:pt x="1623746" y="949839"/>
                    <a:pt x="1608850" y="948271"/>
                  </a:cubicBezTo>
                  <a:cubicBezTo>
                    <a:pt x="1593954" y="948271"/>
                    <a:pt x="1592386" y="952191"/>
                    <a:pt x="1573570" y="970223"/>
                  </a:cubicBezTo>
                  <a:cubicBezTo>
                    <a:pt x="1555538" y="987471"/>
                    <a:pt x="1556322" y="1004719"/>
                    <a:pt x="1553187" y="1007855"/>
                  </a:cubicBezTo>
                  <a:cubicBezTo>
                    <a:pt x="1550051" y="1010991"/>
                    <a:pt x="1519475" y="1004719"/>
                    <a:pt x="1514771" y="1004719"/>
                  </a:cubicBezTo>
                  <a:cubicBezTo>
                    <a:pt x="1509283" y="1004719"/>
                    <a:pt x="1501443" y="1008639"/>
                    <a:pt x="1493603" y="1010207"/>
                  </a:cubicBezTo>
                  <a:cubicBezTo>
                    <a:pt x="1485763" y="1011775"/>
                    <a:pt x="1477139" y="1010207"/>
                    <a:pt x="1462244" y="1010207"/>
                  </a:cubicBezTo>
                  <a:cubicBezTo>
                    <a:pt x="1447348" y="1010207"/>
                    <a:pt x="1450484" y="1009423"/>
                    <a:pt x="1447348" y="1005503"/>
                  </a:cubicBezTo>
                  <a:cubicBezTo>
                    <a:pt x="1444212" y="1001583"/>
                    <a:pt x="1441860" y="997663"/>
                    <a:pt x="1438724" y="992959"/>
                  </a:cubicBezTo>
                  <a:cubicBezTo>
                    <a:pt x="1435588" y="989039"/>
                    <a:pt x="1428532" y="996095"/>
                    <a:pt x="1420692" y="997663"/>
                  </a:cubicBezTo>
                  <a:cubicBezTo>
                    <a:pt x="1412852" y="1000015"/>
                    <a:pt x="1412068" y="994527"/>
                    <a:pt x="1400308" y="984335"/>
                  </a:cubicBezTo>
                  <a:cubicBezTo>
                    <a:pt x="1388549" y="974927"/>
                    <a:pt x="1397173" y="974927"/>
                    <a:pt x="1401092" y="969439"/>
                  </a:cubicBezTo>
                  <a:cubicBezTo>
                    <a:pt x="1405012" y="963167"/>
                    <a:pt x="1415204" y="955327"/>
                    <a:pt x="1419908" y="947487"/>
                  </a:cubicBezTo>
                  <a:cubicBezTo>
                    <a:pt x="1424612" y="939648"/>
                    <a:pt x="1416772" y="921616"/>
                    <a:pt x="1412852" y="908288"/>
                  </a:cubicBezTo>
                  <a:cubicBezTo>
                    <a:pt x="1408932" y="894176"/>
                    <a:pt x="1408932" y="894960"/>
                    <a:pt x="1402660" y="888688"/>
                  </a:cubicBezTo>
                  <a:cubicBezTo>
                    <a:pt x="1396388" y="882416"/>
                    <a:pt x="1396388" y="887120"/>
                    <a:pt x="1388549" y="881632"/>
                  </a:cubicBezTo>
                  <a:cubicBezTo>
                    <a:pt x="1380709" y="876928"/>
                    <a:pt x="1354837" y="854977"/>
                    <a:pt x="1343861" y="846353"/>
                  </a:cubicBezTo>
                  <a:cubicBezTo>
                    <a:pt x="1333669" y="837729"/>
                    <a:pt x="1325829" y="844001"/>
                    <a:pt x="1310150" y="842433"/>
                  </a:cubicBezTo>
                  <a:cubicBezTo>
                    <a:pt x="1294470" y="840865"/>
                    <a:pt x="1282710" y="841649"/>
                    <a:pt x="1270166" y="844001"/>
                  </a:cubicBezTo>
                  <a:cubicBezTo>
                    <a:pt x="1257622" y="846353"/>
                    <a:pt x="1241158" y="862033"/>
                    <a:pt x="1235670" y="862816"/>
                  </a:cubicBezTo>
                  <a:cubicBezTo>
                    <a:pt x="1230183" y="863600"/>
                    <a:pt x="1229399" y="870656"/>
                    <a:pt x="1218423" y="869872"/>
                  </a:cubicBezTo>
                  <a:cubicBezTo>
                    <a:pt x="1207447" y="869088"/>
                    <a:pt x="1198039" y="853409"/>
                    <a:pt x="1195687" y="852625"/>
                  </a:cubicBezTo>
                  <a:cubicBezTo>
                    <a:pt x="1193335" y="851841"/>
                    <a:pt x="1161975" y="850273"/>
                    <a:pt x="1151784" y="847137"/>
                  </a:cubicBezTo>
                  <a:cubicBezTo>
                    <a:pt x="1140808" y="844001"/>
                    <a:pt x="1122776" y="822833"/>
                    <a:pt x="1119640" y="818913"/>
                  </a:cubicBezTo>
                  <a:cubicBezTo>
                    <a:pt x="1116504" y="814209"/>
                    <a:pt x="1114936" y="778930"/>
                    <a:pt x="1114936" y="771874"/>
                  </a:cubicBezTo>
                  <a:cubicBezTo>
                    <a:pt x="1114936" y="764818"/>
                    <a:pt x="1114936" y="758546"/>
                    <a:pt x="1117288" y="747570"/>
                  </a:cubicBezTo>
                  <a:cubicBezTo>
                    <a:pt x="1118856" y="735810"/>
                    <a:pt x="1180791" y="698963"/>
                    <a:pt x="1182359" y="693475"/>
                  </a:cubicBezTo>
                  <a:cubicBezTo>
                    <a:pt x="1183927" y="687987"/>
                    <a:pt x="1194119" y="651139"/>
                    <a:pt x="1190199" y="623699"/>
                  </a:cubicBezTo>
                  <a:cubicBezTo>
                    <a:pt x="1187063" y="596260"/>
                    <a:pt x="1168247" y="600964"/>
                    <a:pt x="1159623" y="596260"/>
                  </a:cubicBezTo>
                  <a:cubicBezTo>
                    <a:pt x="1151000" y="591556"/>
                    <a:pt x="1154136" y="568820"/>
                    <a:pt x="1154136" y="553924"/>
                  </a:cubicBezTo>
                  <a:cubicBezTo>
                    <a:pt x="1154136" y="539029"/>
                    <a:pt x="1172167" y="529621"/>
                    <a:pt x="1174519" y="524133"/>
                  </a:cubicBezTo>
                  <a:cubicBezTo>
                    <a:pt x="1176871" y="518645"/>
                    <a:pt x="1190983" y="477093"/>
                    <a:pt x="1194119" y="467685"/>
                  </a:cubicBezTo>
                  <a:cubicBezTo>
                    <a:pt x="1197255" y="458278"/>
                    <a:pt x="1192551" y="369687"/>
                    <a:pt x="1195687" y="353223"/>
                  </a:cubicBezTo>
                  <a:cubicBezTo>
                    <a:pt x="1199607" y="336759"/>
                    <a:pt x="1205095" y="301479"/>
                    <a:pt x="1205095" y="295992"/>
                  </a:cubicBezTo>
                  <a:cubicBezTo>
                    <a:pt x="1205095" y="289720"/>
                    <a:pt x="1078088" y="265416"/>
                    <a:pt x="1075737" y="263848"/>
                  </a:cubicBezTo>
                  <a:cubicBezTo>
                    <a:pt x="1073385" y="261496"/>
                    <a:pt x="1060841" y="226216"/>
                    <a:pt x="1047513" y="206617"/>
                  </a:cubicBezTo>
                  <a:cubicBezTo>
                    <a:pt x="1034185" y="187017"/>
                    <a:pt x="1053001" y="187801"/>
                    <a:pt x="1056137" y="172905"/>
                  </a:cubicBezTo>
                  <a:cubicBezTo>
                    <a:pt x="1060057" y="158009"/>
                    <a:pt x="1052217" y="143113"/>
                    <a:pt x="1043593" y="138410"/>
                  </a:cubicBezTo>
                  <a:cubicBezTo>
                    <a:pt x="1034969" y="133706"/>
                    <a:pt x="1024777" y="119594"/>
                    <a:pt x="1022425" y="92938"/>
                  </a:cubicBezTo>
                  <a:cubicBezTo>
                    <a:pt x="1020073" y="66282"/>
                    <a:pt x="1015369" y="51387"/>
                    <a:pt x="1005177" y="48251"/>
                  </a:cubicBezTo>
                  <a:cubicBezTo>
                    <a:pt x="994986" y="44331"/>
                    <a:pt x="991850" y="48251"/>
                    <a:pt x="980874" y="47467"/>
                  </a:cubicBezTo>
                  <a:cubicBezTo>
                    <a:pt x="969114" y="46683"/>
                    <a:pt x="968330" y="39627"/>
                    <a:pt x="954218" y="19243"/>
                  </a:cubicBezTo>
                  <a:cubicBezTo>
                    <a:pt x="939322" y="-1141"/>
                    <a:pt x="940890" y="1995"/>
                    <a:pt x="928346" y="427"/>
                  </a:cubicBezTo>
                  <a:cubicBezTo>
                    <a:pt x="916587" y="-1925"/>
                    <a:pt x="902475" y="5915"/>
                    <a:pt x="889931" y="12187"/>
                  </a:cubicBezTo>
                  <a:cubicBezTo>
                    <a:pt x="877387" y="18459"/>
                    <a:pt x="878171" y="20811"/>
                    <a:pt x="870331" y="27867"/>
                  </a:cubicBezTo>
                  <a:cubicBezTo>
                    <a:pt x="863275" y="34923"/>
                    <a:pt x="865627" y="49035"/>
                    <a:pt x="854651" y="56091"/>
                  </a:cubicBezTo>
                  <a:cubicBezTo>
                    <a:pt x="842891" y="63930"/>
                    <a:pt x="834268" y="68634"/>
                    <a:pt x="827996" y="69418"/>
                  </a:cubicBezTo>
                  <a:cubicBezTo>
                    <a:pt x="820940" y="70202"/>
                    <a:pt x="825644" y="91370"/>
                    <a:pt x="817804" y="96074"/>
                  </a:cubicBezTo>
                  <a:cubicBezTo>
                    <a:pt x="809964" y="101562"/>
                    <a:pt x="802124" y="106266"/>
                    <a:pt x="792716" y="110970"/>
                  </a:cubicBezTo>
                  <a:cubicBezTo>
                    <a:pt x="784092" y="115674"/>
                    <a:pt x="781740" y="126650"/>
                    <a:pt x="773900" y="142329"/>
                  </a:cubicBezTo>
                  <a:cubicBezTo>
                    <a:pt x="766844" y="158009"/>
                    <a:pt x="766060" y="164281"/>
                    <a:pt x="751165" y="168985"/>
                  </a:cubicBezTo>
                  <a:cubicBezTo>
                    <a:pt x="737053" y="174473"/>
                    <a:pt x="743325" y="190153"/>
                    <a:pt x="737837" y="207401"/>
                  </a:cubicBezTo>
                  <a:cubicBezTo>
                    <a:pt x="732349" y="224648"/>
                    <a:pt x="711181" y="244248"/>
                    <a:pt x="707261" y="248168"/>
                  </a:cubicBezTo>
                  <a:cubicBezTo>
                    <a:pt x="703341" y="252088"/>
                    <a:pt x="682957" y="275608"/>
                    <a:pt x="679037" y="285800"/>
                  </a:cubicBezTo>
                  <a:cubicBezTo>
                    <a:pt x="675118" y="295992"/>
                    <a:pt x="678253" y="299127"/>
                    <a:pt x="696285" y="303831"/>
                  </a:cubicBezTo>
                  <a:cubicBezTo>
                    <a:pt x="713533" y="308535"/>
                    <a:pt x="709613" y="316375"/>
                    <a:pt x="709613" y="324215"/>
                  </a:cubicBezTo>
                  <a:cubicBezTo>
                    <a:pt x="709613" y="332055"/>
                    <a:pt x="702557" y="336759"/>
                    <a:pt x="695501" y="344599"/>
                  </a:cubicBezTo>
                  <a:cubicBezTo>
                    <a:pt x="689229" y="352439"/>
                    <a:pt x="689229" y="349303"/>
                    <a:pt x="686093" y="355575"/>
                  </a:cubicBezTo>
                  <a:cubicBezTo>
                    <a:pt x="682957" y="361063"/>
                    <a:pt x="684525" y="372039"/>
                    <a:pt x="682173" y="377527"/>
                  </a:cubicBezTo>
                  <a:cubicBezTo>
                    <a:pt x="680605" y="383014"/>
                    <a:pt x="676685" y="379095"/>
                    <a:pt x="667278" y="375959"/>
                  </a:cubicBezTo>
                  <a:cubicBezTo>
                    <a:pt x="657870" y="373607"/>
                    <a:pt x="642190" y="378311"/>
                    <a:pt x="634350" y="378311"/>
                  </a:cubicBezTo>
                  <a:cubicBezTo>
                    <a:pt x="626510" y="378311"/>
                    <a:pt x="628078" y="390854"/>
                    <a:pt x="628078" y="398694"/>
                  </a:cubicBezTo>
                  <a:cubicBezTo>
                    <a:pt x="628078" y="406534"/>
                    <a:pt x="620238" y="412022"/>
                    <a:pt x="620238" y="412022"/>
                  </a:cubicBezTo>
                  <a:cubicBezTo>
                    <a:pt x="620238" y="412022"/>
                    <a:pt x="617886" y="443382"/>
                    <a:pt x="617102" y="444950"/>
                  </a:cubicBezTo>
                  <a:cubicBezTo>
                    <a:pt x="616318" y="447302"/>
                    <a:pt x="610830" y="448086"/>
                    <a:pt x="604558" y="450438"/>
                  </a:cubicBezTo>
                  <a:cubicBezTo>
                    <a:pt x="596718" y="455142"/>
                    <a:pt x="589663" y="462981"/>
                    <a:pt x="585743" y="472389"/>
                  </a:cubicBezTo>
                  <a:cubicBezTo>
                    <a:pt x="581823" y="481797"/>
                    <a:pt x="581039" y="483365"/>
                    <a:pt x="575551" y="484933"/>
                  </a:cubicBezTo>
                  <a:cubicBezTo>
                    <a:pt x="570063" y="487285"/>
                    <a:pt x="567711" y="485717"/>
                    <a:pt x="554383" y="484149"/>
                  </a:cubicBezTo>
                  <a:cubicBezTo>
                    <a:pt x="541055" y="483365"/>
                    <a:pt x="546543" y="480229"/>
                    <a:pt x="537135" y="480229"/>
                  </a:cubicBezTo>
                  <a:cubicBezTo>
                    <a:pt x="527727" y="480229"/>
                    <a:pt x="522239" y="488853"/>
                    <a:pt x="519103" y="502181"/>
                  </a:cubicBezTo>
                  <a:cubicBezTo>
                    <a:pt x="515967" y="515509"/>
                    <a:pt x="502640" y="545300"/>
                    <a:pt x="500288" y="549220"/>
                  </a:cubicBezTo>
                  <a:cubicBezTo>
                    <a:pt x="497152" y="553924"/>
                    <a:pt x="492448" y="555492"/>
                    <a:pt x="483824" y="556276"/>
                  </a:cubicBezTo>
                  <a:cubicBezTo>
                    <a:pt x="475200" y="557060"/>
                    <a:pt x="469712" y="547652"/>
                    <a:pt x="461088" y="542948"/>
                  </a:cubicBezTo>
                  <a:cubicBezTo>
                    <a:pt x="452464" y="539029"/>
                    <a:pt x="446976" y="531973"/>
                    <a:pt x="420321" y="508453"/>
                  </a:cubicBezTo>
                  <a:cubicBezTo>
                    <a:pt x="394449" y="484933"/>
                    <a:pt x="403073" y="491205"/>
                    <a:pt x="403073" y="483365"/>
                  </a:cubicBezTo>
                  <a:cubicBezTo>
                    <a:pt x="402289" y="475525"/>
                    <a:pt x="403857" y="473173"/>
                    <a:pt x="400721" y="465333"/>
                  </a:cubicBezTo>
                  <a:cubicBezTo>
                    <a:pt x="397585" y="457494"/>
                    <a:pt x="394449" y="466117"/>
                    <a:pt x="380337" y="465333"/>
                  </a:cubicBezTo>
                  <a:cubicBezTo>
                    <a:pt x="366225" y="464549"/>
                    <a:pt x="365441" y="462981"/>
                    <a:pt x="358385" y="458278"/>
                  </a:cubicBezTo>
                  <a:cubicBezTo>
                    <a:pt x="351330" y="453574"/>
                    <a:pt x="350546" y="454358"/>
                    <a:pt x="339570" y="452790"/>
                  </a:cubicBezTo>
                  <a:cubicBezTo>
                    <a:pt x="327810" y="451222"/>
                    <a:pt x="331730" y="459062"/>
                    <a:pt x="323890" y="465333"/>
                  </a:cubicBezTo>
                  <a:cubicBezTo>
                    <a:pt x="316834" y="471605"/>
                    <a:pt x="318402" y="471605"/>
                    <a:pt x="313698" y="472389"/>
                  </a:cubicBezTo>
                  <a:cubicBezTo>
                    <a:pt x="308994" y="473173"/>
                    <a:pt x="305858" y="471605"/>
                    <a:pt x="299586" y="473957"/>
                  </a:cubicBezTo>
                  <a:cubicBezTo>
                    <a:pt x="293314" y="476309"/>
                    <a:pt x="294882" y="481797"/>
                    <a:pt x="290962" y="484933"/>
                  </a:cubicBezTo>
                  <a:cubicBezTo>
                    <a:pt x="287042" y="487285"/>
                    <a:pt x="276851" y="489637"/>
                    <a:pt x="269795" y="494341"/>
                  </a:cubicBezTo>
                  <a:cubicBezTo>
                    <a:pt x="262739" y="499045"/>
                    <a:pt x="272931" y="506101"/>
                    <a:pt x="274499" y="511589"/>
                  </a:cubicBezTo>
                  <a:cubicBezTo>
                    <a:pt x="276067" y="516293"/>
                    <a:pt x="270579" y="538245"/>
                    <a:pt x="267443" y="539813"/>
                  </a:cubicBezTo>
                  <a:cubicBezTo>
                    <a:pt x="264307" y="542164"/>
                    <a:pt x="244707" y="546868"/>
                    <a:pt x="233731" y="549220"/>
                  </a:cubicBezTo>
                  <a:cubicBezTo>
                    <a:pt x="223539" y="551572"/>
                    <a:pt x="229027" y="553140"/>
                    <a:pt x="226675" y="557844"/>
                  </a:cubicBezTo>
                  <a:cubicBezTo>
                    <a:pt x="224323" y="562548"/>
                    <a:pt x="221187" y="568820"/>
                    <a:pt x="217267" y="571956"/>
                  </a:cubicBezTo>
                  <a:cubicBezTo>
                    <a:pt x="213347" y="575092"/>
                    <a:pt x="213347" y="571172"/>
                    <a:pt x="204723" y="569604"/>
                  </a:cubicBezTo>
                  <a:cubicBezTo>
                    <a:pt x="196100" y="567252"/>
                    <a:pt x="198451" y="574308"/>
                    <a:pt x="191396" y="579012"/>
                  </a:cubicBezTo>
                  <a:cubicBezTo>
                    <a:pt x="184340" y="583716"/>
                    <a:pt x="181204" y="593124"/>
                    <a:pt x="171796" y="610372"/>
                  </a:cubicBezTo>
                  <a:cubicBezTo>
                    <a:pt x="163172" y="628403"/>
                    <a:pt x="163172" y="633891"/>
                    <a:pt x="158468" y="639379"/>
                  </a:cubicBezTo>
                  <a:cubicBezTo>
                    <a:pt x="153764" y="645651"/>
                    <a:pt x="150628" y="644083"/>
                    <a:pt x="143572" y="645651"/>
                  </a:cubicBezTo>
                  <a:cubicBezTo>
                    <a:pt x="136516" y="647219"/>
                    <a:pt x="138084" y="648003"/>
                    <a:pt x="138868" y="652707"/>
                  </a:cubicBezTo>
                  <a:cubicBezTo>
                    <a:pt x="140436" y="657411"/>
                    <a:pt x="142004" y="660547"/>
                    <a:pt x="142004" y="674659"/>
                  </a:cubicBezTo>
                  <a:cubicBezTo>
                    <a:pt x="142004" y="688771"/>
                    <a:pt x="143572" y="699746"/>
                    <a:pt x="145924" y="706802"/>
                  </a:cubicBezTo>
                  <a:cubicBezTo>
                    <a:pt x="148276" y="713858"/>
                    <a:pt x="163956" y="722482"/>
                    <a:pt x="172580" y="727186"/>
                  </a:cubicBezTo>
                  <a:cubicBezTo>
                    <a:pt x="180420" y="731890"/>
                    <a:pt x="174932" y="738162"/>
                    <a:pt x="170228" y="742082"/>
                  </a:cubicBezTo>
                  <a:cubicBezTo>
                    <a:pt x="165524" y="746002"/>
                    <a:pt x="161604" y="746786"/>
                    <a:pt x="152196" y="749138"/>
                  </a:cubicBezTo>
                  <a:cubicBezTo>
                    <a:pt x="142788" y="752274"/>
                    <a:pt x="136516" y="755410"/>
                    <a:pt x="136516" y="758546"/>
                  </a:cubicBezTo>
                  <a:cubicBezTo>
                    <a:pt x="135732" y="761682"/>
                    <a:pt x="131028" y="781281"/>
                    <a:pt x="130244" y="783633"/>
                  </a:cubicBezTo>
                  <a:cubicBezTo>
                    <a:pt x="129460" y="786769"/>
                    <a:pt x="107509" y="826753"/>
                    <a:pt x="104373" y="832241"/>
                  </a:cubicBezTo>
                  <a:cubicBezTo>
                    <a:pt x="101237" y="837729"/>
                    <a:pt x="99669" y="842433"/>
                    <a:pt x="92613" y="848705"/>
                  </a:cubicBezTo>
                  <a:cubicBezTo>
                    <a:pt x="84773" y="855761"/>
                    <a:pt x="94181" y="861249"/>
                    <a:pt x="98885" y="862816"/>
                  </a:cubicBezTo>
                  <a:cubicBezTo>
                    <a:pt x="103589" y="865168"/>
                    <a:pt x="103589" y="862033"/>
                    <a:pt x="112213" y="857329"/>
                  </a:cubicBezTo>
                  <a:cubicBezTo>
                    <a:pt x="121620" y="851841"/>
                    <a:pt x="123972" y="860464"/>
                    <a:pt x="127892" y="863600"/>
                  </a:cubicBezTo>
                  <a:cubicBezTo>
                    <a:pt x="131812" y="867520"/>
                    <a:pt x="133380" y="878496"/>
                    <a:pt x="141220" y="887904"/>
                  </a:cubicBezTo>
                  <a:cubicBezTo>
                    <a:pt x="149060" y="896528"/>
                    <a:pt x="138084" y="917696"/>
                    <a:pt x="138084" y="923968"/>
                  </a:cubicBezTo>
                  <a:cubicBezTo>
                    <a:pt x="138084" y="930240"/>
                    <a:pt x="149060" y="934160"/>
                    <a:pt x="149060" y="956111"/>
                  </a:cubicBezTo>
                  <a:cubicBezTo>
                    <a:pt x="149060" y="977279"/>
                    <a:pt x="118484" y="1013343"/>
                    <a:pt x="116917" y="1021967"/>
                  </a:cubicBezTo>
                  <a:cubicBezTo>
                    <a:pt x="116133" y="1029806"/>
                    <a:pt x="116917" y="1030590"/>
                    <a:pt x="117700" y="1038430"/>
                  </a:cubicBezTo>
                  <a:cubicBezTo>
                    <a:pt x="118484" y="1046270"/>
                    <a:pt x="134948" y="1061166"/>
                    <a:pt x="137300" y="1069006"/>
                  </a:cubicBezTo>
                  <a:cubicBezTo>
                    <a:pt x="138868" y="1076846"/>
                    <a:pt x="149060" y="1089390"/>
                    <a:pt x="159252" y="1101149"/>
                  </a:cubicBezTo>
                  <a:cubicBezTo>
                    <a:pt x="168660" y="1112909"/>
                    <a:pt x="171012" y="1112125"/>
                    <a:pt x="174932" y="1113693"/>
                  </a:cubicBezTo>
                  <a:cubicBezTo>
                    <a:pt x="178852" y="1116045"/>
                    <a:pt x="185908" y="1113693"/>
                    <a:pt x="192964" y="1108989"/>
                  </a:cubicBezTo>
                  <a:cubicBezTo>
                    <a:pt x="200019" y="1105069"/>
                    <a:pt x="199235" y="1111341"/>
                    <a:pt x="204723" y="1117613"/>
                  </a:cubicBezTo>
                  <a:cubicBezTo>
                    <a:pt x="210211" y="1124669"/>
                    <a:pt x="203939" y="1151325"/>
                    <a:pt x="200019" y="1159165"/>
                  </a:cubicBezTo>
                  <a:cubicBezTo>
                    <a:pt x="196100" y="1167005"/>
                    <a:pt x="196100" y="1170141"/>
                    <a:pt x="192964" y="1174845"/>
                  </a:cubicBezTo>
                  <a:cubicBezTo>
                    <a:pt x="189828" y="1179549"/>
                    <a:pt x="185908" y="1185037"/>
                    <a:pt x="181204" y="1192092"/>
                  </a:cubicBezTo>
                  <a:cubicBezTo>
                    <a:pt x="176500" y="1198364"/>
                    <a:pt x="178852" y="1199148"/>
                    <a:pt x="172580" y="1211692"/>
                  </a:cubicBezTo>
                  <a:cubicBezTo>
                    <a:pt x="167092" y="1223452"/>
                    <a:pt x="171796" y="1227372"/>
                    <a:pt x="167092" y="1232860"/>
                  </a:cubicBezTo>
                  <a:cubicBezTo>
                    <a:pt x="161604" y="1238348"/>
                    <a:pt x="149844" y="1247756"/>
                    <a:pt x="138868" y="1253244"/>
                  </a:cubicBezTo>
                  <a:cubicBezTo>
                    <a:pt x="128676" y="1257948"/>
                    <a:pt x="127108" y="1272059"/>
                    <a:pt x="120052" y="1279115"/>
                  </a:cubicBezTo>
                  <a:cubicBezTo>
                    <a:pt x="112997" y="1286171"/>
                    <a:pt x="116917" y="1290091"/>
                    <a:pt x="120836" y="1297147"/>
                  </a:cubicBezTo>
                  <a:cubicBezTo>
                    <a:pt x="124756" y="1304203"/>
                    <a:pt x="120052" y="1316747"/>
                    <a:pt x="116133" y="1323019"/>
                  </a:cubicBezTo>
                  <a:cubicBezTo>
                    <a:pt x="112213" y="1330075"/>
                    <a:pt x="109077" y="1330075"/>
                    <a:pt x="106725" y="1337915"/>
                  </a:cubicBezTo>
                  <a:cubicBezTo>
                    <a:pt x="103589" y="1344970"/>
                    <a:pt x="104373" y="1399066"/>
                    <a:pt x="104373" y="1409258"/>
                  </a:cubicBezTo>
                  <a:cubicBezTo>
                    <a:pt x="104373" y="1419450"/>
                    <a:pt x="103589" y="1417098"/>
                    <a:pt x="99669" y="1428073"/>
                  </a:cubicBezTo>
                  <a:cubicBezTo>
                    <a:pt x="95749" y="1439049"/>
                    <a:pt x="90261" y="1453161"/>
                    <a:pt x="90261" y="1454729"/>
                  </a:cubicBezTo>
                  <a:cubicBezTo>
                    <a:pt x="90261" y="1457081"/>
                    <a:pt x="89477" y="1485305"/>
                    <a:pt x="88693" y="1498633"/>
                  </a:cubicBezTo>
                  <a:cubicBezTo>
                    <a:pt x="88693" y="1511960"/>
                    <a:pt x="86341" y="1515880"/>
                    <a:pt x="84773" y="1521368"/>
                  </a:cubicBezTo>
                  <a:cubicBezTo>
                    <a:pt x="83205" y="1526856"/>
                    <a:pt x="77717" y="1550376"/>
                    <a:pt x="76933" y="1556648"/>
                  </a:cubicBezTo>
                  <a:cubicBezTo>
                    <a:pt x="76149" y="1562920"/>
                    <a:pt x="67525" y="1581736"/>
                    <a:pt x="60469" y="1598983"/>
                  </a:cubicBezTo>
                  <a:cubicBezTo>
                    <a:pt x="51845" y="1615447"/>
                    <a:pt x="52629" y="1623287"/>
                    <a:pt x="42437" y="1631127"/>
                  </a:cubicBezTo>
                  <a:cubicBezTo>
                    <a:pt x="32246" y="1638183"/>
                    <a:pt x="36950" y="1642103"/>
                    <a:pt x="38517" y="1644455"/>
                  </a:cubicBezTo>
                  <a:cubicBezTo>
                    <a:pt x="40085" y="1647591"/>
                    <a:pt x="47925" y="1655431"/>
                    <a:pt x="47925" y="1659351"/>
                  </a:cubicBezTo>
                  <a:cubicBezTo>
                    <a:pt x="47925" y="1663271"/>
                    <a:pt x="44005" y="1667191"/>
                    <a:pt x="41653" y="1678950"/>
                  </a:cubicBezTo>
                  <a:cubicBezTo>
                    <a:pt x="39301" y="1690710"/>
                    <a:pt x="40085" y="1705606"/>
                    <a:pt x="43221" y="1713446"/>
                  </a:cubicBezTo>
                  <a:cubicBezTo>
                    <a:pt x="45573" y="1721286"/>
                    <a:pt x="47141" y="1723638"/>
                    <a:pt x="51061" y="1733830"/>
                  </a:cubicBezTo>
                  <a:cubicBezTo>
                    <a:pt x="55765" y="1744805"/>
                    <a:pt x="35382" y="1748725"/>
                    <a:pt x="31462" y="1762053"/>
                  </a:cubicBezTo>
                  <a:cubicBezTo>
                    <a:pt x="27542" y="1775381"/>
                    <a:pt x="28326" y="1783221"/>
                    <a:pt x="25974" y="1796549"/>
                  </a:cubicBezTo>
                  <a:cubicBezTo>
                    <a:pt x="23622" y="1809877"/>
                    <a:pt x="30678" y="1824772"/>
                    <a:pt x="32246" y="1828692"/>
                  </a:cubicBezTo>
                  <a:cubicBezTo>
                    <a:pt x="33814" y="1832612"/>
                    <a:pt x="29110" y="1833396"/>
                    <a:pt x="23622" y="1836532"/>
                  </a:cubicBezTo>
                  <a:cubicBezTo>
                    <a:pt x="18134" y="1840452"/>
                    <a:pt x="15782" y="1844372"/>
                    <a:pt x="11078" y="1849076"/>
                  </a:cubicBezTo>
                  <a:cubicBezTo>
                    <a:pt x="7158" y="1853780"/>
                    <a:pt x="7942" y="1868676"/>
                    <a:pt x="7158" y="1873380"/>
                  </a:cubicBezTo>
                  <a:cubicBezTo>
                    <a:pt x="6374" y="1878868"/>
                    <a:pt x="3238" y="1892980"/>
                    <a:pt x="1670" y="1895332"/>
                  </a:cubicBezTo>
                  <a:cubicBezTo>
                    <a:pt x="-682" y="1898468"/>
                    <a:pt x="-1466" y="1915715"/>
                    <a:pt x="5590" y="1925907"/>
                  </a:cubicBezTo>
                  <a:cubicBezTo>
                    <a:pt x="12646" y="1936883"/>
                    <a:pt x="70661" y="1969811"/>
                    <a:pt x="73797" y="1976867"/>
                  </a:cubicBezTo>
                  <a:cubicBezTo>
                    <a:pt x="76933" y="1983138"/>
                    <a:pt x="75365" y="2003522"/>
                    <a:pt x="72229" y="2010578"/>
                  </a:cubicBezTo>
                  <a:cubicBezTo>
                    <a:pt x="69093" y="2017634"/>
                    <a:pt x="76149" y="2048210"/>
                    <a:pt x="73797" y="2061537"/>
                  </a:cubicBezTo>
                  <a:cubicBezTo>
                    <a:pt x="70661" y="2074865"/>
                    <a:pt x="69093" y="2075649"/>
                    <a:pt x="63605" y="2082705"/>
                  </a:cubicBezTo>
                  <a:cubicBezTo>
                    <a:pt x="58117" y="2089761"/>
                    <a:pt x="57333" y="2092897"/>
                    <a:pt x="54197" y="2102305"/>
                  </a:cubicBezTo>
                  <a:cubicBezTo>
                    <a:pt x="50277" y="2112497"/>
                    <a:pt x="57333" y="2108577"/>
                    <a:pt x="59685" y="2118769"/>
                  </a:cubicBezTo>
                  <a:cubicBezTo>
                    <a:pt x="62821" y="2128961"/>
                    <a:pt x="62821" y="2142289"/>
                    <a:pt x="68309" y="2159536"/>
                  </a:cubicBezTo>
                  <a:cubicBezTo>
                    <a:pt x="74581" y="2176784"/>
                    <a:pt x="78501" y="2192464"/>
                    <a:pt x="81637" y="2199520"/>
                  </a:cubicBezTo>
                  <a:cubicBezTo>
                    <a:pt x="84773" y="2205792"/>
                    <a:pt x="81637" y="2212064"/>
                    <a:pt x="85557" y="2220688"/>
                  </a:cubicBezTo>
                  <a:cubicBezTo>
                    <a:pt x="89477" y="2229311"/>
                    <a:pt x="96533" y="2225391"/>
                    <a:pt x="100453" y="2226960"/>
                  </a:cubicBezTo>
                  <a:cubicBezTo>
                    <a:pt x="104373" y="2229311"/>
                    <a:pt x="102805" y="2234015"/>
                    <a:pt x="102805" y="2234799"/>
                  </a:cubicBezTo>
                  <a:cubicBezTo>
                    <a:pt x="102021" y="2236368"/>
                    <a:pt x="130244" y="2237151"/>
                    <a:pt x="132596" y="2238719"/>
                  </a:cubicBezTo>
                  <a:cubicBezTo>
                    <a:pt x="134948" y="2240287"/>
                    <a:pt x="131812" y="2282623"/>
                    <a:pt x="131812" y="2282623"/>
                  </a:cubicBezTo>
                  <a:lnTo>
                    <a:pt x="132596" y="2307710"/>
                  </a:lnTo>
                  <a:cubicBezTo>
                    <a:pt x="132596" y="2307710"/>
                    <a:pt x="125540" y="2319470"/>
                    <a:pt x="123972" y="2323390"/>
                  </a:cubicBezTo>
                  <a:cubicBezTo>
                    <a:pt x="121620" y="2328094"/>
                    <a:pt x="130244" y="2331230"/>
                    <a:pt x="134164" y="2335150"/>
                  </a:cubicBezTo>
                  <a:cubicBezTo>
                    <a:pt x="138084" y="2339070"/>
                    <a:pt x="124756" y="2358670"/>
                    <a:pt x="123188" y="2371214"/>
                  </a:cubicBezTo>
                  <a:cubicBezTo>
                    <a:pt x="120836" y="2383758"/>
                    <a:pt x="98101" y="2407277"/>
                    <a:pt x="92613" y="2411981"/>
                  </a:cubicBezTo>
                  <a:cubicBezTo>
                    <a:pt x="87125" y="2416685"/>
                    <a:pt x="95749" y="2416685"/>
                    <a:pt x="97317" y="2428445"/>
                  </a:cubicBezTo>
                  <a:cubicBezTo>
                    <a:pt x="98101" y="2440205"/>
                    <a:pt x="93397" y="2437853"/>
                    <a:pt x="87125" y="2444909"/>
                  </a:cubicBezTo>
                  <a:cubicBezTo>
                    <a:pt x="81637" y="2451965"/>
                    <a:pt x="80069" y="2448829"/>
                    <a:pt x="78501" y="2458237"/>
                  </a:cubicBezTo>
                  <a:cubicBezTo>
                    <a:pt x="76933" y="2466861"/>
                    <a:pt x="76933" y="2488028"/>
                    <a:pt x="75365" y="2491164"/>
                  </a:cubicBezTo>
                  <a:cubicBezTo>
                    <a:pt x="73797" y="2494300"/>
                    <a:pt x="58117" y="2510764"/>
                    <a:pt x="58117" y="2510764"/>
                  </a:cubicBezTo>
                  <a:cubicBezTo>
                    <a:pt x="58117" y="2510764"/>
                    <a:pt x="59685" y="2528796"/>
                    <a:pt x="59685" y="2538988"/>
                  </a:cubicBezTo>
                  <a:cubicBezTo>
                    <a:pt x="60469" y="2549964"/>
                    <a:pt x="60469" y="2549180"/>
                    <a:pt x="69093" y="2557019"/>
                  </a:cubicBezTo>
                  <a:cubicBezTo>
                    <a:pt x="78501" y="2564859"/>
                    <a:pt x="67525" y="2573483"/>
                    <a:pt x="65173" y="2589947"/>
                  </a:cubicBezTo>
                  <a:cubicBezTo>
                    <a:pt x="62821" y="2606411"/>
                    <a:pt x="87909" y="2647178"/>
                    <a:pt x="91829" y="2665210"/>
                  </a:cubicBezTo>
                  <a:cubicBezTo>
                    <a:pt x="96533" y="2683242"/>
                    <a:pt x="102805" y="2669914"/>
                    <a:pt x="114565" y="2658154"/>
                  </a:cubicBezTo>
                  <a:cubicBezTo>
                    <a:pt x="127108" y="2647178"/>
                    <a:pt x="120052" y="2662858"/>
                    <a:pt x="122404" y="2671482"/>
                  </a:cubicBezTo>
                  <a:cubicBezTo>
                    <a:pt x="124756" y="2680890"/>
                    <a:pt x="137300" y="2680890"/>
                    <a:pt x="151412" y="2675402"/>
                  </a:cubicBezTo>
                  <a:cubicBezTo>
                    <a:pt x="165524" y="2669914"/>
                    <a:pt x="159252" y="2669130"/>
                    <a:pt x="183556" y="2683242"/>
                  </a:cubicBezTo>
                  <a:cubicBezTo>
                    <a:pt x="207859" y="2698138"/>
                    <a:pt x="239219" y="2700490"/>
                    <a:pt x="249411" y="2715385"/>
                  </a:cubicBezTo>
                  <a:cubicBezTo>
                    <a:pt x="259603" y="2730281"/>
                    <a:pt x="240787" y="2803976"/>
                    <a:pt x="251763" y="2819656"/>
                  </a:cubicBezTo>
                  <a:cubicBezTo>
                    <a:pt x="263523" y="2835336"/>
                    <a:pt x="389745" y="2820440"/>
                    <a:pt x="432865" y="2811816"/>
                  </a:cubicBezTo>
                  <a:cubicBezTo>
                    <a:pt x="475200" y="2803192"/>
                    <a:pt x="492448" y="2832200"/>
                    <a:pt x="516752" y="2840040"/>
                  </a:cubicBezTo>
                  <a:cubicBezTo>
                    <a:pt x="523807" y="2842392"/>
                    <a:pt x="534783" y="2844744"/>
                    <a:pt x="548895" y="2846312"/>
                  </a:cubicBezTo>
                  <a:cubicBezTo>
                    <a:pt x="549679" y="2823576"/>
                    <a:pt x="549679" y="2789864"/>
                    <a:pt x="549679" y="2779673"/>
                  </a:cubicBezTo>
                  <a:cubicBezTo>
                    <a:pt x="551247" y="2776537"/>
                    <a:pt x="551247" y="2776537"/>
                    <a:pt x="549679" y="2776537"/>
                  </a:cubicBezTo>
                </a:path>
              </a:pathLst>
            </a:custGeom>
            <a:solidFill>
              <a:srgbClr val="DADADA"/>
            </a:solidFill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="" xmlns:a16="http://schemas.microsoft.com/office/drawing/2014/main" id="{39F3EC96-9545-4C71-BA08-9EAA1E9FFF4F}"/>
                </a:ext>
              </a:extLst>
            </p:cNvPr>
            <p:cNvSpPr/>
            <p:nvPr/>
          </p:nvSpPr>
          <p:spPr>
            <a:xfrm>
              <a:off x="1762829" y="2442574"/>
              <a:ext cx="7840" cy="7840"/>
            </a:xfrm>
            <a:custGeom>
              <a:avLst/>
              <a:gdLst>
                <a:gd name="connsiteX0" fmla="*/ 0 w 0"/>
                <a:gd name="connsiteY0" fmla="*/ 348 h 0"/>
                <a:gd name="connsiteX1" fmla="*/ 0 w 0"/>
                <a:gd name="connsiteY1" fmla="*/ 348 h 0"/>
                <a:gd name="connsiteX2" fmla="*/ 0 w 0"/>
                <a:gd name="connsiteY2" fmla="*/ 3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348"/>
                  </a:moveTo>
                  <a:cubicBezTo>
                    <a:pt x="0" y="-436"/>
                    <a:pt x="0" y="348"/>
                    <a:pt x="0" y="348"/>
                  </a:cubicBezTo>
                  <a:lnTo>
                    <a:pt x="0" y="348"/>
                  </a:lnTo>
                  <a:close/>
                </a:path>
              </a:pathLst>
            </a:custGeom>
            <a:solidFill>
              <a:srgbClr val="DADADA"/>
            </a:solidFill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A49545CE-2BDD-423A-BF1C-DF4D47873BAC}"/>
                </a:ext>
              </a:extLst>
            </p:cNvPr>
            <p:cNvSpPr/>
            <p:nvPr/>
          </p:nvSpPr>
          <p:spPr>
            <a:xfrm>
              <a:off x="2161880" y="3668299"/>
              <a:ext cx="1716938" cy="1238705"/>
            </a:xfrm>
            <a:custGeom>
              <a:avLst/>
              <a:gdLst>
                <a:gd name="connsiteX0" fmla="*/ 950196 w 1716938"/>
                <a:gd name="connsiteY0" fmla="*/ 1159522 h 1238704"/>
                <a:gd name="connsiteX1" fmla="*/ 950196 w 1716938"/>
                <a:gd name="connsiteY1" fmla="*/ 1159522 h 1238704"/>
                <a:gd name="connsiteX2" fmla="*/ 1031731 w 1716938"/>
                <a:gd name="connsiteY2" fmla="*/ 1102290 h 1238704"/>
                <a:gd name="connsiteX3" fmla="*/ 1083474 w 1716938"/>
                <a:gd name="connsiteY3" fmla="*/ 1063875 h 1238704"/>
                <a:gd name="connsiteX4" fmla="*/ 1099154 w 1716938"/>
                <a:gd name="connsiteY4" fmla="*/ 1057603 h 1238704"/>
                <a:gd name="connsiteX5" fmla="*/ 1120322 w 1716938"/>
                <a:gd name="connsiteY5" fmla="*/ 1048979 h 1238704"/>
                <a:gd name="connsiteX6" fmla="*/ 1223809 w 1716938"/>
                <a:gd name="connsiteY6" fmla="*/ 996452 h 1238704"/>
                <a:gd name="connsiteX7" fmla="*/ 1224593 w 1716938"/>
                <a:gd name="connsiteY7" fmla="*/ 996452 h 1238704"/>
                <a:gd name="connsiteX8" fmla="*/ 1324943 w 1716938"/>
                <a:gd name="connsiteY8" fmla="*/ 920404 h 1238704"/>
                <a:gd name="connsiteX9" fmla="*/ 1347679 w 1716938"/>
                <a:gd name="connsiteY9" fmla="*/ 902373 h 1238704"/>
                <a:gd name="connsiteX10" fmla="*/ 1371199 w 1716938"/>
                <a:gd name="connsiteY10" fmla="*/ 878853 h 1238704"/>
                <a:gd name="connsiteX11" fmla="*/ 1492717 w 1716938"/>
                <a:gd name="connsiteY11" fmla="*/ 766742 h 1238704"/>
                <a:gd name="connsiteX12" fmla="*/ 1494285 w 1716938"/>
                <a:gd name="connsiteY12" fmla="*/ 765959 h 1238704"/>
                <a:gd name="connsiteX13" fmla="*/ 1495069 w 1716938"/>
                <a:gd name="connsiteY13" fmla="*/ 765175 h 1238704"/>
                <a:gd name="connsiteX14" fmla="*/ 1720858 w 1716938"/>
                <a:gd name="connsiteY14" fmla="*/ 678936 h 1238704"/>
                <a:gd name="connsiteX15" fmla="*/ 1713018 w 1716938"/>
                <a:gd name="connsiteY15" fmla="*/ 670312 h 1238704"/>
                <a:gd name="connsiteX16" fmla="*/ 1713018 w 1716938"/>
                <a:gd name="connsiteY16" fmla="*/ 669528 h 1238704"/>
                <a:gd name="connsiteX17" fmla="*/ 1662059 w 1716938"/>
                <a:gd name="connsiteY17" fmla="*/ 613080 h 1238704"/>
                <a:gd name="connsiteX18" fmla="*/ 1625996 w 1716938"/>
                <a:gd name="connsiteY18" fmla="*/ 570745 h 1238704"/>
                <a:gd name="connsiteX19" fmla="*/ 1625996 w 1716938"/>
                <a:gd name="connsiteY19" fmla="*/ 569961 h 1238704"/>
                <a:gd name="connsiteX20" fmla="*/ 1623644 w 1716938"/>
                <a:gd name="connsiteY20" fmla="*/ 559769 h 1238704"/>
                <a:gd name="connsiteX21" fmla="*/ 1621292 w 1716938"/>
                <a:gd name="connsiteY21" fmla="*/ 545657 h 1238704"/>
                <a:gd name="connsiteX22" fmla="*/ 1613452 w 1716938"/>
                <a:gd name="connsiteY22" fmla="*/ 454714 h 1238704"/>
                <a:gd name="connsiteX23" fmla="*/ 1607180 w 1716938"/>
                <a:gd name="connsiteY23" fmla="*/ 431195 h 1238704"/>
                <a:gd name="connsiteX24" fmla="*/ 1611884 w 1716938"/>
                <a:gd name="connsiteY24" fmla="*/ 387291 h 1238704"/>
                <a:gd name="connsiteX25" fmla="*/ 1612668 w 1716938"/>
                <a:gd name="connsiteY25" fmla="*/ 387291 h 1238704"/>
                <a:gd name="connsiteX26" fmla="*/ 1612668 w 1716938"/>
                <a:gd name="connsiteY26" fmla="*/ 386507 h 1238704"/>
                <a:gd name="connsiteX27" fmla="*/ 1628348 w 1716938"/>
                <a:gd name="connsiteY27" fmla="*/ 371611 h 1238704"/>
                <a:gd name="connsiteX28" fmla="*/ 1638539 w 1716938"/>
                <a:gd name="connsiteY28" fmla="*/ 362204 h 1238704"/>
                <a:gd name="connsiteX29" fmla="*/ 1629916 w 1716938"/>
                <a:gd name="connsiteY29" fmla="*/ 358284 h 1238704"/>
                <a:gd name="connsiteX30" fmla="*/ 1570332 w 1716938"/>
                <a:gd name="connsiteY30" fmla="*/ 333196 h 1238704"/>
                <a:gd name="connsiteX31" fmla="*/ 1507613 w 1716938"/>
                <a:gd name="connsiteY31" fmla="*/ 319868 h 1238704"/>
                <a:gd name="connsiteX32" fmla="*/ 1451166 w 1716938"/>
                <a:gd name="connsiteY32" fmla="*/ 339468 h 1238704"/>
                <a:gd name="connsiteX33" fmla="*/ 1422158 w 1716938"/>
                <a:gd name="connsiteY33" fmla="*/ 355147 h 1238704"/>
                <a:gd name="connsiteX34" fmla="*/ 1401774 w 1716938"/>
                <a:gd name="connsiteY34" fmla="*/ 366124 h 1238704"/>
                <a:gd name="connsiteX35" fmla="*/ 1339839 w 1716938"/>
                <a:gd name="connsiteY35" fmla="*/ 371611 h 1238704"/>
                <a:gd name="connsiteX36" fmla="*/ 1321023 w 1716938"/>
                <a:gd name="connsiteY36" fmla="*/ 366124 h 1238704"/>
                <a:gd name="connsiteX37" fmla="*/ 1286528 w 1716938"/>
                <a:gd name="connsiteY37" fmla="*/ 326924 h 1238704"/>
                <a:gd name="connsiteX38" fmla="*/ 1281824 w 1716938"/>
                <a:gd name="connsiteY38" fmla="*/ 307324 h 1238704"/>
                <a:gd name="connsiteX39" fmla="*/ 1251248 w 1716938"/>
                <a:gd name="connsiteY39" fmla="*/ 240685 h 1238704"/>
                <a:gd name="connsiteX40" fmla="*/ 1250464 w 1716938"/>
                <a:gd name="connsiteY40" fmla="*/ 239901 h 1238704"/>
                <a:gd name="connsiteX41" fmla="*/ 1198721 w 1716938"/>
                <a:gd name="connsiteY41" fmla="*/ 191294 h 1238704"/>
                <a:gd name="connsiteX42" fmla="*/ 1204209 w 1716938"/>
                <a:gd name="connsiteY42" fmla="*/ 170126 h 1238704"/>
                <a:gd name="connsiteX43" fmla="*/ 1212833 w 1716938"/>
                <a:gd name="connsiteY43" fmla="*/ 166206 h 1238704"/>
                <a:gd name="connsiteX44" fmla="*/ 1244976 w 1716938"/>
                <a:gd name="connsiteY44" fmla="*/ 130926 h 1238704"/>
                <a:gd name="connsiteX45" fmla="*/ 1244192 w 1716938"/>
                <a:gd name="connsiteY45" fmla="*/ 43119 h 1238704"/>
                <a:gd name="connsiteX46" fmla="*/ 1223809 w 1716938"/>
                <a:gd name="connsiteY46" fmla="*/ 46255 h 1238704"/>
                <a:gd name="connsiteX47" fmla="*/ 1219105 w 1716938"/>
                <a:gd name="connsiteY47" fmla="*/ 45471 h 1238704"/>
                <a:gd name="connsiteX48" fmla="*/ 1219105 w 1716938"/>
                <a:gd name="connsiteY48" fmla="*/ 45471 h 1238704"/>
                <a:gd name="connsiteX49" fmla="*/ 1210481 w 1716938"/>
                <a:gd name="connsiteY49" fmla="*/ 43119 h 1238704"/>
                <a:gd name="connsiteX50" fmla="*/ 1210481 w 1716938"/>
                <a:gd name="connsiteY50" fmla="*/ 43119 h 1238704"/>
                <a:gd name="connsiteX51" fmla="*/ 1208129 w 1716938"/>
                <a:gd name="connsiteY51" fmla="*/ 41551 h 1238704"/>
                <a:gd name="connsiteX52" fmla="*/ 1201857 w 1716938"/>
                <a:gd name="connsiteY52" fmla="*/ 32928 h 1238704"/>
                <a:gd name="connsiteX53" fmla="*/ 1193233 w 1716938"/>
                <a:gd name="connsiteY53" fmla="*/ 18032 h 1238704"/>
                <a:gd name="connsiteX54" fmla="*/ 1116402 w 1716938"/>
                <a:gd name="connsiteY54" fmla="*/ 784 h 1238704"/>
                <a:gd name="connsiteX55" fmla="*/ 1115618 w 1716938"/>
                <a:gd name="connsiteY55" fmla="*/ 0 h 1238704"/>
                <a:gd name="connsiteX56" fmla="*/ 1021539 w 1716938"/>
                <a:gd name="connsiteY56" fmla="*/ 3920 h 1238704"/>
                <a:gd name="connsiteX57" fmla="*/ 957252 w 1716938"/>
                <a:gd name="connsiteY57" fmla="*/ 30576 h 1238704"/>
                <a:gd name="connsiteX58" fmla="*/ 910997 w 1716938"/>
                <a:gd name="connsiteY58" fmla="*/ 29792 h 1238704"/>
                <a:gd name="connsiteX59" fmla="*/ 709511 w 1716938"/>
                <a:gd name="connsiteY59" fmla="*/ 32928 h 1238704"/>
                <a:gd name="connsiteX60" fmla="*/ 707943 w 1716938"/>
                <a:gd name="connsiteY60" fmla="*/ 33711 h 1238704"/>
                <a:gd name="connsiteX61" fmla="*/ 646008 w 1716938"/>
                <a:gd name="connsiteY61" fmla="*/ 47823 h 1238704"/>
                <a:gd name="connsiteX62" fmla="*/ 618568 w 1716938"/>
                <a:gd name="connsiteY62" fmla="*/ 53311 h 1238704"/>
                <a:gd name="connsiteX63" fmla="*/ 570745 w 1716938"/>
                <a:gd name="connsiteY63" fmla="*/ 47823 h 1238704"/>
                <a:gd name="connsiteX64" fmla="*/ 562121 w 1716938"/>
                <a:gd name="connsiteY64" fmla="*/ 43904 h 1238704"/>
                <a:gd name="connsiteX65" fmla="*/ 555065 w 1716938"/>
                <a:gd name="connsiteY65" fmla="*/ 39200 h 1238704"/>
                <a:gd name="connsiteX66" fmla="*/ 555065 w 1716938"/>
                <a:gd name="connsiteY66" fmla="*/ 39200 h 1238704"/>
                <a:gd name="connsiteX67" fmla="*/ 548009 w 1716938"/>
                <a:gd name="connsiteY67" fmla="*/ 31360 h 1238704"/>
                <a:gd name="connsiteX68" fmla="*/ 529977 w 1716938"/>
                <a:gd name="connsiteY68" fmla="*/ 21952 h 1238704"/>
                <a:gd name="connsiteX69" fmla="*/ 503322 w 1716938"/>
                <a:gd name="connsiteY69" fmla="*/ 38415 h 1238704"/>
                <a:gd name="connsiteX70" fmla="*/ 442954 w 1716938"/>
                <a:gd name="connsiteY70" fmla="*/ 69775 h 1238704"/>
                <a:gd name="connsiteX71" fmla="*/ 442954 w 1716938"/>
                <a:gd name="connsiteY71" fmla="*/ 69775 h 1238704"/>
                <a:gd name="connsiteX72" fmla="*/ 441386 w 1716938"/>
                <a:gd name="connsiteY72" fmla="*/ 69775 h 1238704"/>
                <a:gd name="connsiteX73" fmla="*/ 440602 w 1716938"/>
                <a:gd name="connsiteY73" fmla="*/ 69775 h 1238704"/>
                <a:gd name="connsiteX74" fmla="*/ 410027 w 1716938"/>
                <a:gd name="connsiteY74" fmla="*/ 46255 h 1238704"/>
                <a:gd name="connsiteX75" fmla="*/ 396699 w 1716938"/>
                <a:gd name="connsiteY75" fmla="*/ 32144 h 1238704"/>
                <a:gd name="connsiteX76" fmla="*/ 378667 w 1716938"/>
                <a:gd name="connsiteY76" fmla="*/ 32928 h 1238704"/>
                <a:gd name="connsiteX77" fmla="*/ 360635 w 1716938"/>
                <a:gd name="connsiteY77" fmla="*/ 34496 h 1238704"/>
                <a:gd name="connsiteX78" fmla="*/ 340252 w 1716938"/>
                <a:gd name="connsiteY78" fmla="*/ 39200 h 1238704"/>
                <a:gd name="connsiteX79" fmla="*/ 330844 w 1716938"/>
                <a:gd name="connsiteY79" fmla="*/ 45471 h 1238704"/>
                <a:gd name="connsiteX80" fmla="*/ 328492 w 1716938"/>
                <a:gd name="connsiteY80" fmla="*/ 48607 h 1238704"/>
                <a:gd name="connsiteX81" fmla="*/ 320652 w 1716938"/>
                <a:gd name="connsiteY81" fmla="*/ 62719 h 1238704"/>
                <a:gd name="connsiteX82" fmla="*/ 266557 w 1716938"/>
                <a:gd name="connsiteY82" fmla="*/ 106623 h 1238704"/>
                <a:gd name="connsiteX83" fmla="*/ 250877 w 1716938"/>
                <a:gd name="connsiteY83" fmla="*/ 116814 h 1238704"/>
                <a:gd name="connsiteX84" fmla="*/ 250093 w 1716938"/>
                <a:gd name="connsiteY84" fmla="*/ 117599 h 1238704"/>
                <a:gd name="connsiteX85" fmla="*/ 231277 w 1716938"/>
                <a:gd name="connsiteY85" fmla="*/ 129358 h 1238704"/>
                <a:gd name="connsiteX86" fmla="*/ 227357 w 1716938"/>
                <a:gd name="connsiteY86" fmla="*/ 131710 h 1238704"/>
                <a:gd name="connsiteX87" fmla="*/ 204621 w 1716938"/>
                <a:gd name="connsiteY87" fmla="*/ 137982 h 1238704"/>
                <a:gd name="connsiteX88" fmla="*/ 196782 w 1716938"/>
                <a:gd name="connsiteY88" fmla="*/ 137982 h 1238704"/>
                <a:gd name="connsiteX89" fmla="*/ 184238 w 1716938"/>
                <a:gd name="connsiteY89" fmla="*/ 137198 h 1238704"/>
                <a:gd name="connsiteX90" fmla="*/ 188158 w 1716938"/>
                <a:gd name="connsiteY90" fmla="*/ 143470 h 1238704"/>
                <a:gd name="connsiteX91" fmla="*/ 200701 w 1716938"/>
                <a:gd name="connsiteY91" fmla="*/ 172478 h 1238704"/>
                <a:gd name="connsiteX92" fmla="*/ 200701 w 1716938"/>
                <a:gd name="connsiteY92" fmla="*/ 173262 h 1238704"/>
                <a:gd name="connsiteX93" fmla="*/ 189726 w 1716938"/>
                <a:gd name="connsiteY93" fmla="*/ 194429 h 1238704"/>
                <a:gd name="connsiteX94" fmla="*/ 179534 w 1716938"/>
                <a:gd name="connsiteY94" fmla="*/ 203053 h 1238704"/>
                <a:gd name="connsiteX95" fmla="*/ 167774 w 1716938"/>
                <a:gd name="connsiteY95" fmla="*/ 223437 h 1238704"/>
                <a:gd name="connsiteX96" fmla="*/ 139550 w 1716938"/>
                <a:gd name="connsiteY96" fmla="*/ 255581 h 1238704"/>
                <a:gd name="connsiteX97" fmla="*/ 121518 w 1716938"/>
                <a:gd name="connsiteY97" fmla="*/ 250093 h 1238704"/>
                <a:gd name="connsiteX98" fmla="*/ 111327 w 1716938"/>
                <a:gd name="connsiteY98" fmla="*/ 246173 h 1238704"/>
                <a:gd name="connsiteX99" fmla="*/ 103487 w 1716938"/>
                <a:gd name="connsiteY99" fmla="*/ 243037 h 1238704"/>
                <a:gd name="connsiteX100" fmla="*/ 101135 w 1716938"/>
                <a:gd name="connsiteY100" fmla="*/ 246957 h 1238704"/>
                <a:gd name="connsiteX101" fmla="*/ 100351 w 1716938"/>
                <a:gd name="connsiteY101" fmla="*/ 246957 h 1238704"/>
                <a:gd name="connsiteX102" fmla="*/ 94079 w 1716938"/>
                <a:gd name="connsiteY102" fmla="*/ 254013 h 1238704"/>
                <a:gd name="connsiteX103" fmla="*/ 68207 w 1716938"/>
                <a:gd name="connsiteY103" fmla="*/ 273613 h 1238704"/>
                <a:gd name="connsiteX104" fmla="*/ 53311 w 1716938"/>
                <a:gd name="connsiteY104" fmla="*/ 283805 h 1238704"/>
                <a:gd name="connsiteX105" fmla="*/ 39983 w 1716938"/>
                <a:gd name="connsiteY105" fmla="*/ 293996 h 1238704"/>
                <a:gd name="connsiteX106" fmla="*/ 22736 w 1716938"/>
                <a:gd name="connsiteY106" fmla="*/ 297916 h 1238704"/>
                <a:gd name="connsiteX107" fmla="*/ 9408 w 1716938"/>
                <a:gd name="connsiteY107" fmla="*/ 301836 h 1238704"/>
                <a:gd name="connsiteX108" fmla="*/ 0 w 1716938"/>
                <a:gd name="connsiteY108" fmla="*/ 308892 h 1238704"/>
                <a:gd name="connsiteX109" fmla="*/ 4704 w 1716938"/>
                <a:gd name="connsiteY109" fmla="*/ 310460 h 1238704"/>
                <a:gd name="connsiteX110" fmla="*/ 18816 w 1716938"/>
                <a:gd name="connsiteY110" fmla="*/ 330844 h 1238704"/>
                <a:gd name="connsiteX111" fmla="*/ 18032 w 1716938"/>
                <a:gd name="connsiteY111" fmla="*/ 399835 h 1238704"/>
                <a:gd name="connsiteX112" fmla="*/ 94863 w 1716938"/>
                <a:gd name="connsiteY112" fmla="*/ 406107 h 1238704"/>
                <a:gd name="connsiteX113" fmla="*/ 323004 w 1716938"/>
                <a:gd name="connsiteY113" fmla="*/ 562905 h 1238704"/>
                <a:gd name="connsiteX114" fmla="*/ 327708 w 1716938"/>
                <a:gd name="connsiteY114" fmla="*/ 593481 h 1238704"/>
                <a:gd name="connsiteX115" fmla="*/ 539385 w 1716938"/>
                <a:gd name="connsiteY115" fmla="*/ 700103 h 1238704"/>
                <a:gd name="connsiteX116" fmla="*/ 644440 w 1716938"/>
                <a:gd name="connsiteY116" fmla="*/ 892181 h 1238704"/>
                <a:gd name="connsiteX117" fmla="*/ 621704 w 1716938"/>
                <a:gd name="connsiteY117" fmla="*/ 1006643 h 1238704"/>
                <a:gd name="connsiteX118" fmla="*/ 717351 w 1716938"/>
                <a:gd name="connsiteY118" fmla="*/ 1241840 h 1238704"/>
                <a:gd name="connsiteX119" fmla="*/ 950196 w 1716938"/>
                <a:gd name="connsiteY119" fmla="*/ 1159522 h 123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716938" h="1238704">
                  <a:moveTo>
                    <a:pt x="950196" y="1159522"/>
                  </a:moveTo>
                  <a:lnTo>
                    <a:pt x="950196" y="1159522"/>
                  </a:lnTo>
                  <a:cubicBezTo>
                    <a:pt x="980772" y="1146978"/>
                    <a:pt x="1008211" y="1123458"/>
                    <a:pt x="1031731" y="1102290"/>
                  </a:cubicBezTo>
                  <a:cubicBezTo>
                    <a:pt x="1050547" y="1085042"/>
                    <a:pt x="1067795" y="1069363"/>
                    <a:pt x="1083474" y="1063875"/>
                  </a:cubicBezTo>
                  <a:cubicBezTo>
                    <a:pt x="1087394" y="1063091"/>
                    <a:pt x="1092882" y="1059955"/>
                    <a:pt x="1099154" y="1057603"/>
                  </a:cubicBezTo>
                  <a:cubicBezTo>
                    <a:pt x="1106210" y="1054467"/>
                    <a:pt x="1113266" y="1051331"/>
                    <a:pt x="1120322" y="1048979"/>
                  </a:cubicBezTo>
                  <a:cubicBezTo>
                    <a:pt x="1158738" y="1031731"/>
                    <a:pt x="1208129" y="1005859"/>
                    <a:pt x="1223809" y="996452"/>
                  </a:cubicBezTo>
                  <a:lnTo>
                    <a:pt x="1224593" y="996452"/>
                  </a:lnTo>
                  <a:cubicBezTo>
                    <a:pt x="1239488" y="987828"/>
                    <a:pt x="1293584" y="945492"/>
                    <a:pt x="1324943" y="920404"/>
                  </a:cubicBezTo>
                  <a:cubicBezTo>
                    <a:pt x="1335919" y="911781"/>
                    <a:pt x="1343759" y="905509"/>
                    <a:pt x="1347679" y="902373"/>
                  </a:cubicBezTo>
                  <a:cubicBezTo>
                    <a:pt x="1350815" y="900021"/>
                    <a:pt x="1359439" y="891397"/>
                    <a:pt x="1371199" y="878853"/>
                  </a:cubicBezTo>
                  <a:cubicBezTo>
                    <a:pt x="1399422" y="849061"/>
                    <a:pt x="1446462" y="800454"/>
                    <a:pt x="1492717" y="766742"/>
                  </a:cubicBezTo>
                  <a:lnTo>
                    <a:pt x="1494285" y="765959"/>
                  </a:lnTo>
                  <a:lnTo>
                    <a:pt x="1495069" y="765175"/>
                  </a:lnTo>
                  <a:cubicBezTo>
                    <a:pt x="1599340" y="732247"/>
                    <a:pt x="1686363" y="694615"/>
                    <a:pt x="1720858" y="678936"/>
                  </a:cubicBezTo>
                  <a:cubicBezTo>
                    <a:pt x="1718506" y="676583"/>
                    <a:pt x="1716155" y="673448"/>
                    <a:pt x="1713018" y="670312"/>
                  </a:cubicBezTo>
                  <a:lnTo>
                    <a:pt x="1713018" y="669528"/>
                  </a:lnTo>
                  <a:cubicBezTo>
                    <a:pt x="1698123" y="649928"/>
                    <a:pt x="1678523" y="629544"/>
                    <a:pt x="1662059" y="613080"/>
                  </a:cubicBezTo>
                  <a:cubicBezTo>
                    <a:pt x="1644027" y="595049"/>
                    <a:pt x="1629132" y="579369"/>
                    <a:pt x="1625996" y="570745"/>
                  </a:cubicBezTo>
                  <a:lnTo>
                    <a:pt x="1625996" y="569961"/>
                  </a:lnTo>
                  <a:cubicBezTo>
                    <a:pt x="1625212" y="567609"/>
                    <a:pt x="1624428" y="564473"/>
                    <a:pt x="1623644" y="559769"/>
                  </a:cubicBezTo>
                  <a:cubicBezTo>
                    <a:pt x="1622860" y="555849"/>
                    <a:pt x="1622076" y="550361"/>
                    <a:pt x="1621292" y="545657"/>
                  </a:cubicBezTo>
                  <a:cubicBezTo>
                    <a:pt x="1617372" y="518218"/>
                    <a:pt x="1613452" y="475098"/>
                    <a:pt x="1613452" y="454714"/>
                  </a:cubicBezTo>
                  <a:cubicBezTo>
                    <a:pt x="1613452" y="445306"/>
                    <a:pt x="1610316" y="437466"/>
                    <a:pt x="1607180" y="431195"/>
                  </a:cubicBezTo>
                  <a:cubicBezTo>
                    <a:pt x="1600124" y="416299"/>
                    <a:pt x="1594636" y="405323"/>
                    <a:pt x="1611884" y="387291"/>
                  </a:cubicBezTo>
                  <a:lnTo>
                    <a:pt x="1612668" y="387291"/>
                  </a:lnTo>
                  <a:lnTo>
                    <a:pt x="1612668" y="386507"/>
                  </a:lnTo>
                  <a:cubicBezTo>
                    <a:pt x="1618156" y="381019"/>
                    <a:pt x="1623644" y="375531"/>
                    <a:pt x="1628348" y="371611"/>
                  </a:cubicBezTo>
                  <a:cubicBezTo>
                    <a:pt x="1633836" y="366907"/>
                    <a:pt x="1637756" y="363771"/>
                    <a:pt x="1638539" y="362204"/>
                  </a:cubicBezTo>
                  <a:cubicBezTo>
                    <a:pt x="1638539" y="362204"/>
                    <a:pt x="1636187" y="361420"/>
                    <a:pt x="1629916" y="358284"/>
                  </a:cubicBezTo>
                  <a:cubicBezTo>
                    <a:pt x="1615804" y="351228"/>
                    <a:pt x="1593852" y="341820"/>
                    <a:pt x="1570332" y="333196"/>
                  </a:cubicBezTo>
                  <a:cubicBezTo>
                    <a:pt x="1547597" y="325356"/>
                    <a:pt x="1524077" y="319084"/>
                    <a:pt x="1507613" y="319868"/>
                  </a:cubicBezTo>
                  <a:cubicBezTo>
                    <a:pt x="1484093" y="320652"/>
                    <a:pt x="1469981" y="328492"/>
                    <a:pt x="1451166" y="339468"/>
                  </a:cubicBezTo>
                  <a:cubicBezTo>
                    <a:pt x="1443326" y="344172"/>
                    <a:pt x="1433918" y="349660"/>
                    <a:pt x="1422158" y="355147"/>
                  </a:cubicBezTo>
                  <a:cubicBezTo>
                    <a:pt x="1415102" y="359067"/>
                    <a:pt x="1408046" y="362204"/>
                    <a:pt x="1401774" y="366124"/>
                  </a:cubicBezTo>
                  <a:cubicBezTo>
                    <a:pt x="1376687" y="379451"/>
                    <a:pt x="1364927" y="385723"/>
                    <a:pt x="1339839" y="371611"/>
                  </a:cubicBezTo>
                  <a:cubicBezTo>
                    <a:pt x="1332783" y="367691"/>
                    <a:pt x="1326511" y="366907"/>
                    <a:pt x="1321023" y="366124"/>
                  </a:cubicBezTo>
                  <a:cubicBezTo>
                    <a:pt x="1305344" y="364555"/>
                    <a:pt x="1294368" y="363771"/>
                    <a:pt x="1286528" y="326924"/>
                  </a:cubicBezTo>
                  <a:cubicBezTo>
                    <a:pt x="1284176" y="319868"/>
                    <a:pt x="1283392" y="313596"/>
                    <a:pt x="1281824" y="307324"/>
                  </a:cubicBezTo>
                  <a:cubicBezTo>
                    <a:pt x="1274768" y="274397"/>
                    <a:pt x="1270848" y="255581"/>
                    <a:pt x="1251248" y="240685"/>
                  </a:cubicBezTo>
                  <a:lnTo>
                    <a:pt x="1250464" y="239901"/>
                  </a:lnTo>
                  <a:cubicBezTo>
                    <a:pt x="1231649" y="225005"/>
                    <a:pt x="1205777" y="205406"/>
                    <a:pt x="1198721" y="191294"/>
                  </a:cubicBezTo>
                  <a:cubicBezTo>
                    <a:pt x="1194017" y="181886"/>
                    <a:pt x="1194801" y="174830"/>
                    <a:pt x="1204209" y="170126"/>
                  </a:cubicBezTo>
                  <a:cubicBezTo>
                    <a:pt x="1207345" y="168558"/>
                    <a:pt x="1209697" y="167774"/>
                    <a:pt x="1212833" y="166206"/>
                  </a:cubicBezTo>
                  <a:cubicBezTo>
                    <a:pt x="1224593" y="161502"/>
                    <a:pt x="1236352" y="156014"/>
                    <a:pt x="1244976" y="130926"/>
                  </a:cubicBezTo>
                  <a:cubicBezTo>
                    <a:pt x="1252816" y="108191"/>
                    <a:pt x="1248112" y="66639"/>
                    <a:pt x="1244192" y="43119"/>
                  </a:cubicBezTo>
                  <a:cubicBezTo>
                    <a:pt x="1237920" y="45471"/>
                    <a:pt x="1230081" y="46255"/>
                    <a:pt x="1223809" y="46255"/>
                  </a:cubicBezTo>
                  <a:cubicBezTo>
                    <a:pt x="1222241" y="46255"/>
                    <a:pt x="1220673" y="45471"/>
                    <a:pt x="1219105" y="45471"/>
                  </a:cubicBezTo>
                  <a:lnTo>
                    <a:pt x="1219105" y="45471"/>
                  </a:lnTo>
                  <a:cubicBezTo>
                    <a:pt x="1215969" y="44688"/>
                    <a:pt x="1212833" y="43904"/>
                    <a:pt x="1210481" y="43119"/>
                  </a:cubicBezTo>
                  <a:lnTo>
                    <a:pt x="1210481" y="43119"/>
                  </a:lnTo>
                  <a:cubicBezTo>
                    <a:pt x="1209697" y="42335"/>
                    <a:pt x="1208913" y="42335"/>
                    <a:pt x="1208129" y="41551"/>
                  </a:cubicBezTo>
                  <a:cubicBezTo>
                    <a:pt x="1206561" y="40768"/>
                    <a:pt x="1204209" y="36848"/>
                    <a:pt x="1201857" y="32928"/>
                  </a:cubicBezTo>
                  <a:cubicBezTo>
                    <a:pt x="1197937" y="26656"/>
                    <a:pt x="1194017" y="18816"/>
                    <a:pt x="1193233" y="18032"/>
                  </a:cubicBezTo>
                  <a:cubicBezTo>
                    <a:pt x="1186177" y="17248"/>
                    <a:pt x="1132082" y="4704"/>
                    <a:pt x="1116402" y="784"/>
                  </a:cubicBezTo>
                  <a:lnTo>
                    <a:pt x="1115618" y="0"/>
                  </a:lnTo>
                  <a:lnTo>
                    <a:pt x="1021539" y="3920"/>
                  </a:lnTo>
                  <a:cubicBezTo>
                    <a:pt x="1012915" y="9408"/>
                    <a:pt x="979204" y="29792"/>
                    <a:pt x="957252" y="30576"/>
                  </a:cubicBezTo>
                  <a:cubicBezTo>
                    <a:pt x="951764" y="30576"/>
                    <a:pt x="933732" y="29792"/>
                    <a:pt x="910997" y="29792"/>
                  </a:cubicBezTo>
                  <a:cubicBezTo>
                    <a:pt x="845925" y="28224"/>
                    <a:pt x="733031" y="26656"/>
                    <a:pt x="709511" y="32928"/>
                  </a:cubicBezTo>
                  <a:cubicBezTo>
                    <a:pt x="709511" y="33711"/>
                    <a:pt x="707943" y="33711"/>
                    <a:pt x="707943" y="33711"/>
                  </a:cubicBezTo>
                  <a:cubicBezTo>
                    <a:pt x="691479" y="39984"/>
                    <a:pt x="666392" y="44688"/>
                    <a:pt x="646008" y="47823"/>
                  </a:cubicBezTo>
                  <a:cubicBezTo>
                    <a:pt x="633464" y="50175"/>
                    <a:pt x="623272" y="51743"/>
                    <a:pt x="618568" y="53311"/>
                  </a:cubicBezTo>
                  <a:cubicBezTo>
                    <a:pt x="606808" y="57231"/>
                    <a:pt x="585641" y="54095"/>
                    <a:pt x="570745" y="47823"/>
                  </a:cubicBezTo>
                  <a:cubicBezTo>
                    <a:pt x="567609" y="46255"/>
                    <a:pt x="564473" y="45471"/>
                    <a:pt x="562121" y="43904"/>
                  </a:cubicBezTo>
                  <a:cubicBezTo>
                    <a:pt x="559769" y="43119"/>
                    <a:pt x="557417" y="40768"/>
                    <a:pt x="555065" y="39200"/>
                  </a:cubicBezTo>
                  <a:lnTo>
                    <a:pt x="555065" y="39200"/>
                  </a:lnTo>
                  <a:cubicBezTo>
                    <a:pt x="552713" y="36848"/>
                    <a:pt x="550361" y="33711"/>
                    <a:pt x="548009" y="31360"/>
                  </a:cubicBezTo>
                  <a:cubicBezTo>
                    <a:pt x="542521" y="25088"/>
                    <a:pt x="537033" y="18816"/>
                    <a:pt x="529977" y="21952"/>
                  </a:cubicBezTo>
                  <a:cubicBezTo>
                    <a:pt x="525273" y="24304"/>
                    <a:pt x="514297" y="30576"/>
                    <a:pt x="503322" y="38415"/>
                  </a:cubicBezTo>
                  <a:cubicBezTo>
                    <a:pt x="482938" y="52527"/>
                    <a:pt x="458634" y="68991"/>
                    <a:pt x="442954" y="69775"/>
                  </a:cubicBezTo>
                  <a:lnTo>
                    <a:pt x="442954" y="69775"/>
                  </a:lnTo>
                  <a:lnTo>
                    <a:pt x="441386" y="69775"/>
                  </a:lnTo>
                  <a:lnTo>
                    <a:pt x="440602" y="69775"/>
                  </a:lnTo>
                  <a:cubicBezTo>
                    <a:pt x="425707" y="69775"/>
                    <a:pt x="417867" y="57231"/>
                    <a:pt x="410027" y="46255"/>
                  </a:cubicBezTo>
                  <a:cubicBezTo>
                    <a:pt x="405323" y="39200"/>
                    <a:pt x="400619" y="32144"/>
                    <a:pt x="396699" y="32144"/>
                  </a:cubicBezTo>
                  <a:cubicBezTo>
                    <a:pt x="387291" y="32144"/>
                    <a:pt x="382587" y="32144"/>
                    <a:pt x="378667" y="32928"/>
                  </a:cubicBezTo>
                  <a:cubicBezTo>
                    <a:pt x="374747" y="32928"/>
                    <a:pt x="369259" y="33711"/>
                    <a:pt x="360635" y="34496"/>
                  </a:cubicBezTo>
                  <a:cubicBezTo>
                    <a:pt x="352012" y="35280"/>
                    <a:pt x="345740" y="36848"/>
                    <a:pt x="340252" y="39200"/>
                  </a:cubicBezTo>
                  <a:cubicBezTo>
                    <a:pt x="335548" y="40768"/>
                    <a:pt x="332412" y="43119"/>
                    <a:pt x="330844" y="45471"/>
                  </a:cubicBezTo>
                  <a:cubicBezTo>
                    <a:pt x="328492" y="47823"/>
                    <a:pt x="328492" y="47823"/>
                    <a:pt x="328492" y="48607"/>
                  </a:cubicBezTo>
                  <a:cubicBezTo>
                    <a:pt x="326924" y="50959"/>
                    <a:pt x="326140" y="54879"/>
                    <a:pt x="320652" y="62719"/>
                  </a:cubicBezTo>
                  <a:cubicBezTo>
                    <a:pt x="312812" y="76831"/>
                    <a:pt x="286156" y="94079"/>
                    <a:pt x="266557" y="106623"/>
                  </a:cubicBezTo>
                  <a:cubicBezTo>
                    <a:pt x="260285" y="111327"/>
                    <a:pt x="254013" y="114463"/>
                    <a:pt x="250877" y="116814"/>
                  </a:cubicBezTo>
                  <a:lnTo>
                    <a:pt x="250093" y="117599"/>
                  </a:lnTo>
                  <a:cubicBezTo>
                    <a:pt x="243821" y="122303"/>
                    <a:pt x="236765" y="126222"/>
                    <a:pt x="231277" y="129358"/>
                  </a:cubicBezTo>
                  <a:cubicBezTo>
                    <a:pt x="229709" y="130142"/>
                    <a:pt x="228141" y="130926"/>
                    <a:pt x="227357" y="131710"/>
                  </a:cubicBezTo>
                  <a:cubicBezTo>
                    <a:pt x="219517" y="135630"/>
                    <a:pt x="210893" y="137982"/>
                    <a:pt x="204621" y="137982"/>
                  </a:cubicBezTo>
                  <a:lnTo>
                    <a:pt x="196782" y="137982"/>
                  </a:lnTo>
                  <a:cubicBezTo>
                    <a:pt x="192862" y="137198"/>
                    <a:pt x="188158" y="137198"/>
                    <a:pt x="184238" y="137198"/>
                  </a:cubicBezTo>
                  <a:cubicBezTo>
                    <a:pt x="185806" y="138766"/>
                    <a:pt x="186590" y="141118"/>
                    <a:pt x="188158" y="143470"/>
                  </a:cubicBezTo>
                  <a:cubicBezTo>
                    <a:pt x="192862" y="152878"/>
                    <a:pt x="199133" y="162286"/>
                    <a:pt x="200701" y="172478"/>
                  </a:cubicBezTo>
                  <a:lnTo>
                    <a:pt x="200701" y="173262"/>
                  </a:lnTo>
                  <a:cubicBezTo>
                    <a:pt x="202269" y="185806"/>
                    <a:pt x="197565" y="188942"/>
                    <a:pt x="189726" y="194429"/>
                  </a:cubicBezTo>
                  <a:cubicBezTo>
                    <a:pt x="186590" y="196782"/>
                    <a:pt x="183454" y="199133"/>
                    <a:pt x="179534" y="203053"/>
                  </a:cubicBezTo>
                  <a:cubicBezTo>
                    <a:pt x="175614" y="207757"/>
                    <a:pt x="171694" y="215597"/>
                    <a:pt x="167774" y="223437"/>
                  </a:cubicBezTo>
                  <a:cubicBezTo>
                    <a:pt x="159934" y="239117"/>
                    <a:pt x="151310" y="255581"/>
                    <a:pt x="139550" y="255581"/>
                  </a:cubicBezTo>
                  <a:cubicBezTo>
                    <a:pt x="130926" y="255581"/>
                    <a:pt x="126222" y="253229"/>
                    <a:pt x="121518" y="250093"/>
                  </a:cubicBezTo>
                  <a:cubicBezTo>
                    <a:pt x="119166" y="248525"/>
                    <a:pt x="116031" y="246957"/>
                    <a:pt x="111327" y="246173"/>
                  </a:cubicBezTo>
                  <a:cubicBezTo>
                    <a:pt x="108191" y="244605"/>
                    <a:pt x="105839" y="243821"/>
                    <a:pt x="103487" y="243037"/>
                  </a:cubicBezTo>
                  <a:cubicBezTo>
                    <a:pt x="103487" y="243821"/>
                    <a:pt x="102703" y="244605"/>
                    <a:pt x="101135" y="246957"/>
                  </a:cubicBezTo>
                  <a:lnTo>
                    <a:pt x="100351" y="246957"/>
                  </a:lnTo>
                  <a:cubicBezTo>
                    <a:pt x="97999" y="249309"/>
                    <a:pt x="95647" y="251661"/>
                    <a:pt x="94079" y="254013"/>
                  </a:cubicBezTo>
                  <a:cubicBezTo>
                    <a:pt x="87023" y="262637"/>
                    <a:pt x="81535" y="268909"/>
                    <a:pt x="68207" y="273613"/>
                  </a:cubicBezTo>
                  <a:cubicBezTo>
                    <a:pt x="61151" y="275965"/>
                    <a:pt x="57231" y="279885"/>
                    <a:pt x="53311" y="283805"/>
                  </a:cubicBezTo>
                  <a:cubicBezTo>
                    <a:pt x="49391" y="287725"/>
                    <a:pt x="45471" y="290860"/>
                    <a:pt x="39983" y="293996"/>
                  </a:cubicBezTo>
                  <a:cubicBezTo>
                    <a:pt x="33712" y="297916"/>
                    <a:pt x="28224" y="297916"/>
                    <a:pt x="22736" y="297916"/>
                  </a:cubicBezTo>
                  <a:cubicBezTo>
                    <a:pt x="18032" y="297916"/>
                    <a:pt x="14112" y="297916"/>
                    <a:pt x="9408" y="301836"/>
                  </a:cubicBezTo>
                  <a:cubicBezTo>
                    <a:pt x="6272" y="304972"/>
                    <a:pt x="3136" y="307324"/>
                    <a:pt x="0" y="308892"/>
                  </a:cubicBezTo>
                  <a:cubicBezTo>
                    <a:pt x="2352" y="309676"/>
                    <a:pt x="3920" y="309676"/>
                    <a:pt x="4704" y="310460"/>
                  </a:cubicBezTo>
                  <a:cubicBezTo>
                    <a:pt x="16464" y="313596"/>
                    <a:pt x="18816" y="313596"/>
                    <a:pt x="18816" y="330844"/>
                  </a:cubicBezTo>
                  <a:cubicBezTo>
                    <a:pt x="18816" y="340252"/>
                    <a:pt x="18032" y="376315"/>
                    <a:pt x="18032" y="399835"/>
                  </a:cubicBezTo>
                  <a:cubicBezTo>
                    <a:pt x="47039" y="403755"/>
                    <a:pt x="79183" y="406107"/>
                    <a:pt x="94863" y="406107"/>
                  </a:cubicBezTo>
                  <a:cubicBezTo>
                    <a:pt x="122302" y="406107"/>
                    <a:pt x="323004" y="562905"/>
                    <a:pt x="323004" y="562905"/>
                  </a:cubicBezTo>
                  <a:lnTo>
                    <a:pt x="327708" y="593481"/>
                  </a:lnTo>
                  <a:cubicBezTo>
                    <a:pt x="327708" y="593481"/>
                    <a:pt x="528409" y="693047"/>
                    <a:pt x="539385" y="700103"/>
                  </a:cubicBezTo>
                  <a:cubicBezTo>
                    <a:pt x="550361" y="707943"/>
                    <a:pt x="632680" y="869445"/>
                    <a:pt x="644440" y="892181"/>
                  </a:cubicBezTo>
                  <a:cubicBezTo>
                    <a:pt x="656984" y="914917"/>
                    <a:pt x="617784" y="979988"/>
                    <a:pt x="621704" y="1006643"/>
                  </a:cubicBezTo>
                  <a:cubicBezTo>
                    <a:pt x="624056" y="1023107"/>
                    <a:pt x="675015" y="1143842"/>
                    <a:pt x="717351" y="1241840"/>
                  </a:cubicBezTo>
                  <a:cubicBezTo>
                    <a:pt x="745575" y="1229297"/>
                    <a:pt x="899237" y="1179121"/>
                    <a:pt x="950196" y="1159522"/>
                  </a:cubicBezTo>
                  <a:close/>
                </a:path>
              </a:pathLst>
            </a:custGeom>
            <a:solidFill>
              <a:srgbClr val="DADADA"/>
            </a:solidFill>
            <a:ln w="1678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AC4B550E-4AED-4979-92D9-7E2A1A66076C}"/>
                </a:ext>
              </a:extLst>
            </p:cNvPr>
            <p:cNvSpPr/>
            <p:nvPr/>
          </p:nvSpPr>
          <p:spPr>
            <a:xfrm>
              <a:off x="2161880" y="3668299"/>
              <a:ext cx="1716938" cy="1238705"/>
            </a:xfrm>
            <a:custGeom>
              <a:avLst/>
              <a:gdLst>
                <a:gd name="connsiteX0" fmla="*/ 950196 w 1716938"/>
                <a:gd name="connsiteY0" fmla="*/ 1159522 h 1238704"/>
                <a:gd name="connsiteX1" fmla="*/ 950196 w 1716938"/>
                <a:gd name="connsiteY1" fmla="*/ 1159522 h 1238704"/>
                <a:gd name="connsiteX2" fmla="*/ 1031731 w 1716938"/>
                <a:gd name="connsiteY2" fmla="*/ 1102290 h 1238704"/>
                <a:gd name="connsiteX3" fmla="*/ 1083474 w 1716938"/>
                <a:gd name="connsiteY3" fmla="*/ 1063875 h 1238704"/>
                <a:gd name="connsiteX4" fmla="*/ 1099154 w 1716938"/>
                <a:gd name="connsiteY4" fmla="*/ 1057603 h 1238704"/>
                <a:gd name="connsiteX5" fmla="*/ 1120322 w 1716938"/>
                <a:gd name="connsiteY5" fmla="*/ 1048979 h 1238704"/>
                <a:gd name="connsiteX6" fmla="*/ 1223809 w 1716938"/>
                <a:gd name="connsiteY6" fmla="*/ 996452 h 1238704"/>
                <a:gd name="connsiteX7" fmla="*/ 1224593 w 1716938"/>
                <a:gd name="connsiteY7" fmla="*/ 996452 h 1238704"/>
                <a:gd name="connsiteX8" fmla="*/ 1324943 w 1716938"/>
                <a:gd name="connsiteY8" fmla="*/ 920404 h 1238704"/>
                <a:gd name="connsiteX9" fmla="*/ 1347679 w 1716938"/>
                <a:gd name="connsiteY9" fmla="*/ 902373 h 1238704"/>
                <a:gd name="connsiteX10" fmla="*/ 1371199 w 1716938"/>
                <a:gd name="connsiteY10" fmla="*/ 878853 h 1238704"/>
                <a:gd name="connsiteX11" fmla="*/ 1492717 w 1716938"/>
                <a:gd name="connsiteY11" fmla="*/ 766742 h 1238704"/>
                <a:gd name="connsiteX12" fmla="*/ 1494285 w 1716938"/>
                <a:gd name="connsiteY12" fmla="*/ 765959 h 1238704"/>
                <a:gd name="connsiteX13" fmla="*/ 1495069 w 1716938"/>
                <a:gd name="connsiteY13" fmla="*/ 765175 h 1238704"/>
                <a:gd name="connsiteX14" fmla="*/ 1720858 w 1716938"/>
                <a:gd name="connsiteY14" fmla="*/ 678936 h 1238704"/>
                <a:gd name="connsiteX15" fmla="*/ 1713018 w 1716938"/>
                <a:gd name="connsiteY15" fmla="*/ 670312 h 1238704"/>
                <a:gd name="connsiteX16" fmla="*/ 1713018 w 1716938"/>
                <a:gd name="connsiteY16" fmla="*/ 669528 h 1238704"/>
                <a:gd name="connsiteX17" fmla="*/ 1662059 w 1716938"/>
                <a:gd name="connsiteY17" fmla="*/ 613080 h 1238704"/>
                <a:gd name="connsiteX18" fmla="*/ 1625996 w 1716938"/>
                <a:gd name="connsiteY18" fmla="*/ 570745 h 1238704"/>
                <a:gd name="connsiteX19" fmla="*/ 1625996 w 1716938"/>
                <a:gd name="connsiteY19" fmla="*/ 569961 h 1238704"/>
                <a:gd name="connsiteX20" fmla="*/ 1623644 w 1716938"/>
                <a:gd name="connsiteY20" fmla="*/ 559769 h 1238704"/>
                <a:gd name="connsiteX21" fmla="*/ 1621292 w 1716938"/>
                <a:gd name="connsiteY21" fmla="*/ 545657 h 1238704"/>
                <a:gd name="connsiteX22" fmla="*/ 1613452 w 1716938"/>
                <a:gd name="connsiteY22" fmla="*/ 454714 h 1238704"/>
                <a:gd name="connsiteX23" fmla="*/ 1607180 w 1716938"/>
                <a:gd name="connsiteY23" fmla="*/ 431195 h 1238704"/>
                <a:gd name="connsiteX24" fmla="*/ 1611884 w 1716938"/>
                <a:gd name="connsiteY24" fmla="*/ 387291 h 1238704"/>
                <a:gd name="connsiteX25" fmla="*/ 1612668 w 1716938"/>
                <a:gd name="connsiteY25" fmla="*/ 387291 h 1238704"/>
                <a:gd name="connsiteX26" fmla="*/ 1612668 w 1716938"/>
                <a:gd name="connsiteY26" fmla="*/ 386507 h 1238704"/>
                <a:gd name="connsiteX27" fmla="*/ 1628348 w 1716938"/>
                <a:gd name="connsiteY27" fmla="*/ 371611 h 1238704"/>
                <a:gd name="connsiteX28" fmla="*/ 1638539 w 1716938"/>
                <a:gd name="connsiteY28" fmla="*/ 362204 h 1238704"/>
                <a:gd name="connsiteX29" fmla="*/ 1629916 w 1716938"/>
                <a:gd name="connsiteY29" fmla="*/ 358284 h 1238704"/>
                <a:gd name="connsiteX30" fmla="*/ 1570332 w 1716938"/>
                <a:gd name="connsiteY30" fmla="*/ 333196 h 1238704"/>
                <a:gd name="connsiteX31" fmla="*/ 1507613 w 1716938"/>
                <a:gd name="connsiteY31" fmla="*/ 319868 h 1238704"/>
                <a:gd name="connsiteX32" fmla="*/ 1451166 w 1716938"/>
                <a:gd name="connsiteY32" fmla="*/ 339468 h 1238704"/>
                <a:gd name="connsiteX33" fmla="*/ 1422158 w 1716938"/>
                <a:gd name="connsiteY33" fmla="*/ 355147 h 1238704"/>
                <a:gd name="connsiteX34" fmla="*/ 1401774 w 1716938"/>
                <a:gd name="connsiteY34" fmla="*/ 366124 h 1238704"/>
                <a:gd name="connsiteX35" fmla="*/ 1339839 w 1716938"/>
                <a:gd name="connsiteY35" fmla="*/ 371611 h 1238704"/>
                <a:gd name="connsiteX36" fmla="*/ 1321023 w 1716938"/>
                <a:gd name="connsiteY36" fmla="*/ 366124 h 1238704"/>
                <a:gd name="connsiteX37" fmla="*/ 1286528 w 1716938"/>
                <a:gd name="connsiteY37" fmla="*/ 326924 h 1238704"/>
                <a:gd name="connsiteX38" fmla="*/ 1281824 w 1716938"/>
                <a:gd name="connsiteY38" fmla="*/ 307324 h 1238704"/>
                <a:gd name="connsiteX39" fmla="*/ 1251248 w 1716938"/>
                <a:gd name="connsiteY39" fmla="*/ 240685 h 1238704"/>
                <a:gd name="connsiteX40" fmla="*/ 1250464 w 1716938"/>
                <a:gd name="connsiteY40" fmla="*/ 239901 h 1238704"/>
                <a:gd name="connsiteX41" fmla="*/ 1198721 w 1716938"/>
                <a:gd name="connsiteY41" fmla="*/ 191294 h 1238704"/>
                <a:gd name="connsiteX42" fmla="*/ 1204209 w 1716938"/>
                <a:gd name="connsiteY42" fmla="*/ 170126 h 1238704"/>
                <a:gd name="connsiteX43" fmla="*/ 1212833 w 1716938"/>
                <a:gd name="connsiteY43" fmla="*/ 166206 h 1238704"/>
                <a:gd name="connsiteX44" fmla="*/ 1244976 w 1716938"/>
                <a:gd name="connsiteY44" fmla="*/ 130926 h 1238704"/>
                <a:gd name="connsiteX45" fmla="*/ 1244192 w 1716938"/>
                <a:gd name="connsiteY45" fmla="*/ 43119 h 1238704"/>
                <a:gd name="connsiteX46" fmla="*/ 1223809 w 1716938"/>
                <a:gd name="connsiteY46" fmla="*/ 46255 h 1238704"/>
                <a:gd name="connsiteX47" fmla="*/ 1219105 w 1716938"/>
                <a:gd name="connsiteY47" fmla="*/ 45471 h 1238704"/>
                <a:gd name="connsiteX48" fmla="*/ 1219105 w 1716938"/>
                <a:gd name="connsiteY48" fmla="*/ 45471 h 1238704"/>
                <a:gd name="connsiteX49" fmla="*/ 1210481 w 1716938"/>
                <a:gd name="connsiteY49" fmla="*/ 43119 h 1238704"/>
                <a:gd name="connsiteX50" fmla="*/ 1210481 w 1716938"/>
                <a:gd name="connsiteY50" fmla="*/ 43119 h 1238704"/>
                <a:gd name="connsiteX51" fmla="*/ 1208129 w 1716938"/>
                <a:gd name="connsiteY51" fmla="*/ 41551 h 1238704"/>
                <a:gd name="connsiteX52" fmla="*/ 1201857 w 1716938"/>
                <a:gd name="connsiteY52" fmla="*/ 32928 h 1238704"/>
                <a:gd name="connsiteX53" fmla="*/ 1193233 w 1716938"/>
                <a:gd name="connsiteY53" fmla="*/ 18032 h 1238704"/>
                <a:gd name="connsiteX54" fmla="*/ 1116402 w 1716938"/>
                <a:gd name="connsiteY54" fmla="*/ 784 h 1238704"/>
                <a:gd name="connsiteX55" fmla="*/ 1115618 w 1716938"/>
                <a:gd name="connsiteY55" fmla="*/ 0 h 1238704"/>
                <a:gd name="connsiteX56" fmla="*/ 1021539 w 1716938"/>
                <a:gd name="connsiteY56" fmla="*/ 3920 h 1238704"/>
                <a:gd name="connsiteX57" fmla="*/ 957252 w 1716938"/>
                <a:gd name="connsiteY57" fmla="*/ 30576 h 1238704"/>
                <a:gd name="connsiteX58" fmla="*/ 910997 w 1716938"/>
                <a:gd name="connsiteY58" fmla="*/ 29792 h 1238704"/>
                <a:gd name="connsiteX59" fmla="*/ 709511 w 1716938"/>
                <a:gd name="connsiteY59" fmla="*/ 32928 h 1238704"/>
                <a:gd name="connsiteX60" fmla="*/ 707943 w 1716938"/>
                <a:gd name="connsiteY60" fmla="*/ 33711 h 1238704"/>
                <a:gd name="connsiteX61" fmla="*/ 646008 w 1716938"/>
                <a:gd name="connsiteY61" fmla="*/ 47823 h 1238704"/>
                <a:gd name="connsiteX62" fmla="*/ 618568 w 1716938"/>
                <a:gd name="connsiteY62" fmla="*/ 53311 h 1238704"/>
                <a:gd name="connsiteX63" fmla="*/ 570745 w 1716938"/>
                <a:gd name="connsiteY63" fmla="*/ 47823 h 1238704"/>
                <a:gd name="connsiteX64" fmla="*/ 562121 w 1716938"/>
                <a:gd name="connsiteY64" fmla="*/ 43904 h 1238704"/>
                <a:gd name="connsiteX65" fmla="*/ 555065 w 1716938"/>
                <a:gd name="connsiteY65" fmla="*/ 39200 h 1238704"/>
                <a:gd name="connsiteX66" fmla="*/ 555065 w 1716938"/>
                <a:gd name="connsiteY66" fmla="*/ 39200 h 1238704"/>
                <a:gd name="connsiteX67" fmla="*/ 548009 w 1716938"/>
                <a:gd name="connsiteY67" fmla="*/ 31360 h 1238704"/>
                <a:gd name="connsiteX68" fmla="*/ 529977 w 1716938"/>
                <a:gd name="connsiteY68" fmla="*/ 21952 h 1238704"/>
                <a:gd name="connsiteX69" fmla="*/ 503322 w 1716938"/>
                <a:gd name="connsiteY69" fmla="*/ 38415 h 1238704"/>
                <a:gd name="connsiteX70" fmla="*/ 442954 w 1716938"/>
                <a:gd name="connsiteY70" fmla="*/ 69775 h 1238704"/>
                <a:gd name="connsiteX71" fmla="*/ 442954 w 1716938"/>
                <a:gd name="connsiteY71" fmla="*/ 69775 h 1238704"/>
                <a:gd name="connsiteX72" fmla="*/ 441386 w 1716938"/>
                <a:gd name="connsiteY72" fmla="*/ 69775 h 1238704"/>
                <a:gd name="connsiteX73" fmla="*/ 440602 w 1716938"/>
                <a:gd name="connsiteY73" fmla="*/ 69775 h 1238704"/>
                <a:gd name="connsiteX74" fmla="*/ 410027 w 1716938"/>
                <a:gd name="connsiteY74" fmla="*/ 46255 h 1238704"/>
                <a:gd name="connsiteX75" fmla="*/ 396699 w 1716938"/>
                <a:gd name="connsiteY75" fmla="*/ 32144 h 1238704"/>
                <a:gd name="connsiteX76" fmla="*/ 378667 w 1716938"/>
                <a:gd name="connsiteY76" fmla="*/ 32928 h 1238704"/>
                <a:gd name="connsiteX77" fmla="*/ 360635 w 1716938"/>
                <a:gd name="connsiteY77" fmla="*/ 34496 h 1238704"/>
                <a:gd name="connsiteX78" fmla="*/ 340252 w 1716938"/>
                <a:gd name="connsiteY78" fmla="*/ 39200 h 1238704"/>
                <a:gd name="connsiteX79" fmla="*/ 330844 w 1716938"/>
                <a:gd name="connsiteY79" fmla="*/ 45471 h 1238704"/>
                <a:gd name="connsiteX80" fmla="*/ 328492 w 1716938"/>
                <a:gd name="connsiteY80" fmla="*/ 48607 h 1238704"/>
                <a:gd name="connsiteX81" fmla="*/ 320652 w 1716938"/>
                <a:gd name="connsiteY81" fmla="*/ 62719 h 1238704"/>
                <a:gd name="connsiteX82" fmla="*/ 266557 w 1716938"/>
                <a:gd name="connsiteY82" fmla="*/ 106623 h 1238704"/>
                <a:gd name="connsiteX83" fmla="*/ 250877 w 1716938"/>
                <a:gd name="connsiteY83" fmla="*/ 116814 h 1238704"/>
                <a:gd name="connsiteX84" fmla="*/ 250093 w 1716938"/>
                <a:gd name="connsiteY84" fmla="*/ 117599 h 1238704"/>
                <a:gd name="connsiteX85" fmla="*/ 231277 w 1716938"/>
                <a:gd name="connsiteY85" fmla="*/ 129358 h 1238704"/>
                <a:gd name="connsiteX86" fmla="*/ 227357 w 1716938"/>
                <a:gd name="connsiteY86" fmla="*/ 131710 h 1238704"/>
                <a:gd name="connsiteX87" fmla="*/ 204621 w 1716938"/>
                <a:gd name="connsiteY87" fmla="*/ 137982 h 1238704"/>
                <a:gd name="connsiteX88" fmla="*/ 196782 w 1716938"/>
                <a:gd name="connsiteY88" fmla="*/ 137982 h 1238704"/>
                <a:gd name="connsiteX89" fmla="*/ 184238 w 1716938"/>
                <a:gd name="connsiteY89" fmla="*/ 137198 h 1238704"/>
                <a:gd name="connsiteX90" fmla="*/ 188158 w 1716938"/>
                <a:gd name="connsiteY90" fmla="*/ 143470 h 1238704"/>
                <a:gd name="connsiteX91" fmla="*/ 200701 w 1716938"/>
                <a:gd name="connsiteY91" fmla="*/ 172478 h 1238704"/>
                <a:gd name="connsiteX92" fmla="*/ 200701 w 1716938"/>
                <a:gd name="connsiteY92" fmla="*/ 173262 h 1238704"/>
                <a:gd name="connsiteX93" fmla="*/ 189726 w 1716938"/>
                <a:gd name="connsiteY93" fmla="*/ 194429 h 1238704"/>
                <a:gd name="connsiteX94" fmla="*/ 179534 w 1716938"/>
                <a:gd name="connsiteY94" fmla="*/ 203053 h 1238704"/>
                <a:gd name="connsiteX95" fmla="*/ 167774 w 1716938"/>
                <a:gd name="connsiteY95" fmla="*/ 223437 h 1238704"/>
                <a:gd name="connsiteX96" fmla="*/ 139550 w 1716938"/>
                <a:gd name="connsiteY96" fmla="*/ 255581 h 1238704"/>
                <a:gd name="connsiteX97" fmla="*/ 121518 w 1716938"/>
                <a:gd name="connsiteY97" fmla="*/ 250093 h 1238704"/>
                <a:gd name="connsiteX98" fmla="*/ 111327 w 1716938"/>
                <a:gd name="connsiteY98" fmla="*/ 246173 h 1238704"/>
                <a:gd name="connsiteX99" fmla="*/ 103487 w 1716938"/>
                <a:gd name="connsiteY99" fmla="*/ 243037 h 1238704"/>
                <a:gd name="connsiteX100" fmla="*/ 101135 w 1716938"/>
                <a:gd name="connsiteY100" fmla="*/ 246957 h 1238704"/>
                <a:gd name="connsiteX101" fmla="*/ 100351 w 1716938"/>
                <a:gd name="connsiteY101" fmla="*/ 246957 h 1238704"/>
                <a:gd name="connsiteX102" fmla="*/ 94079 w 1716938"/>
                <a:gd name="connsiteY102" fmla="*/ 254013 h 1238704"/>
                <a:gd name="connsiteX103" fmla="*/ 68207 w 1716938"/>
                <a:gd name="connsiteY103" fmla="*/ 273613 h 1238704"/>
                <a:gd name="connsiteX104" fmla="*/ 53311 w 1716938"/>
                <a:gd name="connsiteY104" fmla="*/ 283805 h 1238704"/>
                <a:gd name="connsiteX105" fmla="*/ 39983 w 1716938"/>
                <a:gd name="connsiteY105" fmla="*/ 293996 h 1238704"/>
                <a:gd name="connsiteX106" fmla="*/ 22736 w 1716938"/>
                <a:gd name="connsiteY106" fmla="*/ 297916 h 1238704"/>
                <a:gd name="connsiteX107" fmla="*/ 9408 w 1716938"/>
                <a:gd name="connsiteY107" fmla="*/ 301836 h 1238704"/>
                <a:gd name="connsiteX108" fmla="*/ 0 w 1716938"/>
                <a:gd name="connsiteY108" fmla="*/ 308892 h 1238704"/>
                <a:gd name="connsiteX109" fmla="*/ 4704 w 1716938"/>
                <a:gd name="connsiteY109" fmla="*/ 310460 h 1238704"/>
                <a:gd name="connsiteX110" fmla="*/ 18816 w 1716938"/>
                <a:gd name="connsiteY110" fmla="*/ 330844 h 1238704"/>
                <a:gd name="connsiteX111" fmla="*/ 18032 w 1716938"/>
                <a:gd name="connsiteY111" fmla="*/ 399835 h 1238704"/>
                <a:gd name="connsiteX112" fmla="*/ 94863 w 1716938"/>
                <a:gd name="connsiteY112" fmla="*/ 406107 h 1238704"/>
                <a:gd name="connsiteX113" fmla="*/ 323004 w 1716938"/>
                <a:gd name="connsiteY113" fmla="*/ 562905 h 1238704"/>
                <a:gd name="connsiteX114" fmla="*/ 327708 w 1716938"/>
                <a:gd name="connsiteY114" fmla="*/ 593481 h 1238704"/>
                <a:gd name="connsiteX115" fmla="*/ 539385 w 1716938"/>
                <a:gd name="connsiteY115" fmla="*/ 700103 h 1238704"/>
                <a:gd name="connsiteX116" fmla="*/ 644440 w 1716938"/>
                <a:gd name="connsiteY116" fmla="*/ 892181 h 1238704"/>
                <a:gd name="connsiteX117" fmla="*/ 621704 w 1716938"/>
                <a:gd name="connsiteY117" fmla="*/ 1006643 h 1238704"/>
                <a:gd name="connsiteX118" fmla="*/ 717351 w 1716938"/>
                <a:gd name="connsiteY118" fmla="*/ 1241840 h 1238704"/>
                <a:gd name="connsiteX119" fmla="*/ 950196 w 1716938"/>
                <a:gd name="connsiteY119" fmla="*/ 1159522 h 123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716938" h="1238704">
                  <a:moveTo>
                    <a:pt x="950196" y="1159522"/>
                  </a:moveTo>
                  <a:lnTo>
                    <a:pt x="950196" y="1159522"/>
                  </a:lnTo>
                  <a:cubicBezTo>
                    <a:pt x="980772" y="1146978"/>
                    <a:pt x="1008211" y="1123458"/>
                    <a:pt x="1031731" y="1102290"/>
                  </a:cubicBezTo>
                  <a:cubicBezTo>
                    <a:pt x="1050547" y="1085042"/>
                    <a:pt x="1067795" y="1069363"/>
                    <a:pt x="1083474" y="1063875"/>
                  </a:cubicBezTo>
                  <a:cubicBezTo>
                    <a:pt x="1087394" y="1063091"/>
                    <a:pt x="1092882" y="1059955"/>
                    <a:pt x="1099154" y="1057603"/>
                  </a:cubicBezTo>
                  <a:cubicBezTo>
                    <a:pt x="1106210" y="1054467"/>
                    <a:pt x="1113266" y="1051331"/>
                    <a:pt x="1120322" y="1048979"/>
                  </a:cubicBezTo>
                  <a:cubicBezTo>
                    <a:pt x="1158738" y="1031731"/>
                    <a:pt x="1208129" y="1005859"/>
                    <a:pt x="1223809" y="996452"/>
                  </a:cubicBezTo>
                  <a:lnTo>
                    <a:pt x="1224593" y="996452"/>
                  </a:lnTo>
                  <a:cubicBezTo>
                    <a:pt x="1239488" y="987828"/>
                    <a:pt x="1293584" y="945492"/>
                    <a:pt x="1324943" y="920404"/>
                  </a:cubicBezTo>
                  <a:cubicBezTo>
                    <a:pt x="1335919" y="911781"/>
                    <a:pt x="1343759" y="905509"/>
                    <a:pt x="1347679" y="902373"/>
                  </a:cubicBezTo>
                  <a:cubicBezTo>
                    <a:pt x="1350815" y="900021"/>
                    <a:pt x="1359439" y="891397"/>
                    <a:pt x="1371199" y="878853"/>
                  </a:cubicBezTo>
                  <a:cubicBezTo>
                    <a:pt x="1399422" y="849061"/>
                    <a:pt x="1446462" y="800454"/>
                    <a:pt x="1492717" y="766742"/>
                  </a:cubicBezTo>
                  <a:lnTo>
                    <a:pt x="1494285" y="765959"/>
                  </a:lnTo>
                  <a:lnTo>
                    <a:pt x="1495069" y="765175"/>
                  </a:lnTo>
                  <a:cubicBezTo>
                    <a:pt x="1599340" y="732247"/>
                    <a:pt x="1686363" y="694615"/>
                    <a:pt x="1720858" y="678936"/>
                  </a:cubicBezTo>
                  <a:cubicBezTo>
                    <a:pt x="1718506" y="676583"/>
                    <a:pt x="1716155" y="673448"/>
                    <a:pt x="1713018" y="670312"/>
                  </a:cubicBezTo>
                  <a:lnTo>
                    <a:pt x="1713018" y="669528"/>
                  </a:lnTo>
                  <a:cubicBezTo>
                    <a:pt x="1698123" y="649928"/>
                    <a:pt x="1678523" y="629544"/>
                    <a:pt x="1662059" y="613080"/>
                  </a:cubicBezTo>
                  <a:cubicBezTo>
                    <a:pt x="1644027" y="595049"/>
                    <a:pt x="1629132" y="579369"/>
                    <a:pt x="1625996" y="570745"/>
                  </a:cubicBezTo>
                  <a:lnTo>
                    <a:pt x="1625996" y="569961"/>
                  </a:lnTo>
                  <a:cubicBezTo>
                    <a:pt x="1625212" y="567609"/>
                    <a:pt x="1624428" y="564473"/>
                    <a:pt x="1623644" y="559769"/>
                  </a:cubicBezTo>
                  <a:cubicBezTo>
                    <a:pt x="1622860" y="555849"/>
                    <a:pt x="1622076" y="550361"/>
                    <a:pt x="1621292" y="545657"/>
                  </a:cubicBezTo>
                  <a:cubicBezTo>
                    <a:pt x="1617372" y="518218"/>
                    <a:pt x="1613452" y="475098"/>
                    <a:pt x="1613452" y="454714"/>
                  </a:cubicBezTo>
                  <a:cubicBezTo>
                    <a:pt x="1613452" y="445306"/>
                    <a:pt x="1610316" y="437466"/>
                    <a:pt x="1607180" y="431195"/>
                  </a:cubicBezTo>
                  <a:cubicBezTo>
                    <a:pt x="1600124" y="416299"/>
                    <a:pt x="1594636" y="405323"/>
                    <a:pt x="1611884" y="387291"/>
                  </a:cubicBezTo>
                  <a:lnTo>
                    <a:pt x="1612668" y="387291"/>
                  </a:lnTo>
                  <a:lnTo>
                    <a:pt x="1612668" y="386507"/>
                  </a:lnTo>
                  <a:cubicBezTo>
                    <a:pt x="1618156" y="381019"/>
                    <a:pt x="1623644" y="375531"/>
                    <a:pt x="1628348" y="371611"/>
                  </a:cubicBezTo>
                  <a:cubicBezTo>
                    <a:pt x="1633836" y="366907"/>
                    <a:pt x="1637756" y="363771"/>
                    <a:pt x="1638539" y="362204"/>
                  </a:cubicBezTo>
                  <a:cubicBezTo>
                    <a:pt x="1638539" y="362204"/>
                    <a:pt x="1636187" y="361420"/>
                    <a:pt x="1629916" y="358284"/>
                  </a:cubicBezTo>
                  <a:cubicBezTo>
                    <a:pt x="1615804" y="351228"/>
                    <a:pt x="1593852" y="341820"/>
                    <a:pt x="1570332" y="333196"/>
                  </a:cubicBezTo>
                  <a:cubicBezTo>
                    <a:pt x="1547597" y="325356"/>
                    <a:pt x="1524077" y="319084"/>
                    <a:pt x="1507613" y="319868"/>
                  </a:cubicBezTo>
                  <a:cubicBezTo>
                    <a:pt x="1484093" y="320652"/>
                    <a:pt x="1469981" y="328492"/>
                    <a:pt x="1451166" y="339468"/>
                  </a:cubicBezTo>
                  <a:cubicBezTo>
                    <a:pt x="1443326" y="344172"/>
                    <a:pt x="1433918" y="349660"/>
                    <a:pt x="1422158" y="355147"/>
                  </a:cubicBezTo>
                  <a:cubicBezTo>
                    <a:pt x="1415102" y="359067"/>
                    <a:pt x="1408046" y="362204"/>
                    <a:pt x="1401774" y="366124"/>
                  </a:cubicBezTo>
                  <a:cubicBezTo>
                    <a:pt x="1376687" y="379451"/>
                    <a:pt x="1364927" y="385723"/>
                    <a:pt x="1339839" y="371611"/>
                  </a:cubicBezTo>
                  <a:cubicBezTo>
                    <a:pt x="1332783" y="367691"/>
                    <a:pt x="1326511" y="366907"/>
                    <a:pt x="1321023" y="366124"/>
                  </a:cubicBezTo>
                  <a:cubicBezTo>
                    <a:pt x="1305344" y="364555"/>
                    <a:pt x="1294368" y="363771"/>
                    <a:pt x="1286528" y="326924"/>
                  </a:cubicBezTo>
                  <a:cubicBezTo>
                    <a:pt x="1284176" y="319868"/>
                    <a:pt x="1283392" y="313596"/>
                    <a:pt x="1281824" y="307324"/>
                  </a:cubicBezTo>
                  <a:cubicBezTo>
                    <a:pt x="1274768" y="274397"/>
                    <a:pt x="1270848" y="255581"/>
                    <a:pt x="1251248" y="240685"/>
                  </a:cubicBezTo>
                  <a:lnTo>
                    <a:pt x="1250464" y="239901"/>
                  </a:lnTo>
                  <a:cubicBezTo>
                    <a:pt x="1231649" y="225005"/>
                    <a:pt x="1205777" y="205406"/>
                    <a:pt x="1198721" y="191294"/>
                  </a:cubicBezTo>
                  <a:cubicBezTo>
                    <a:pt x="1194017" y="181886"/>
                    <a:pt x="1194801" y="174830"/>
                    <a:pt x="1204209" y="170126"/>
                  </a:cubicBezTo>
                  <a:cubicBezTo>
                    <a:pt x="1207345" y="168558"/>
                    <a:pt x="1209697" y="167774"/>
                    <a:pt x="1212833" y="166206"/>
                  </a:cubicBezTo>
                  <a:cubicBezTo>
                    <a:pt x="1224593" y="161502"/>
                    <a:pt x="1236352" y="156014"/>
                    <a:pt x="1244976" y="130926"/>
                  </a:cubicBezTo>
                  <a:cubicBezTo>
                    <a:pt x="1252816" y="108191"/>
                    <a:pt x="1248112" y="66639"/>
                    <a:pt x="1244192" y="43119"/>
                  </a:cubicBezTo>
                  <a:cubicBezTo>
                    <a:pt x="1237920" y="45471"/>
                    <a:pt x="1230081" y="46255"/>
                    <a:pt x="1223809" y="46255"/>
                  </a:cubicBezTo>
                  <a:cubicBezTo>
                    <a:pt x="1222241" y="46255"/>
                    <a:pt x="1220673" y="45471"/>
                    <a:pt x="1219105" y="45471"/>
                  </a:cubicBezTo>
                  <a:lnTo>
                    <a:pt x="1219105" y="45471"/>
                  </a:lnTo>
                  <a:cubicBezTo>
                    <a:pt x="1215969" y="44688"/>
                    <a:pt x="1212833" y="43904"/>
                    <a:pt x="1210481" y="43119"/>
                  </a:cubicBezTo>
                  <a:lnTo>
                    <a:pt x="1210481" y="43119"/>
                  </a:lnTo>
                  <a:cubicBezTo>
                    <a:pt x="1209697" y="42335"/>
                    <a:pt x="1208913" y="42335"/>
                    <a:pt x="1208129" y="41551"/>
                  </a:cubicBezTo>
                  <a:cubicBezTo>
                    <a:pt x="1206561" y="40768"/>
                    <a:pt x="1204209" y="36848"/>
                    <a:pt x="1201857" y="32928"/>
                  </a:cubicBezTo>
                  <a:cubicBezTo>
                    <a:pt x="1197937" y="26656"/>
                    <a:pt x="1194017" y="18816"/>
                    <a:pt x="1193233" y="18032"/>
                  </a:cubicBezTo>
                  <a:cubicBezTo>
                    <a:pt x="1186177" y="17248"/>
                    <a:pt x="1132082" y="4704"/>
                    <a:pt x="1116402" y="784"/>
                  </a:cubicBezTo>
                  <a:lnTo>
                    <a:pt x="1115618" y="0"/>
                  </a:lnTo>
                  <a:lnTo>
                    <a:pt x="1021539" y="3920"/>
                  </a:lnTo>
                  <a:cubicBezTo>
                    <a:pt x="1012915" y="9408"/>
                    <a:pt x="979204" y="29792"/>
                    <a:pt x="957252" y="30576"/>
                  </a:cubicBezTo>
                  <a:cubicBezTo>
                    <a:pt x="951764" y="30576"/>
                    <a:pt x="933732" y="29792"/>
                    <a:pt x="910997" y="29792"/>
                  </a:cubicBezTo>
                  <a:cubicBezTo>
                    <a:pt x="845925" y="28224"/>
                    <a:pt x="733031" y="26656"/>
                    <a:pt x="709511" y="32928"/>
                  </a:cubicBezTo>
                  <a:cubicBezTo>
                    <a:pt x="709511" y="33711"/>
                    <a:pt x="707943" y="33711"/>
                    <a:pt x="707943" y="33711"/>
                  </a:cubicBezTo>
                  <a:cubicBezTo>
                    <a:pt x="691479" y="39984"/>
                    <a:pt x="666392" y="44688"/>
                    <a:pt x="646008" y="47823"/>
                  </a:cubicBezTo>
                  <a:cubicBezTo>
                    <a:pt x="633464" y="50175"/>
                    <a:pt x="623272" y="51743"/>
                    <a:pt x="618568" y="53311"/>
                  </a:cubicBezTo>
                  <a:cubicBezTo>
                    <a:pt x="606808" y="57231"/>
                    <a:pt x="585641" y="54095"/>
                    <a:pt x="570745" y="47823"/>
                  </a:cubicBezTo>
                  <a:cubicBezTo>
                    <a:pt x="567609" y="46255"/>
                    <a:pt x="564473" y="45471"/>
                    <a:pt x="562121" y="43904"/>
                  </a:cubicBezTo>
                  <a:cubicBezTo>
                    <a:pt x="559769" y="43119"/>
                    <a:pt x="557417" y="40768"/>
                    <a:pt x="555065" y="39200"/>
                  </a:cubicBezTo>
                  <a:lnTo>
                    <a:pt x="555065" y="39200"/>
                  </a:lnTo>
                  <a:cubicBezTo>
                    <a:pt x="552713" y="36848"/>
                    <a:pt x="550361" y="33711"/>
                    <a:pt x="548009" y="31360"/>
                  </a:cubicBezTo>
                  <a:cubicBezTo>
                    <a:pt x="542521" y="25088"/>
                    <a:pt x="537033" y="18816"/>
                    <a:pt x="529977" y="21952"/>
                  </a:cubicBezTo>
                  <a:cubicBezTo>
                    <a:pt x="525273" y="24304"/>
                    <a:pt x="514297" y="30576"/>
                    <a:pt x="503322" y="38415"/>
                  </a:cubicBezTo>
                  <a:cubicBezTo>
                    <a:pt x="482938" y="52527"/>
                    <a:pt x="458634" y="68991"/>
                    <a:pt x="442954" y="69775"/>
                  </a:cubicBezTo>
                  <a:lnTo>
                    <a:pt x="442954" y="69775"/>
                  </a:lnTo>
                  <a:lnTo>
                    <a:pt x="441386" y="69775"/>
                  </a:lnTo>
                  <a:lnTo>
                    <a:pt x="440602" y="69775"/>
                  </a:lnTo>
                  <a:cubicBezTo>
                    <a:pt x="425707" y="69775"/>
                    <a:pt x="417867" y="57231"/>
                    <a:pt x="410027" y="46255"/>
                  </a:cubicBezTo>
                  <a:cubicBezTo>
                    <a:pt x="405323" y="39200"/>
                    <a:pt x="400619" y="32144"/>
                    <a:pt x="396699" y="32144"/>
                  </a:cubicBezTo>
                  <a:cubicBezTo>
                    <a:pt x="387291" y="32144"/>
                    <a:pt x="382587" y="32144"/>
                    <a:pt x="378667" y="32928"/>
                  </a:cubicBezTo>
                  <a:cubicBezTo>
                    <a:pt x="374747" y="32928"/>
                    <a:pt x="369259" y="33711"/>
                    <a:pt x="360635" y="34496"/>
                  </a:cubicBezTo>
                  <a:cubicBezTo>
                    <a:pt x="352012" y="35280"/>
                    <a:pt x="345740" y="36848"/>
                    <a:pt x="340252" y="39200"/>
                  </a:cubicBezTo>
                  <a:cubicBezTo>
                    <a:pt x="335548" y="40768"/>
                    <a:pt x="332412" y="43119"/>
                    <a:pt x="330844" y="45471"/>
                  </a:cubicBezTo>
                  <a:cubicBezTo>
                    <a:pt x="328492" y="47823"/>
                    <a:pt x="328492" y="47823"/>
                    <a:pt x="328492" y="48607"/>
                  </a:cubicBezTo>
                  <a:cubicBezTo>
                    <a:pt x="326924" y="50959"/>
                    <a:pt x="326140" y="54879"/>
                    <a:pt x="320652" y="62719"/>
                  </a:cubicBezTo>
                  <a:cubicBezTo>
                    <a:pt x="312812" y="76831"/>
                    <a:pt x="286156" y="94079"/>
                    <a:pt x="266557" y="106623"/>
                  </a:cubicBezTo>
                  <a:cubicBezTo>
                    <a:pt x="260285" y="111327"/>
                    <a:pt x="254013" y="114463"/>
                    <a:pt x="250877" y="116814"/>
                  </a:cubicBezTo>
                  <a:lnTo>
                    <a:pt x="250093" y="117599"/>
                  </a:lnTo>
                  <a:cubicBezTo>
                    <a:pt x="243821" y="122303"/>
                    <a:pt x="236765" y="126222"/>
                    <a:pt x="231277" y="129358"/>
                  </a:cubicBezTo>
                  <a:cubicBezTo>
                    <a:pt x="229709" y="130142"/>
                    <a:pt x="228141" y="130926"/>
                    <a:pt x="227357" y="131710"/>
                  </a:cubicBezTo>
                  <a:cubicBezTo>
                    <a:pt x="219517" y="135630"/>
                    <a:pt x="210893" y="137982"/>
                    <a:pt x="204621" y="137982"/>
                  </a:cubicBezTo>
                  <a:lnTo>
                    <a:pt x="196782" y="137982"/>
                  </a:lnTo>
                  <a:cubicBezTo>
                    <a:pt x="192862" y="137198"/>
                    <a:pt x="188158" y="137198"/>
                    <a:pt x="184238" y="137198"/>
                  </a:cubicBezTo>
                  <a:cubicBezTo>
                    <a:pt x="185806" y="138766"/>
                    <a:pt x="186590" y="141118"/>
                    <a:pt x="188158" y="143470"/>
                  </a:cubicBezTo>
                  <a:cubicBezTo>
                    <a:pt x="192862" y="152878"/>
                    <a:pt x="199133" y="162286"/>
                    <a:pt x="200701" y="172478"/>
                  </a:cubicBezTo>
                  <a:lnTo>
                    <a:pt x="200701" y="173262"/>
                  </a:lnTo>
                  <a:cubicBezTo>
                    <a:pt x="202269" y="185806"/>
                    <a:pt x="197565" y="188942"/>
                    <a:pt x="189726" y="194429"/>
                  </a:cubicBezTo>
                  <a:cubicBezTo>
                    <a:pt x="186590" y="196782"/>
                    <a:pt x="183454" y="199133"/>
                    <a:pt x="179534" y="203053"/>
                  </a:cubicBezTo>
                  <a:cubicBezTo>
                    <a:pt x="175614" y="207757"/>
                    <a:pt x="171694" y="215597"/>
                    <a:pt x="167774" y="223437"/>
                  </a:cubicBezTo>
                  <a:cubicBezTo>
                    <a:pt x="159934" y="239117"/>
                    <a:pt x="151310" y="255581"/>
                    <a:pt x="139550" y="255581"/>
                  </a:cubicBezTo>
                  <a:cubicBezTo>
                    <a:pt x="130926" y="255581"/>
                    <a:pt x="126222" y="253229"/>
                    <a:pt x="121518" y="250093"/>
                  </a:cubicBezTo>
                  <a:cubicBezTo>
                    <a:pt x="119166" y="248525"/>
                    <a:pt x="116031" y="246957"/>
                    <a:pt x="111327" y="246173"/>
                  </a:cubicBezTo>
                  <a:cubicBezTo>
                    <a:pt x="108191" y="244605"/>
                    <a:pt x="105839" y="243821"/>
                    <a:pt x="103487" y="243037"/>
                  </a:cubicBezTo>
                  <a:cubicBezTo>
                    <a:pt x="103487" y="243821"/>
                    <a:pt x="102703" y="244605"/>
                    <a:pt x="101135" y="246957"/>
                  </a:cubicBezTo>
                  <a:lnTo>
                    <a:pt x="100351" y="246957"/>
                  </a:lnTo>
                  <a:cubicBezTo>
                    <a:pt x="97999" y="249309"/>
                    <a:pt x="95647" y="251661"/>
                    <a:pt x="94079" y="254013"/>
                  </a:cubicBezTo>
                  <a:cubicBezTo>
                    <a:pt x="87023" y="262637"/>
                    <a:pt x="81535" y="268909"/>
                    <a:pt x="68207" y="273613"/>
                  </a:cubicBezTo>
                  <a:cubicBezTo>
                    <a:pt x="61151" y="275965"/>
                    <a:pt x="57231" y="279885"/>
                    <a:pt x="53311" y="283805"/>
                  </a:cubicBezTo>
                  <a:cubicBezTo>
                    <a:pt x="49391" y="287725"/>
                    <a:pt x="45471" y="290860"/>
                    <a:pt x="39983" y="293996"/>
                  </a:cubicBezTo>
                  <a:cubicBezTo>
                    <a:pt x="33712" y="297916"/>
                    <a:pt x="28224" y="297916"/>
                    <a:pt x="22736" y="297916"/>
                  </a:cubicBezTo>
                  <a:cubicBezTo>
                    <a:pt x="18032" y="297916"/>
                    <a:pt x="14112" y="297916"/>
                    <a:pt x="9408" y="301836"/>
                  </a:cubicBezTo>
                  <a:cubicBezTo>
                    <a:pt x="6272" y="304972"/>
                    <a:pt x="3136" y="307324"/>
                    <a:pt x="0" y="308892"/>
                  </a:cubicBezTo>
                  <a:cubicBezTo>
                    <a:pt x="2352" y="309676"/>
                    <a:pt x="3920" y="309676"/>
                    <a:pt x="4704" y="310460"/>
                  </a:cubicBezTo>
                  <a:cubicBezTo>
                    <a:pt x="16464" y="313596"/>
                    <a:pt x="18816" y="313596"/>
                    <a:pt x="18816" y="330844"/>
                  </a:cubicBezTo>
                  <a:cubicBezTo>
                    <a:pt x="18816" y="340252"/>
                    <a:pt x="18032" y="376315"/>
                    <a:pt x="18032" y="399835"/>
                  </a:cubicBezTo>
                  <a:cubicBezTo>
                    <a:pt x="47039" y="403755"/>
                    <a:pt x="79183" y="406107"/>
                    <a:pt x="94863" y="406107"/>
                  </a:cubicBezTo>
                  <a:cubicBezTo>
                    <a:pt x="122302" y="406107"/>
                    <a:pt x="323004" y="562905"/>
                    <a:pt x="323004" y="562905"/>
                  </a:cubicBezTo>
                  <a:lnTo>
                    <a:pt x="327708" y="593481"/>
                  </a:lnTo>
                  <a:cubicBezTo>
                    <a:pt x="327708" y="593481"/>
                    <a:pt x="528409" y="693047"/>
                    <a:pt x="539385" y="700103"/>
                  </a:cubicBezTo>
                  <a:cubicBezTo>
                    <a:pt x="550361" y="707943"/>
                    <a:pt x="632680" y="869445"/>
                    <a:pt x="644440" y="892181"/>
                  </a:cubicBezTo>
                  <a:cubicBezTo>
                    <a:pt x="656984" y="914917"/>
                    <a:pt x="617784" y="979988"/>
                    <a:pt x="621704" y="1006643"/>
                  </a:cubicBezTo>
                  <a:cubicBezTo>
                    <a:pt x="624056" y="1023107"/>
                    <a:pt x="675015" y="1143842"/>
                    <a:pt x="717351" y="1241840"/>
                  </a:cubicBezTo>
                  <a:cubicBezTo>
                    <a:pt x="745575" y="1229297"/>
                    <a:pt x="899237" y="1179121"/>
                    <a:pt x="950196" y="1159522"/>
                  </a:cubicBezTo>
                </a:path>
              </a:pathLst>
            </a:custGeom>
            <a:solidFill>
              <a:srgbClr val="DADADA"/>
            </a:solidFill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="" xmlns:a16="http://schemas.microsoft.com/office/drawing/2014/main" id="{E21F675C-8D46-46AD-9BF2-4FBB4EE202C8}"/>
                </a:ext>
              </a:extLst>
            </p:cNvPr>
            <p:cNvSpPr/>
            <p:nvPr/>
          </p:nvSpPr>
          <p:spPr>
            <a:xfrm>
              <a:off x="3613621" y="2013108"/>
              <a:ext cx="2077574" cy="1340623"/>
            </a:xfrm>
            <a:custGeom>
              <a:avLst/>
              <a:gdLst>
                <a:gd name="connsiteX0" fmla="*/ 230702 w 2077573"/>
                <a:gd name="connsiteY0" fmla="*/ 74667 h 1340623"/>
                <a:gd name="connsiteX1" fmla="*/ 229134 w 2077573"/>
                <a:gd name="connsiteY1" fmla="*/ 84859 h 1340623"/>
                <a:gd name="connsiteX2" fmla="*/ 236974 w 2077573"/>
                <a:gd name="connsiteY2" fmla="*/ 91915 h 1340623"/>
                <a:gd name="connsiteX3" fmla="*/ 246381 w 2077573"/>
                <a:gd name="connsiteY3" fmla="*/ 104459 h 1340623"/>
                <a:gd name="connsiteX4" fmla="*/ 246381 w 2077573"/>
                <a:gd name="connsiteY4" fmla="*/ 112299 h 1340623"/>
                <a:gd name="connsiteX5" fmla="*/ 249517 w 2077573"/>
                <a:gd name="connsiteY5" fmla="*/ 156986 h 1340623"/>
                <a:gd name="connsiteX6" fmla="*/ 242461 w 2077573"/>
                <a:gd name="connsiteY6" fmla="*/ 189130 h 1340623"/>
                <a:gd name="connsiteX7" fmla="*/ 236190 w 2077573"/>
                <a:gd name="connsiteY7" fmla="*/ 203242 h 1340623"/>
                <a:gd name="connsiteX8" fmla="*/ 235406 w 2077573"/>
                <a:gd name="connsiteY8" fmla="*/ 210298 h 1340623"/>
                <a:gd name="connsiteX9" fmla="*/ 242461 w 2077573"/>
                <a:gd name="connsiteY9" fmla="*/ 222841 h 1340623"/>
                <a:gd name="connsiteX10" fmla="*/ 241677 w 2077573"/>
                <a:gd name="connsiteY10" fmla="*/ 249497 h 1340623"/>
                <a:gd name="connsiteX11" fmla="*/ 240110 w 2077573"/>
                <a:gd name="connsiteY11" fmla="*/ 259689 h 1340623"/>
                <a:gd name="connsiteX12" fmla="*/ 244814 w 2077573"/>
                <a:gd name="connsiteY12" fmla="*/ 275369 h 1340623"/>
                <a:gd name="connsiteX13" fmla="*/ 247165 w 2077573"/>
                <a:gd name="connsiteY13" fmla="*/ 277721 h 1340623"/>
                <a:gd name="connsiteX14" fmla="*/ 255789 w 2077573"/>
                <a:gd name="connsiteY14" fmla="*/ 290265 h 1340623"/>
                <a:gd name="connsiteX15" fmla="*/ 262061 w 2077573"/>
                <a:gd name="connsiteY15" fmla="*/ 303592 h 1340623"/>
                <a:gd name="connsiteX16" fmla="*/ 264413 w 2077573"/>
                <a:gd name="connsiteY16" fmla="*/ 325544 h 1340623"/>
                <a:gd name="connsiteX17" fmla="*/ 254221 w 2077573"/>
                <a:gd name="connsiteY17" fmla="*/ 345144 h 1340623"/>
                <a:gd name="connsiteX18" fmla="*/ 237757 w 2077573"/>
                <a:gd name="connsiteY18" fmla="*/ 354552 h 1340623"/>
                <a:gd name="connsiteX19" fmla="*/ 233054 w 2077573"/>
                <a:gd name="connsiteY19" fmla="*/ 355336 h 1340623"/>
                <a:gd name="connsiteX20" fmla="*/ 215806 w 2077573"/>
                <a:gd name="connsiteY20" fmla="*/ 347496 h 1340623"/>
                <a:gd name="connsiteX21" fmla="*/ 209534 w 2077573"/>
                <a:gd name="connsiteY21" fmla="*/ 342008 h 1340623"/>
                <a:gd name="connsiteX22" fmla="*/ 198558 w 2077573"/>
                <a:gd name="connsiteY22" fmla="*/ 342008 h 1340623"/>
                <a:gd name="connsiteX23" fmla="*/ 195422 w 2077573"/>
                <a:gd name="connsiteY23" fmla="*/ 343576 h 1340623"/>
                <a:gd name="connsiteX24" fmla="*/ 186014 w 2077573"/>
                <a:gd name="connsiteY24" fmla="*/ 349848 h 1340623"/>
                <a:gd name="connsiteX25" fmla="*/ 175822 w 2077573"/>
                <a:gd name="connsiteY25" fmla="*/ 356120 h 1340623"/>
                <a:gd name="connsiteX26" fmla="*/ 160142 w 2077573"/>
                <a:gd name="connsiteY26" fmla="*/ 359256 h 1340623"/>
                <a:gd name="connsiteX27" fmla="*/ 155439 w 2077573"/>
                <a:gd name="connsiteY27" fmla="*/ 360040 h 1340623"/>
                <a:gd name="connsiteX28" fmla="*/ 155439 w 2077573"/>
                <a:gd name="connsiteY28" fmla="*/ 360824 h 1340623"/>
                <a:gd name="connsiteX29" fmla="*/ 157007 w 2077573"/>
                <a:gd name="connsiteY29" fmla="*/ 364744 h 1340623"/>
                <a:gd name="connsiteX30" fmla="*/ 160927 w 2077573"/>
                <a:gd name="connsiteY30" fmla="*/ 369448 h 1340623"/>
                <a:gd name="connsiteX31" fmla="*/ 170335 w 2077573"/>
                <a:gd name="connsiteY31" fmla="*/ 378072 h 1340623"/>
                <a:gd name="connsiteX32" fmla="*/ 181310 w 2077573"/>
                <a:gd name="connsiteY32" fmla="*/ 394535 h 1340623"/>
                <a:gd name="connsiteX33" fmla="*/ 193070 w 2077573"/>
                <a:gd name="connsiteY33" fmla="*/ 421975 h 1340623"/>
                <a:gd name="connsiteX34" fmla="*/ 188366 w 2077573"/>
                <a:gd name="connsiteY34" fmla="*/ 436871 h 1340623"/>
                <a:gd name="connsiteX35" fmla="*/ 178174 w 2077573"/>
                <a:gd name="connsiteY35" fmla="*/ 443927 h 1340623"/>
                <a:gd name="connsiteX36" fmla="*/ 178174 w 2077573"/>
                <a:gd name="connsiteY36" fmla="*/ 444711 h 1340623"/>
                <a:gd name="connsiteX37" fmla="*/ 186014 w 2077573"/>
                <a:gd name="connsiteY37" fmla="*/ 458039 h 1340623"/>
                <a:gd name="connsiteX38" fmla="*/ 185230 w 2077573"/>
                <a:gd name="connsiteY38" fmla="*/ 474502 h 1340623"/>
                <a:gd name="connsiteX39" fmla="*/ 179742 w 2077573"/>
                <a:gd name="connsiteY39" fmla="*/ 479206 h 1340623"/>
                <a:gd name="connsiteX40" fmla="*/ 171118 w 2077573"/>
                <a:gd name="connsiteY40" fmla="*/ 488614 h 1340623"/>
                <a:gd name="connsiteX41" fmla="*/ 158575 w 2077573"/>
                <a:gd name="connsiteY41" fmla="*/ 501942 h 1340623"/>
                <a:gd name="connsiteX42" fmla="*/ 143679 w 2077573"/>
                <a:gd name="connsiteY42" fmla="*/ 509782 h 1340623"/>
                <a:gd name="connsiteX43" fmla="*/ 125647 w 2077573"/>
                <a:gd name="connsiteY43" fmla="*/ 504294 h 1340623"/>
                <a:gd name="connsiteX44" fmla="*/ 124079 w 2077573"/>
                <a:gd name="connsiteY44" fmla="*/ 494886 h 1340623"/>
                <a:gd name="connsiteX45" fmla="*/ 124079 w 2077573"/>
                <a:gd name="connsiteY45" fmla="*/ 490966 h 1340623"/>
                <a:gd name="connsiteX46" fmla="*/ 120943 w 2077573"/>
                <a:gd name="connsiteY46" fmla="*/ 474502 h 1340623"/>
                <a:gd name="connsiteX47" fmla="*/ 119375 w 2077573"/>
                <a:gd name="connsiteY47" fmla="*/ 464310 h 1340623"/>
                <a:gd name="connsiteX48" fmla="*/ 120943 w 2077573"/>
                <a:gd name="connsiteY48" fmla="*/ 440791 h 1340623"/>
                <a:gd name="connsiteX49" fmla="*/ 122511 w 2077573"/>
                <a:gd name="connsiteY49" fmla="*/ 432951 h 1340623"/>
                <a:gd name="connsiteX50" fmla="*/ 117023 w 2077573"/>
                <a:gd name="connsiteY50" fmla="*/ 425111 h 1340623"/>
                <a:gd name="connsiteX51" fmla="*/ 116239 w 2077573"/>
                <a:gd name="connsiteY51" fmla="*/ 425111 h 1340623"/>
                <a:gd name="connsiteX52" fmla="*/ 111535 w 2077573"/>
                <a:gd name="connsiteY52" fmla="*/ 458822 h 1340623"/>
                <a:gd name="connsiteX53" fmla="*/ 98207 w 2077573"/>
                <a:gd name="connsiteY53" fmla="*/ 484694 h 1340623"/>
                <a:gd name="connsiteX54" fmla="*/ 73120 w 2077573"/>
                <a:gd name="connsiteY54" fmla="*/ 516838 h 1340623"/>
                <a:gd name="connsiteX55" fmla="*/ 61360 w 2077573"/>
                <a:gd name="connsiteY55" fmla="*/ 525462 h 1340623"/>
                <a:gd name="connsiteX56" fmla="*/ 56656 w 2077573"/>
                <a:gd name="connsiteY56" fmla="*/ 528598 h 1340623"/>
                <a:gd name="connsiteX57" fmla="*/ 55088 w 2077573"/>
                <a:gd name="connsiteY57" fmla="*/ 549765 h 1340623"/>
                <a:gd name="connsiteX58" fmla="*/ 54304 w 2077573"/>
                <a:gd name="connsiteY58" fmla="*/ 550549 h 1340623"/>
                <a:gd name="connsiteX59" fmla="*/ 49600 w 2077573"/>
                <a:gd name="connsiteY59" fmla="*/ 556037 h 1340623"/>
                <a:gd name="connsiteX60" fmla="*/ 38624 w 2077573"/>
                <a:gd name="connsiteY60" fmla="*/ 568581 h 1340623"/>
                <a:gd name="connsiteX61" fmla="*/ 25296 w 2077573"/>
                <a:gd name="connsiteY61" fmla="*/ 577989 h 1340623"/>
                <a:gd name="connsiteX62" fmla="*/ 22160 w 2077573"/>
                <a:gd name="connsiteY62" fmla="*/ 577205 h 1340623"/>
                <a:gd name="connsiteX63" fmla="*/ 14320 w 2077573"/>
                <a:gd name="connsiteY63" fmla="*/ 576421 h 1340623"/>
                <a:gd name="connsiteX64" fmla="*/ 14320 w 2077573"/>
                <a:gd name="connsiteY64" fmla="*/ 576421 h 1340623"/>
                <a:gd name="connsiteX65" fmla="*/ 4128 w 2077573"/>
                <a:gd name="connsiteY65" fmla="*/ 577205 h 1340623"/>
                <a:gd name="connsiteX66" fmla="*/ 4128 w 2077573"/>
                <a:gd name="connsiteY66" fmla="*/ 577205 h 1340623"/>
                <a:gd name="connsiteX67" fmla="*/ 6480 w 2077573"/>
                <a:gd name="connsiteY67" fmla="*/ 581125 h 1340623"/>
                <a:gd name="connsiteX68" fmla="*/ 11184 w 2077573"/>
                <a:gd name="connsiteY68" fmla="*/ 588181 h 1340623"/>
                <a:gd name="connsiteX69" fmla="*/ 26864 w 2077573"/>
                <a:gd name="connsiteY69" fmla="*/ 628948 h 1340623"/>
                <a:gd name="connsiteX70" fmla="*/ 26864 w 2077573"/>
                <a:gd name="connsiteY70" fmla="*/ 629732 h 1340623"/>
                <a:gd name="connsiteX71" fmla="*/ 26864 w 2077573"/>
                <a:gd name="connsiteY71" fmla="*/ 630516 h 1340623"/>
                <a:gd name="connsiteX72" fmla="*/ 26864 w 2077573"/>
                <a:gd name="connsiteY72" fmla="*/ 637572 h 1340623"/>
                <a:gd name="connsiteX73" fmla="*/ 26080 w 2077573"/>
                <a:gd name="connsiteY73" fmla="*/ 645412 h 1340623"/>
                <a:gd name="connsiteX74" fmla="*/ 22944 w 2077573"/>
                <a:gd name="connsiteY74" fmla="*/ 680692 h 1340623"/>
                <a:gd name="connsiteX75" fmla="*/ 22944 w 2077573"/>
                <a:gd name="connsiteY75" fmla="*/ 681476 h 1340623"/>
                <a:gd name="connsiteX76" fmla="*/ 22944 w 2077573"/>
                <a:gd name="connsiteY76" fmla="*/ 681476 h 1340623"/>
                <a:gd name="connsiteX77" fmla="*/ 22160 w 2077573"/>
                <a:gd name="connsiteY77" fmla="*/ 682260 h 1340623"/>
                <a:gd name="connsiteX78" fmla="*/ 11184 w 2077573"/>
                <a:gd name="connsiteY78" fmla="*/ 698724 h 1340623"/>
                <a:gd name="connsiteX79" fmla="*/ 209 w 2077573"/>
                <a:gd name="connsiteY79" fmla="*/ 714403 h 1340623"/>
                <a:gd name="connsiteX80" fmla="*/ 2560 w 2077573"/>
                <a:gd name="connsiteY80" fmla="*/ 721459 h 1340623"/>
                <a:gd name="connsiteX81" fmla="*/ 8048 w 2077573"/>
                <a:gd name="connsiteY81" fmla="*/ 736355 h 1340623"/>
                <a:gd name="connsiteX82" fmla="*/ 8048 w 2077573"/>
                <a:gd name="connsiteY82" fmla="*/ 737139 h 1340623"/>
                <a:gd name="connsiteX83" fmla="*/ 8832 w 2077573"/>
                <a:gd name="connsiteY83" fmla="*/ 766931 h 1340623"/>
                <a:gd name="connsiteX84" fmla="*/ 8048 w 2077573"/>
                <a:gd name="connsiteY84" fmla="*/ 777123 h 1340623"/>
                <a:gd name="connsiteX85" fmla="*/ 8048 w 2077573"/>
                <a:gd name="connsiteY85" fmla="*/ 777907 h 1340623"/>
                <a:gd name="connsiteX86" fmla="*/ 8832 w 2077573"/>
                <a:gd name="connsiteY86" fmla="*/ 781043 h 1340623"/>
                <a:gd name="connsiteX87" fmla="*/ 70768 w 2077573"/>
                <a:gd name="connsiteY87" fmla="*/ 810050 h 1340623"/>
                <a:gd name="connsiteX88" fmla="*/ 128783 w 2077573"/>
                <a:gd name="connsiteY88" fmla="*/ 837490 h 1340623"/>
                <a:gd name="connsiteX89" fmla="*/ 163278 w 2077573"/>
                <a:gd name="connsiteY89" fmla="*/ 850818 h 1340623"/>
                <a:gd name="connsiteX90" fmla="*/ 195422 w 2077573"/>
                <a:gd name="connsiteY90" fmla="*/ 868065 h 1340623"/>
                <a:gd name="connsiteX91" fmla="*/ 196206 w 2077573"/>
                <a:gd name="connsiteY91" fmla="*/ 868849 h 1340623"/>
                <a:gd name="connsiteX92" fmla="*/ 200126 w 2077573"/>
                <a:gd name="connsiteY92" fmla="*/ 875121 h 1340623"/>
                <a:gd name="connsiteX93" fmla="*/ 202478 w 2077573"/>
                <a:gd name="connsiteY93" fmla="*/ 881393 h 1340623"/>
                <a:gd name="connsiteX94" fmla="*/ 193070 w 2077573"/>
                <a:gd name="connsiteY94" fmla="*/ 910401 h 1340623"/>
                <a:gd name="connsiteX95" fmla="*/ 193070 w 2077573"/>
                <a:gd name="connsiteY95" fmla="*/ 910401 h 1340623"/>
                <a:gd name="connsiteX96" fmla="*/ 187582 w 2077573"/>
                <a:gd name="connsiteY96" fmla="*/ 915105 h 1340623"/>
                <a:gd name="connsiteX97" fmla="*/ 169550 w 2077573"/>
                <a:gd name="connsiteY97" fmla="*/ 937057 h 1340623"/>
                <a:gd name="connsiteX98" fmla="*/ 167982 w 2077573"/>
                <a:gd name="connsiteY98" fmla="*/ 958224 h 1340623"/>
                <a:gd name="connsiteX99" fmla="*/ 163278 w 2077573"/>
                <a:gd name="connsiteY99" fmla="*/ 961360 h 1340623"/>
                <a:gd name="connsiteX100" fmla="*/ 164062 w 2077573"/>
                <a:gd name="connsiteY100" fmla="*/ 962144 h 1340623"/>
                <a:gd name="connsiteX101" fmla="*/ 202478 w 2077573"/>
                <a:gd name="connsiteY101" fmla="*/ 987232 h 1340623"/>
                <a:gd name="connsiteX102" fmla="*/ 253437 w 2077573"/>
                <a:gd name="connsiteY102" fmla="*/ 1027215 h 1340623"/>
                <a:gd name="connsiteX103" fmla="*/ 253437 w 2077573"/>
                <a:gd name="connsiteY103" fmla="*/ 1027999 h 1340623"/>
                <a:gd name="connsiteX104" fmla="*/ 253437 w 2077573"/>
                <a:gd name="connsiteY104" fmla="*/ 1028783 h 1340623"/>
                <a:gd name="connsiteX105" fmla="*/ 251085 w 2077573"/>
                <a:gd name="connsiteY105" fmla="*/ 1041327 h 1340623"/>
                <a:gd name="connsiteX106" fmla="*/ 250301 w 2077573"/>
                <a:gd name="connsiteY106" fmla="*/ 1045247 h 1340623"/>
                <a:gd name="connsiteX107" fmla="*/ 262061 w 2077573"/>
                <a:gd name="connsiteY107" fmla="*/ 1057007 h 1340623"/>
                <a:gd name="connsiteX108" fmla="*/ 264413 w 2077573"/>
                <a:gd name="connsiteY108" fmla="*/ 1057791 h 1340623"/>
                <a:gd name="connsiteX109" fmla="*/ 276957 w 2077573"/>
                <a:gd name="connsiteY109" fmla="*/ 1060927 h 1340623"/>
                <a:gd name="connsiteX110" fmla="*/ 288717 w 2077573"/>
                <a:gd name="connsiteY110" fmla="*/ 1064063 h 1340623"/>
                <a:gd name="connsiteX111" fmla="*/ 325564 w 2077573"/>
                <a:gd name="connsiteY111" fmla="*/ 1070335 h 1340623"/>
                <a:gd name="connsiteX112" fmla="*/ 334972 w 2077573"/>
                <a:gd name="connsiteY112" fmla="*/ 1075039 h 1340623"/>
                <a:gd name="connsiteX113" fmla="*/ 338892 w 2077573"/>
                <a:gd name="connsiteY113" fmla="*/ 1082879 h 1340623"/>
                <a:gd name="connsiteX114" fmla="*/ 338892 w 2077573"/>
                <a:gd name="connsiteY114" fmla="*/ 1090719 h 1340623"/>
                <a:gd name="connsiteX115" fmla="*/ 327916 w 2077573"/>
                <a:gd name="connsiteY115" fmla="*/ 1112670 h 1340623"/>
                <a:gd name="connsiteX116" fmla="*/ 327916 w 2077573"/>
                <a:gd name="connsiteY116" fmla="*/ 1113454 h 1340623"/>
                <a:gd name="connsiteX117" fmla="*/ 315373 w 2077573"/>
                <a:gd name="connsiteY117" fmla="*/ 1118942 h 1340623"/>
                <a:gd name="connsiteX118" fmla="*/ 310669 w 2077573"/>
                <a:gd name="connsiteY118" fmla="*/ 1120510 h 1340623"/>
                <a:gd name="connsiteX119" fmla="*/ 316156 w 2077573"/>
                <a:gd name="connsiteY119" fmla="*/ 1125998 h 1340623"/>
                <a:gd name="connsiteX120" fmla="*/ 337324 w 2077573"/>
                <a:gd name="connsiteY120" fmla="*/ 1214589 h 1340623"/>
                <a:gd name="connsiteX121" fmla="*/ 337324 w 2077573"/>
                <a:gd name="connsiteY121" fmla="*/ 1218509 h 1340623"/>
                <a:gd name="connsiteX122" fmla="*/ 334972 w 2077573"/>
                <a:gd name="connsiteY122" fmla="*/ 1221645 h 1340623"/>
                <a:gd name="connsiteX123" fmla="*/ 327133 w 2077573"/>
                <a:gd name="connsiteY123" fmla="*/ 1240461 h 1340623"/>
                <a:gd name="connsiteX124" fmla="*/ 327133 w 2077573"/>
                <a:gd name="connsiteY124" fmla="*/ 1240461 h 1340623"/>
                <a:gd name="connsiteX125" fmla="*/ 338108 w 2077573"/>
                <a:gd name="connsiteY125" fmla="*/ 1242029 h 1340623"/>
                <a:gd name="connsiteX126" fmla="*/ 350652 w 2077573"/>
                <a:gd name="connsiteY126" fmla="*/ 1244381 h 1340623"/>
                <a:gd name="connsiteX127" fmla="*/ 407099 w 2077573"/>
                <a:gd name="connsiteY127" fmla="*/ 1249085 h 1340623"/>
                <a:gd name="connsiteX128" fmla="*/ 444731 w 2077573"/>
                <a:gd name="connsiteY128" fmla="*/ 1265548 h 1340623"/>
                <a:gd name="connsiteX129" fmla="*/ 468251 w 2077573"/>
                <a:gd name="connsiteY129" fmla="*/ 1286716 h 1340623"/>
                <a:gd name="connsiteX130" fmla="*/ 477659 w 2077573"/>
                <a:gd name="connsiteY130" fmla="*/ 1274172 h 1340623"/>
                <a:gd name="connsiteX131" fmla="*/ 487851 w 2077573"/>
                <a:gd name="connsiteY131" fmla="*/ 1269468 h 1340623"/>
                <a:gd name="connsiteX132" fmla="*/ 500394 w 2077573"/>
                <a:gd name="connsiteY132" fmla="*/ 1271036 h 1340623"/>
                <a:gd name="connsiteX133" fmla="*/ 508234 w 2077573"/>
                <a:gd name="connsiteY133" fmla="*/ 1278876 h 1340623"/>
                <a:gd name="connsiteX134" fmla="*/ 507450 w 2077573"/>
                <a:gd name="connsiteY134" fmla="*/ 1296908 h 1340623"/>
                <a:gd name="connsiteX135" fmla="*/ 505882 w 2077573"/>
                <a:gd name="connsiteY135" fmla="*/ 1303180 h 1340623"/>
                <a:gd name="connsiteX136" fmla="*/ 518426 w 2077573"/>
                <a:gd name="connsiteY136" fmla="*/ 1303964 h 1340623"/>
                <a:gd name="connsiteX137" fmla="*/ 551354 w 2077573"/>
                <a:gd name="connsiteY137" fmla="*/ 1301612 h 1340623"/>
                <a:gd name="connsiteX138" fmla="*/ 577225 w 2077573"/>
                <a:gd name="connsiteY138" fmla="*/ 1299260 h 1340623"/>
                <a:gd name="connsiteX139" fmla="*/ 601529 w 2077573"/>
                <a:gd name="connsiteY139" fmla="*/ 1307100 h 1340623"/>
                <a:gd name="connsiteX140" fmla="*/ 627401 w 2077573"/>
                <a:gd name="connsiteY140" fmla="*/ 1314156 h 1340623"/>
                <a:gd name="connsiteX141" fmla="*/ 671304 w 2077573"/>
                <a:gd name="connsiteY141" fmla="*/ 1311804 h 1340623"/>
                <a:gd name="connsiteX142" fmla="*/ 679928 w 2077573"/>
                <a:gd name="connsiteY142" fmla="*/ 1308668 h 1340623"/>
                <a:gd name="connsiteX143" fmla="*/ 682280 w 2077573"/>
                <a:gd name="connsiteY143" fmla="*/ 1318076 h 1340623"/>
                <a:gd name="connsiteX144" fmla="*/ 687768 w 2077573"/>
                <a:gd name="connsiteY144" fmla="*/ 1336892 h 1340623"/>
                <a:gd name="connsiteX145" fmla="*/ 722264 w 2077573"/>
                <a:gd name="connsiteY145" fmla="*/ 1332972 h 1340623"/>
                <a:gd name="connsiteX146" fmla="*/ 726183 w 2077573"/>
                <a:gd name="connsiteY146" fmla="*/ 1334540 h 1340623"/>
                <a:gd name="connsiteX147" fmla="*/ 753623 w 2077573"/>
                <a:gd name="connsiteY147" fmla="*/ 1343947 h 1340623"/>
                <a:gd name="connsiteX148" fmla="*/ 754407 w 2077573"/>
                <a:gd name="connsiteY148" fmla="*/ 1343947 h 1340623"/>
                <a:gd name="connsiteX149" fmla="*/ 767735 w 2077573"/>
                <a:gd name="connsiteY149" fmla="*/ 1341596 h 1340623"/>
                <a:gd name="connsiteX150" fmla="*/ 770871 w 2077573"/>
                <a:gd name="connsiteY150" fmla="*/ 1340027 h 1340623"/>
                <a:gd name="connsiteX151" fmla="*/ 785767 w 2077573"/>
                <a:gd name="connsiteY151" fmla="*/ 1333756 h 1340623"/>
                <a:gd name="connsiteX152" fmla="*/ 792039 w 2077573"/>
                <a:gd name="connsiteY152" fmla="*/ 1330620 h 1340623"/>
                <a:gd name="connsiteX153" fmla="*/ 800663 w 2077573"/>
                <a:gd name="connsiteY153" fmla="*/ 1318076 h 1340623"/>
                <a:gd name="connsiteX154" fmla="*/ 801447 w 2077573"/>
                <a:gd name="connsiteY154" fmla="*/ 1317292 h 1340623"/>
                <a:gd name="connsiteX155" fmla="*/ 822614 w 2077573"/>
                <a:gd name="connsiteY155" fmla="*/ 1287500 h 1340623"/>
                <a:gd name="connsiteX156" fmla="*/ 836726 w 2077573"/>
                <a:gd name="connsiteY156" fmla="*/ 1278876 h 1340623"/>
                <a:gd name="connsiteX157" fmla="*/ 864166 w 2077573"/>
                <a:gd name="connsiteY157" fmla="*/ 1267116 h 1340623"/>
                <a:gd name="connsiteX158" fmla="*/ 864166 w 2077573"/>
                <a:gd name="connsiteY158" fmla="*/ 1267116 h 1340623"/>
                <a:gd name="connsiteX159" fmla="*/ 864166 w 2077573"/>
                <a:gd name="connsiteY159" fmla="*/ 1267116 h 1340623"/>
                <a:gd name="connsiteX160" fmla="*/ 875142 w 2077573"/>
                <a:gd name="connsiteY160" fmla="*/ 1262412 h 1340623"/>
                <a:gd name="connsiteX161" fmla="*/ 885333 w 2077573"/>
                <a:gd name="connsiteY161" fmla="*/ 1256925 h 1340623"/>
                <a:gd name="connsiteX162" fmla="*/ 916693 w 2077573"/>
                <a:gd name="connsiteY162" fmla="*/ 1232621 h 1340623"/>
                <a:gd name="connsiteX163" fmla="*/ 919045 w 2077573"/>
                <a:gd name="connsiteY163" fmla="*/ 1222429 h 1340623"/>
                <a:gd name="connsiteX164" fmla="*/ 949621 w 2077573"/>
                <a:gd name="connsiteY164" fmla="*/ 1169902 h 1340623"/>
                <a:gd name="connsiteX165" fmla="*/ 984116 w 2077573"/>
                <a:gd name="connsiteY165" fmla="*/ 1170686 h 1340623"/>
                <a:gd name="connsiteX166" fmla="*/ 993524 w 2077573"/>
                <a:gd name="connsiteY166" fmla="*/ 1170686 h 1340623"/>
                <a:gd name="connsiteX167" fmla="*/ 1005284 w 2077573"/>
                <a:gd name="connsiteY167" fmla="*/ 1165198 h 1340623"/>
                <a:gd name="connsiteX168" fmla="*/ 1038211 w 2077573"/>
                <a:gd name="connsiteY168" fmla="*/ 1155006 h 1340623"/>
                <a:gd name="connsiteX169" fmla="*/ 1052323 w 2077573"/>
                <a:gd name="connsiteY169" fmla="*/ 1151086 h 1340623"/>
                <a:gd name="connsiteX170" fmla="*/ 1053891 w 2077573"/>
                <a:gd name="connsiteY170" fmla="*/ 1149518 h 1340623"/>
                <a:gd name="connsiteX171" fmla="*/ 1053891 w 2077573"/>
                <a:gd name="connsiteY171" fmla="*/ 1148734 h 1340623"/>
                <a:gd name="connsiteX172" fmla="*/ 1053891 w 2077573"/>
                <a:gd name="connsiteY172" fmla="*/ 1147950 h 1340623"/>
                <a:gd name="connsiteX173" fmla="*/ 1068787 w 2077573"/>
                <a:gd name="connsiteY173" fmla="*/ 1133838 h 1340623"/>
                <a:gd name="connsiteX174" fmla="*/ 1082899 w 2077573"/>
                <a:gd name="connsiteY174" fmla="*/ 1148734 h 1340623"/>
                <a:gd name="connsiteX175" fmla="*/ 1082899 w 2077573"/>
                <a:gd name="connsiteY175" fmla="*/ 1148734 h 1340623"/>
                <a:gd name="connsiteX176" fmla="*/ 1084467 w 2077573"/>
                <a:gd name="connsiteY176" fmla="*/ 1163630 h 1340623"/>
                <a:gd name="connsiteX177" fmla="*/ 1089955 w 2077573"/>
                <a:gd name="connsiteY177" fmla="*/ 1183230 h 1340623"/>
                <a:gd name="connsiteX178" fmla="*/ 1093875 w 2077573"/>
                <a:gd name="connsiteY178" fmla="*/ 1188717 h 1340623"/>
                <a:gd name="connsiteX179" fmla="*/ 1115043 w 2077573"/>
                <a:gd name="connsiteY179" fmla="*/ 1225565 h 1340623"/>
                <a:gd name="connsiteX180" fmla="*/ 1115043 w 2077573"/>
                <a:gd name="connsiteY180" fmla="*/ 1225565 h 1340623"/>
                <a:gd name="connsiteX181" fmla="*/ 1117395 w 2077573"/>
                <a:gd name="connsiteY181" fmla="*/ 1232621 h 1340623"/>
                <a:gd name="connsiteX182" fmla="*/ 1120530 w 2077573"/>
                <a:gd name="connsiteY182" fmla="*/ 1240461 h 1340623"/>
                <a:gd name="connsiteX183" fmla="*/ 1137778 w 2077573"/>
                <a:gd name="connsiteY183" fmla="*/ 1277308 h 1340623"/>
                <a:gd name="connsiteX184" fmla="*/ 1147970 w 2077573"/>
                <a:gd name="connsiteY184" fmla="*/ 1286716 h 1340623"/>
                <a:gd name="connsiteX185" fmla="*/ 1198929 w 2077573"/>
                <a:gd name="connsiteY185" fmla="*/ 1205965 h 1340623"/>
                <a:gd name="connsiteX186" fmla="*/ 1200498 w 2077573"/>
                <a:gd name="connsiteY186" fmla="*/ 1202829 h 1340623"/>
                <a:gd name="connsiteX187" fmla="*/ 1203633 w 2077573"/>
                <a:gd name="connsiteY187" fmla="*/ 1202045 h 1340623"/>
                <a:gd name="connsiteX188" fmla="*/ 1345536 w 2077573"/>
                <a:gd name="connsiteY188" fmla="*/ 1151086 h 1340623"/>
                <a:gd name="connsiteX189" fmla="*/ 1409823 w 2077573"/>
                <a:gd name="connsiteY189" fmla="*/ 1112670 h 1340623"/>
                <a:gd name="connsiteX190" fmla="*/ 1471758 w 2077573"/>
                <a:gd name="connsiteY190" fmla="*/ 1075823 h 1340623"/>
                <a:gd name="connsiteX191" fmla="*/ 1472542 w 2077573"/>
                <a:gd name="connsiteY191" fmla="*/ 1075823 h 1340623"/>
                <a:gd name="connsiteX192" fmla="*/ 1520365 w 2077573"/>
                <a:gd name="connsiteY192" fmla="*/ 1049167 h 1340623"/>
                <a:gd name="connsiteX193" fmla="*/ 1552509 w 2077573"/>
                <a:gd name="connsiteY193" fmla="*/ 1031135 h 1340623"/>
                <a:gd name="connsiteX194" fmla="*/ 1757131 w 2077573"/>
                <a:gd name="connsiteY194" fmla="*/ 986448 h 1340623"/>
                <a:gd name="connsiteX195" fmla="*/ 1757131 w 2077573"/>
                <a:gd name="connsiteY195" fmla="*/ 988016 h 1340623"/>
                <a:gd name="connsiteX196" fmla="*/ 1772026 w 2077573"/>
                <a:gd name="connsiteY196" fmla="*/ 984880 h 1340623"/>
                <a:gd name="connsiteX197" fmla="*/ 1798682 w 2077573"/>
                <a:gd name="connsiteY197" fmla="*/ 980960 h 1340623"/>
                <a:gd name="connsiteX198" fmla="*/ 1815146 w 2077573"/>
                <a:gd name="connsiteY198" fmla="*/ 979392 h 1340623"/>
                <a:gd name="connsiteX199" fmla="*/ 1829258 w 2077573"/>
                <a:gd name="connsiteY199" fmla="*/ 977824 h 1340623"/>
                <a:gd name="connsiteX200" fmla="*/ 1845721 w 2077573"/>
                <a:gd name="connsiteY200" fmla="*/ 978608 h 1340623"/>
                <a:gd name="connsiteX201" fmla="*/ 1878649 w 2077573"/>
                <a:gd name="connsiteY201" fmla="*/ 978608 h 1340623"/>
                <a:gd name="connsiteX202" fmla="*/ 1884137 w 2077573"/>
                <a:gd name="connsiteY202" fmla="*/ 976256 h 1340623"/>
                <a:gd name="connsiteX203" fmla="*/ 1892761 w 2077573"/>
                <a:gd name="connsiteY203" fmla="*/ 973120 h 1340623"/>
                <a:gd name="connsiteX204" fmla="*/ 1907657 w 2077573"/>
                <a:gd name="connsiteY204" fmla="*/ 977040 h 1340623"/>
                <a:gd name="connsiteX205" fmla="*/ 1911576 w 2077573"/>
                <a:gd name="connsiteY205" fmla="*/ 978608 h 1340623"/>
                <a:gd name="connsiteX206" fmla="*/ 1931176 w 2077573"/>
                <a:gd name="connsiteY206" fmla="*/ 991936 h 1340623"/>
                <a:gd name="connsiteX207" fmla="*/ 1993895 w 2077573"/>
                <a:gd name="connsiteY207" fmla="*/ 1029567 h 1340623"/>
                <a:gd name="connsiteX208" fmla="*/ 2014279 w 2077573"/>
                <a:gd name="connsiteY208" fmla="*/ 1029567 h 1340623"/>
                <a:gd name="connsiteX209" fmla="*/ 2028391 w 2077573"/>
                <a:gd name="connsiteY209" fmla="*/ 1022512 h 1340623"/>
                <a:gd name="connsiteX210" fmla="*/ 2048775 w 2077573"/>
                <a:gd name="connsiteY210" fmla="*/ 1006832 h 1340623"/>
                <a:gd name="connsiteX211" fmla="*/ 2080919 w 2077573"/>
                <a:gd name="connsiteY211" fmla="*/ 982528 h 1340623"/>
                <a:gd name="connsiteX212" fmla="*/ 2055047 w 2077573"/>
                <a:gd name="connsiteY212" fmla="*/ 817106 h 1340623"/>
                <a:gd name="connsiteX213" fmla="*/ 2057399 w 2077573"/>
                <a:gd name="connsiteY213" fmla="*/ 736355 h 1340623"/>
                <a:gd name="connsiteX214" fmla="*/ 2033879 w 2077573"/>
                <a:gd name="connsiteY214" fmla="*/ 656388 h 1340623"/>
                <a:gd name="connsiteX215" fmla="*/ 1993895 w 2077573"/>
                <a:gd name="connsiteY215" fmla="*/ 632084 h 1340623"/>
                <a:gd name="connsiteX216" fmla="*/ 1901385 w 2077573"/>
                <a:gd name="connsiteY216" fmla="*/ 629732 h 1340623"/>
                <a:gd name="connsiteX217" fmla="*/ 1849641 w 2077573"/>
                <a:gd name="connsiteY217" fmla="*/ 619540 h 1340623"/>
                <a:gd name="connsiteX218" fmla="*/ 1778298 w 2077573"/>
                <a:gd name="connsiteY218" fmla="*/ 492534 h 1340623"/>
                <a:gd name="connsiteX219" fmla="*/ 1765755 w 2077573"/>
                <a:gd name="connsiteY219" fmla="*/ 450983 h 1340623"/>
                <a:gd name="connsiteX220" fmla="*/ 1732043 w 2077573"/>
                <a:gd name="connsiteY220" fmla="*/ 413351 h 1340623"/>
                <a:gd name="connsiteX221" fmla="*/ 1797898 w 2077573"/>
                <a:gd name="connsiteY221" fmla="*/ 344360 h 1340623"/>
                <a:gd name="connsiteX222" fmla="*/ 1795546 w 2077573"/>
                <a:gd name="connsiteY222" fmla="*/ 276937 h 1340623"/>
                <a:gd name="connsiteX223" fmla="*/ 1746939 w 2077573"/>
                <a:gd name="connsiteY223" fmla="*/ 247929 h 1340623"/>
                <a:gd name="connsiteX224" fmla="*/ 1695979 w 2077573"/>
                <a:gd name="connsiteY224" fmla="*/ 233817 h 1340623"/>
                <a:gd name="connsiteX225" fmla="*/ 1655212 w 2077573"/>
                <a:gd name="connsiteY225" fmla="*/ 190698 h 1340623"/>
                <a:gd name="connsiteX226" fmla="*/ 1629340 w 2077573"/>
                <a:gd name="connsiteY226" fmla="*/ 173450 h 1340623"/>
                <a:gd name="connsiteX227" fmla="*/ 1601117 w 2077573"/>
                <a:gd name="connsiteY227" fmla="*/ 185210 h 1340623"/>
                <a:gd name="connsiteX228" fmla="*/ 1536829 w 2077573"/>
                <a:gd name="connsiteY228" fmla="*/ 191482 h 1340623"/>
                <a:gd name="connsiteX229" fmla="*/ 1502334 w 2077573"/>
                <a:gd name="connsiteY229" fmla="*/ 190698 h 1340623"/>
                <a:gd name="connsiteX230" fmla="*/ 1489790 w 2077573"/>
                <a:gd name="connsiteY230" fmla="*/ 180506 h 1340623"/>
                <a:gd name="connsiteX231" fmla="*/ 1482734 w 2077573"/>
                <a:gd name="connsiteY231" fmla="*/ 164826 h 1340623"/>
                <a:gd name="connsiteX232" fmla="*/ 1460782 w 2077573"/>
                <a:gd name="connsiteY232" fmla="*/ 146010 h 1340623"/>
                <a:gd name="connsiteX233" fmla="*/ 1447454 w 2077573"/>
                <a:gd name="connsiteY233" fmla="*/ 147578 h 1340623"/>
                <a:gd name="connsiteX234" fmla="*/ 1350240 w 2077573"/>
                <a:gd name="connsiteY234" fmla="*/ 150714 h 1340623"/>
                <a:gd name="connsiteX235" fmla="*/ 1310256 w 2077573"/>
                <a:gd name="connsiteY235" fmla="*/ 77803 h 1340623"/>
                <a:gd name="connsiteX236" fmla="*/ 1285168 w 2077573"/>
                <a:gd name="connsiteY236" fmla="*/ 90347 h 1340623"/>
                <a:gd name="connsiteX237" fmla="*/ 1243617 w 2077573"/>
                <a:gd name="connsiteY237" fmla="*/ 100539 h 1340623"/>
                <a:gd name="connsiteX238" fmla="*/ 1213041 w 2077573"/>
                <a:gd name="connsiteY238" fmla="*/ 108379 h 1340623"/>
                <a:gd name="connsiteX239" fmla="*/ 1188738 w 2077573"/>
                <a:gd name="connsiteY239" fmla="*/ 112299 h 1340623"/>
                <a:gd name="connsiteX240" fmla="*/ 1180114 w 2077573"/>
                <a:gd name="connsiteY240" fmla="*/ 119355 h 1340623"/>
                <a:gd name="connsiteX241" fmla="*/ 1187954 w 2077573"/>
                <a:gd name="connsiteY241" fmla="*/ 140523 h 1340623"/>
                <a:gd name="connsiteX242" fmla="*/ 1209122 w 2077573"/>
                <a:gd name="connsiteY242" fmla="*/ 175018 h 1340623"/>
                <a:gd name="connsiteX243" fmla="*/ 1228721 w 2077573"/>
                <a:gd name="connsiteY243" fmla="*/ 189914 h 1340623"/>
                <a:gd name="connsiteX244" fmla="*/ 1201282 w 2077573"/>
                <a:gd name="connsiteY244" fmla="*/ 222841 h 1340623"/>
                <a:gd name="connsiteX245" fmla="*/ 1187954 w 2077573"/>
                <a:gd name="connsiteY245" fmla="*/ 237737 h 1340623"/>
                <a:gd name="connsiteX246" fmla="*/ 1182466 w 2077573"/>
                <a:gd name="connsiteY246" fmla="*/ 261257 h 1340623"/>
                <a:gd name="connsiteX247" fmla="*/ 1169138 w 2077573"/>
                <a:gd name="connsiteY247" fmla="*/ 260473 h 1340623"/>
                <a:gd name="connsiteX248" fmla="*/ 1129154 w 2077573"/>
                <a:gd name="connsiteY248" fmla="*/ 252633 h 1340623"/>
                <a:gd name="connsiteX249" fmla="*/ 1072707 w 2077573"/>
                <a:gd name="connsiteY249" fmla="*/ 212650 h 1340623"/>
                <a:gd name="connsiteX250" fmla="*/ 1046835 w 2077573"/>
                <a:gd name="connsiteY250" fmla="*/ 211866 h 1340623"/>
                <a:gd name="connsiteX251" fmla="*/ 955893 w 2077573"/>
                <a:gd name="connsiteY251" fmla="*/ 279289 h 1340623"/>
                <a:gd name="connsiteX252" fmla="*/ 952757 w 2077573"/>
                <a:gd name="connsiteY252" fmla="*/ 299673 h 1340623"/>
                <a:gd name="connsiteX253" fmla="*/ 910421 w 2077573"/>
                <a:gd name="connsiteY253" fmla="*/ 323192 h 1340623"/>
                <a:gd name="connsiteX254" fmla="*/ 869654 w 2077573"/>
                <a:gd name="connsiteY254" fmla="*/ 348280 h 1340623"/>
                <a:gd name="connsiteX255" fmla="*/ 829670 w 2077573"/>
                <a:gd name="connsiteY255" fmla="*/ 391399 h 1340623"/>
                <a:gd name="connsiteX256" fmla="*/ 816342 w 2077573"/>
                <a:gd name="connsiteY256" fmla="*/ 393751 h 1340623"/>
                <a:gd name="connsiteX257" fmla="*/ 792039 w 2077573"/>
                <a:gd name="connsiteY257" fmla="*/ 372584 h 1340623"/>
                <a:gd name="connsiteX258" fmla="*/ 760679 w 2077573"/>
                <a:gd name="connsiteY258" fmla="*/ 363960 h 1340623"/>
                <a:gd name="connsiteX259" fmla="*/ 715991 w 2077573"/>
                <a:gd name="connsiteY259" fmla="*/ 360824 h 1340623"/>
                <a:gd name="connsiteX260" fmla="*/ 688552 w 2077573"/>
                <a:gd name="connsiteY260" fmla="*/ 354552 h 1340623"/>
                <a:gd name="connsiteX261" fmla="*/ 672088 w 2077573"/>
                <a:gd name="connsiteY261" fmla="*/ 358472 h 1340623"/>
                <a:gd name="connsiteX262" fmla="*/ 658760 w 2077573"/>
                <a:gd name="connsiteY262" fmla="*/ 365528 h 1340623"/>
                <a:gd name="connsiteX263" fmla="*/ 653272 w 2077573"/>
                <a:gd name="connsiteY263" fmla="*/ 352200 h 1340623"/>
                <a:gd name="connsiteX264" fmla="*/ 649352 w 2077573"/>
                <a:gd name="connsiteY264" fmla="*/ 338872 h 1340623"/>
                <a:gd name="connsiteX265" fmla="*/ 623481 w 2077573"/>
                <a:gd name="connsiteY265" fmla="*/ 331816 h 1340623"/>
                <a:gd name="connsiteX266" fmla="*/ 625049 w 2077573"/>
                <a:gd name="connsiteY266" fmla="*/ 307512 h 1340623"/>
                <a:gd name="connsiteX267" fmla="*/ 593689 w 2077573"/>
                <a:gd name="connsiteY267" fmla="*/ 294969 h 1340623"/>
                <a:gd name="connsiteX268" fmla="*/ 516074 w 2077573"/>
                <a:gd name="connsiteY268" fmla="*/ 271449 h 1340623"/>
                <a:gd name="connsiteX269" fmla="*/ 509018 w 2077573"/>
                <a:gd name="connsiteY269" fmla="*/ 229897 h 1340623"/>
                <a:gd name="connsiteX270" fmla="*/ 512154 w 2077573"/>
                <a:gd name="connsiteY270" fmla="*/ 188346 h 1340623"/>
                <a:gd name="connsiteX271" fmla="*/ 547434 w 2077573"/>
                <a:gd name="connsiteY271" fmla="*/ 121707 h 1340623"/>
                <a:gd name="connsiteX272" fmla="*/ 551354 w 2077573"/>
                <a:gd name="connsiteY272" fmla="*/ 86427 h 1340623"/>
                <a:gd name="connsiteX273" fmla="*/ 548218 w 2077573"/>
                <a:gd name="connsiteY273" fmla="*/ 62907 h 1340623"/>
                <a:gd name="connsiteX274" fmla="*/ 516074 w 2077573"/>
                <a:gd name="connsiteY274" fmla="*/ 41740 h 1340623"/>
                <a:gd name="connsiteX275" fmla="*/ 468251 w 2077573"/>
                <a:gd name="connsiteY275" fmla="*/ 27628 h 1340623"/>
                <a:gd name="connsiteX276" fmla="*/ 413371 w 2077573"/>
                <a:gd name="connsiteY276" fmla="*/ 37820 h 1340623"/>
                <a:gd name="connsiteX277" fmla="*/ 363980 w 2077573"/>
                <a:gd name="connsiteY277" fmla="*/ 33900 h 1340623"/>
                <a:gd name="connsiteX278" fmla="*/ 309885 w 2077573"/>
                <a:gd name="connsiteY278" fmla="*/ 7244 h 1340623"/>
                <a:gd name="connsiteX279" fmla="*/ 259709 w 2077573"/>
                <a:gd name="connsiteY279" fmla="*/ 4892 h 1340623"/>
                <a:gd name="connsiteX280" fmla="*/ 233838 w 2077573"/>
                <a:gd name="connsiteY280" fmla="*/ 11164 h 1340623"/>
                <a:gd name="connsiteX281" fmla="*/ 240894 w 2077573"/>
                <a:gd name="connsiteY281" fmla="*/ 41740 h 1340623"/>
                <a:gd name="connsiteX282" fmla="*/ 244030 w 2077573"/>
                <a:gd name="connsiteY282" fmla="*/ 55068 h 1340623"/>
                <a:gd name="connsiteX283" fmla="*/ 241677 w 2077573"/>
                <a:gd name="connsiteY283" fmla="*/ 67611 h 1340623"/>
                <a:gd name="connsiteX284" fmla="*/ 233054 w 2077573"/>
                <a:gd name="connsiteY284" fmla="*/ 79371 h 1340623"/>
                <a:gd name="connsiteX285" fmla="*/ 232270 w 2077573"/>
                <a:gd name="connsiteY285" fmla="*/ 79371 h 1340623"/>
                <a:gd name="connsiteX286" fmla="*/ 233054 w 2077573"/>
                <a:gd name="connsiteY286" fmla="*/ 79371 h 1340623"/>
                <a:gd name="connsiteX287" fmla="*/ 230702 w 2077573"/>
                <a:gd name="connsiteY287" fmla="*/ 74667 h 134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2077573" h="1340623">
                  <a:moveTo>
                    <a:pt x="230702" y="74667"/>
                  </a:moveTo>
                  <a:cubicBezTo>
                    <a:pt x="229918" y="77803"/>
                    <a:pt x="229918" y="81723"/>
                    <a:pt x="229134" y="84859"/>
                  </a:cubicBezTo>
                  <a:cubicBezTo>
                    <a:pt x="229134" y="84859"/>
                    <a:pt x="233054" y="88779"/>
                    <a:pt x="236974" y="91915"/>
                  </a:cubicBezTo>
                  <a:cubicBezTo>
                    <a:pt x="241677" y="95835"/>
                    <a:pt x="246381" y="99755"/>
                    <a:pt x="246381" y="104459"/>
                  </a:cubicBezTo>
                  <a:lnTo>
                    <a:pt x="246381" y="112299"/>
                  </a:lnTo>
                  <a:cubicBezTo>
                    <a:pt x="246381" y="124843"/>
                    <a:pt x="246381" y="147578"/>
                    <a:pt x="249517" y="156986"/>
                  </a:cubicBezTo>
                  <a:cubicBezTo>
                    <a:pt x="252653" y="168746"/>
                    <a:pt x="247949" y="178154"/>
                    <a:pt x="242461" y="189130"/>
                  </a:cubicBezTo>
                  <a:cubicBezTo>
                    <a:pt x="240110" y="193834"/>
                    <a:pt x="237757" y="197754"/>
                    <a:pt x="236190" y="203242"/>
                  </a:cubicBezTo>
                  <a:cubicBezTo>
                    <a:pt x="233838" y="208730"/>
                    <a:pt x="234622" y="209514"/>
                    <a:pt x="235406" y="210298"/>
                  </a:cubicBezTo>
                  <a:cubicBezTo>
                    <a:pt x="237757" y="212650"/>
                    <a:pt x="240894" y="215785"/>
                    <a:pt x="242461" y="222841"/>
                  </a:cubicBezTo>
                  <a:cubicBezTo>
                    <a:pt x="245597" y="233817"/>
                    <a:pt x="244030" y="241657"/>
                    <a:pt x="241677" y="249497"/>
                  </a:cubicBezTo>
                  <a:cubicBezTo>
                    <a:pt x="240894" y="252633"/>
                    <a:pt x="240110" y="256553"/>
                    <a:pt x="240110" y="259689"/>
                  </a:cubicBezTo>
                  <a:cubicBezTo>
                    <a:pt x="240110" y="268313"/>
                    <a:pt x="240894" y="269881"/>
                    <a:pt x="244814" y="275369"/>
                  </a:cubicBezTo>
                  <a:lnTo>
                    <a:pt x="247165" y="277721"/>
                  </a:lnTo>
                  <a:cubicBezTo>
                    <a:pt x="251085" y="282425"/>
                    <a:pt x="253437" y="286345"/>
                    <a:pt x="255789" y="290265"/>
                  </a:cubicBezTo>
                  <a:cubicBezTo>
                    <a:pt x="258141" y="294185"/>
                    <a:pt x="260493" y="298104"/>
                    <a:pt x="262061" y="303592"/>
                  </a:cubicBezTo>
                  <a:cubicBezTo>
                    <a:pt x="265197" y="309864"/>
                    <a:pt x="265981" y="317704"/>
                    <a:pt x="264413" y="325544"/>
                  </a:cubicBezTo>
                  <a:cubicBezTo>
                    <a:pt x="262845" y="332600"/>
                    <a:pt x="259709" y="338872"/>
                    <a:pt x="254221" y="345144"/>
                  </a:cubicBezTo>
                  <a:cubicBezTo>
                    <a:pt x="245597" y="354552"/>
                    <a:pt x="244030" y="354552"/>
                    <a:pt x="237757" y="354552"/>
                  </a:cubicBezTo>
                  <a:cubicBezTo>
                    <a:pt x="236190" y="354552"/>
                    <a:pt x="234622" y="355336"/>
                    <a:pt x="233054" y="355336"/>
                  </a:cubicBezTo>
                  <a:cubicBezTo>
                    <a:pt x="223646" y="356904"/>
                    <a:pt x="219726" y="352984"/>
                    <a:pt x="215806" y="347496"/>
                  </a:cubicBezTo>
                  <a:cubicBezTo>
                    <a:pt x="214238" y="345144"/>
                    <a:pt x="212670" y="343576"/>
                    <a:pt x="209534" y="342008"/>
                  </a:cubicBezTo>
                  <a:cubicBezTo>
                    <a:pt x="204046" y="339656"/>
                    <a:pt x="203262" y="339656"/>
                    <a:pt x="198558" y="342008"/>
                  </a:cubicBezTo>
                  <a:lnTo>
                    <a:pt x="195422" y="343576"/>
                  </a:lnTo>
                  <a:cubicBezTo>
                    <a:pt x="190718" y="345928"/>
                    <a:pt x="188366" y="348280"/>
                    <a:pt x="186014" y="349848"/>
                  </a:cubicBezTo>
                  <a:cubicBezTo>
                    <a:pt x="182878" y="352200"/>
                    <a:pt x="180526" y="354552"/>
                    <a:pt x="175822" y="356120"/>
                  </a:cubicBezTo>
                  <a:cubicBezTo>
                    <a:pt x="171118" y="356904"/>
                    <a:pt x="165631" y="358472"/>
                    <a:pt x="160142" y="359256"/>
                  </a:cubicBezTo>
                  <a:cubicBezTo>
                    <a:pt x="158575" y="359256"/>
                    <a:pt x="157007" y="360040"/>
                    <a:pt x="155439" y="360040"/>
                  </a:cubicBezTo>
                  <a:lnTo>
                    <a:pt x="155439" y="360824"/>
                  </a:lnTo>
                  <a:cubicBezTo>
                    <a:pt x="156223" y="362392"/>
                    <a:pt x="156223" y="363176"/>
                    <a:pt x="157007" y="364744"/>
                  </a:cubicBezTo>
                  <a:cubicBezTo>
                    <a:pt x="157007" y="365528"/>
                    <a:pt x="159358" y="367096"/>
                    <a:pt x="160927" y="369448"/>
                  </a:cubicBezTo>
                  <a:cubicBezTo>
                    <a:pt x="164062" y="372584"/>
                    <a:pt x="167982" y="376503"/>
                    <a:pt x="170335" y="378072"/>
                  </a:cubicBezTo>
                  <a:cubicBezTo>
                    <a:pt x="173470" y="380423"/>
                    <a:pt x="177390" y="386695"/>
                    <a:pt x="181310" y="394535"/>
                  </a:cubicBezTo>
                  <a:cubicBezTo>
                    <a:pt x="186014" y="405511"/>
                    <a:pt x="191502" y="418055"/>
                    <a:pt x="193070" y="421975"/>
                  </a:cubicBezTo>
                  <a:cubicBezTo>
                    <a:pt x="194638" y="427463"/>
                    <a:pt x="192286" y="432951"/>
                    <a:pt x="188366" y="436871"/>
                  </a:cubicBezTo>
                  <a:cubicBezTo>
                    <a:pt x="185230" y="440007"/>
                    <a:pt x="181310" y="442359"/>
                    <a:pt x="178174" y="443927"/>
                  </a:cubicBezTo>
                  <a:lnTo>
                    <a:pt x="178174" y="444711"/>
                  </a:lnTo>
                  <a:cubicBezTo>
                    <a:pt x="179742" y="449415"/>
                    <a:pt x="183662" y="455687"/>
                    <a:pt x="186014" y="458039"/>
                  </a:cubicBezTo>
                  <a:cubicBezTo>
                    <a:pt x="192286" y="464310"/>
                    <a:pt x="190718" y="469798"/>
                    <a:pt x="185230" y="474502"/>
                  </a:cubicBezTo>
                  <a:cubicBezTo>
                    <a:pt x="183662" y="476070"/>
                    <a:pt x="182094" y="477638"/>
                    <a:pt x="179742" y="479206"/>
                  </a:cubicBezTo>
                  <a:cubicBezTo>
                    <a:pt x="176606" y="482342"/>
                    <a:pt x="172686" y="484694"/>
                    <a:pt x="171118" y="488614"/>
                  </a:cubicBezTo>
                  <a:cubicBezTo>
                    <a:pt x="167198" y="494886"/>
                    <a:pt x="163278" y="498806"/>
                    <a:pt x="158575" y="501942"/>
                  </a:cubicBezTo>
                  <a:cubicBezTo>
                    <a:pt x="154655" y="505078"/>
                    <a:pt x="149951" y="507430"/>
                    <a:pt x="143679" y="509782"/>
                  </a:cubicBezTo>
                  <a:cubicBezTo>
                    <a:pt x="133487" y="513702"/>
                    <a:pt x="127999" y="510566"/>
                    <a:pt x="125647" y="504294"/>
                  </a:cubicBezTo>
                  <a:cubicBezTo>
                    <a:pt x="124079" y="501158"/>
                    <a:pt x="124079" y="498022"/>
                    <a:pt x="124079" y="494886"/>
                  </a:cubicBezTo>
                  <a:lnTo>
                    <a:pt x="124079" y="490966"/>
                  </a:lnTo>
                  <a:cubicBezTo>
                    <a:pt x="122511" y="486262"/>
                    <a:pt x="121727" y="481558"/>
                    <a:pt x="120943" y="474502"/>
                  </a:cubicBezTo>
                  <a:cubicBezTo>
                    <a:pt x="120943" y="472150"/>
                    <a:pt x="119375" y="469014"/>
                    <a:pt x="119375" y="464310"/>
                  </a:cubicBezTo>
                  <a:cubicBezTo>
                    <a:pt x="117807" y="455687"/>
                    <a:pt x="119375" y="447847"/>
                    <a:pt x="120943" y="440791"/>
                  </a:cubicBezTo>
                  <a:cubicBezTo>
                    <a:pt x="121727" y="436871"/>
                    <a:pt x="122511" y="432951"/>
                    <a:pt x="122511" y="432951"/>
                  </a:cubicBezTo>
                  <a:cubicBezTo>
                    <a:pt x="120943" y="429815"/>
                    <a:pt x="119375" y="427463"/>
                    <a:pt x="117023" y="425111"/>
                  </a:cubicBezTo>
                  <a:lnTo>
                    <a:pt x="116239" y="425111"/>
                  </a:lnTo>
                  <a:cubicBezTo>
                    <a:pt x="114671" y="434519"/>
                    <a:pt x="111535" y="454119"/>
                    <a:pt x="111535" y="458822"/>
                  </a:cubicBezTo>
                  <a:cubicBezTo>
                    <a:pt x="112319" y="463526"/>
                    <a:pt x="106047" y="474502"/>
                    <a:pt x="98207" y="484694"/>
                  </a:cubicBezTo>
                  <a:cubicBezTo>
                    <a:pt x="88799" y="498806"/>
                    <a:pt x="76256" y="514486"/>
                    <a:pt x="73120" y="516838"/>
                  </a:cubicBezTo>
                  <a:cubicBezTo>
                    <a:pt x="70768" y="519190"/>
                    <a:pt x="66064" y="522326"/>
                    <a:pt x="61360" y="525462"/>
                  </a:cubicBezTo>
                  <a:cubicBezTo>
                    <a:pt x="59792" y="527030"/>
                    <a:pt x="58224" y="527814"/>
                    <a:pt x="56656" y="528598"/>
                  </a:cubicBezTo>
                  <a:cubicBezTo>
                    <a:pt x="58224" y="535654"/>
                    <a:pt x="59792" y="544277"/>
                    <a:pt x="55088" y="549765"/>
                  </a:cubicBezTo>
                  <a:lnTo>
                    <a:pt x="54304" y="550549"/>
                  </a:lnTo>
                  <a:cubicBezTo>
                    <a:pt x="52736" y="552117"/>
                    <a:pt x="51168" y="553685"/>
                    <a:pt x="49600" y="556037"/>
                  </a:cubicBezTo>
                  <a:cubicBezTo>
                    <a:pt x="44896" y="560741"/>
                    <a:pt x="38624" y="567013"/>
                    <a:pt x="38624" y="568581"/>
                  </a:cubicBezTo>
                  <a:cubicBezTo>
                    <a:pt x="37056" y="577205"/>
                    <a:pt x="33136" y="578773"/>
                    <a:pt x="25296" y="577989"/>
                  </a:cubicBezTo>
                  <a:cubicBezTo>
                    <a:pt x="23728" y="577989"/>
                    <a:pt x="22944" y="577205"/>
                    <a:pt x="22160" y="577205"/>
                  </a:cubicBezTo>
                  <a:cubicBezTo>
                    <a:pt x="19808" y="576421"/>
                    <a:pt x="17456" y="575637"/>
                    <a:pt x="14320" y="576421"/>
                  </a:cubicBezTo>
                  <a:lnTo>
                    <a:pt x="14320" y="576421"/>
                  </a:lnTo>
                  <a:cubicBezTo>
                    <a:pt x="11184" y="577205"/>
                    <a:pt x="7264" y="577205"/>
                    <a:pt x="4128" y="577205"/>
                  </a:cubicBezTo>
                  <a:lnTo>
                    <a:pt x="4128" y="577205"/>
                  </a:lnTo>
                  <a:lnTo>
                    <a:pt x="6480" y="581125"/>
                  </a:lnTo>
                  <a:cubicBezTo>
                    <a:pt x="7264" y="583477"/>
                    <a:pt x="9617" y="585829"/>
                    <a:pt x="11184" y="588181"/>
                  </a:cubicBezTo>
                  <a:cubicBezTo>
                    <a:pt x="19024" y="602293"/>
                    <a:pt x="26864" y="618757"/>
                    <a:pt x="26864" y="628948"/>
                  </a:cubicBezTo>
                  <a:lnTo>
                    <a:pt x="26864" y="629732"/>
                  </a:lnTo>
                  <a:lnTo>
                    <a:pt x="26864" y="630516"/>
                  </a:lnTo>
                  <a:cubicBezTo>
                    <a:pt x="26864" y="632868"/>
                    <a:pt x="26864" y="635220"/>
                    <a:pt x="26864" y="637572"/>
                  </a:cubicBezTo>
                  <a:lnTo>
                    <a:pt x="26080" y="645412"/>
                  </a:lnTo>
                  <a:cubicBezTo>
                    <a:pt x="25296" y="659524"/>
                    <a:pt x="23728" y="677556"/>
                    <a:pt x="22944" y="680692"/>
                  </a:cubicBezTo>
                  <a:lnTo>
                    <a:pt x="22944" y="681476"/>
                  </a:lnTo>
                  <a:lnTo>
                    <a:pt x="22944" y="681476"/>
                  </a:lnTo>
                  <a:lnTo>
                    <a:pt x="22160" y="682260"/>
                  </a:lnTo>
                  <a:cubicBezTo>
                    <a:pt x="21376" y="686180"/>
                    <a:pt x="16672" y="692452"/>
                    <a:pt x="11184" y="698724"/>
                  </a:cubicBezTo>
                  <a:cubicBezTo>
                    <a:pt x="6480" y="704995"/>
                    <a:pt x="1777" y="711267"/>
                    <a:pt x="209" y="714403"/>
                  </a:cubicBezTo>
                  <a:cubicBezTo>
                    <a:pt x="-575" y="716755"/>
                    <a:pt x="993" y="718323"/>
                    <a:pt x="2560" y="721459"/>
                  </a:cubicBezTo>
                  <a:cubicBezTo>
                    <a:pt x="4128" y="725379"/>
                    <a:pt x="6480" y="729299"/>
                    <a:pt x="8048" y="736355"/>
                  </a:cubicBezTo>
                  <a:lnTo>
                    <a:pt x="8048" y="737139"/>
                  </a:lnTo>
                  <a:cubicBezTo>
                    <a:pt x="10400" y="746547"/>
                    <a:pt x="9617" y="757523"/>
                    <a:pt x="8832" y="766931"/>
                  </a:cubicBezTo>
                  <a:cubicBezTo>
                    <a:pt x="8048" y="772419"/>
                    <a:pt x="8048" y="777123"/>
                    <a:pt x="8048" y="777123"/>
                  </a:cubicBezTo>
                  <a:lnTo>
                    <a:pt x="8048" y="777907"/>
                  </a:lnTo>
                  <a:cubicBezTo>
                    <a:pt x="8832" y="778691"/>
                    <a:pt x="8832" y="780258"/>
                    <a:pt x="8832" y="781043"/>
                  </a:cubicBezTo>
                  <a:cubicBezTo>
                    <a:pt x="25296" y="788882"/>
                    <a:pt x="48032" y="799858"/>
                    <a:pt x="70768" y="810050"/>
                  </a:cubicBezTo>
                  <a:cubicBezTo>
                    <a:pt x="95071" y="821810"/>
                    <a:pt x="117023" y="832002"/>
                    <a:pt x="128783" y="837490"/>
                  </a:cubicBezTo>
                  <a:cubicBezTo>
                    <a:pt x="142111" y="843762"/>
                    <a:pt x="153871" y="847682"/>
                    <a:pt x="163278" y="850818"/>
                  </a:cubicBezTo>
                  <a:cubicBezTo>
                    <a:pt x="178958" y="855522"/>
                    <a:pt x="189150" y="858657"/>
                    <a:pt x="195422" y="868065"/>
                  </a:cubicBezTo>
                  <a:lnTo>
                    <a:pt x="196206" y="868849"/>
                  </a:lnTo>
                  <a:cubicBezTo>
                    <a:pt x="197774" y="871201"/>
                    <a:pt x="198558" y="872769"/>
                    <a:pt x="200126" y="875121"/>
                  </a:cubicBezTo>
                  <a:cubicBezTo>
                    <a:pt x="200910" y="877473"/>
                    <a:pt x="201694" y="879825"/>
                    <a:pt x="202478" y="881393"/>
                  </a:cubicBezTo>
                  <a:cubicBezTo>
                    <a:pt x="204830" y="893153"/>
                    <a:pt x="201694" y="903345"/>
                    <a:pt x="193070" y="910401"/>
                  </a:cubicBezTo>
                  <a:lnTo>
                    <a:pt x="193070" y="910401"/>
                  </a:lnTo>
                  <a:cubicBezTo>
                    <a:pt x="191502" y="911969"/>
                    <a:pt x="189934" y="913537"/>
                    <a:pt x="187582" y="915105"/>
                  </a:cubicBezTo>
                  <a:cubicBezTo>
                    <a:pt x="179742" y="921377"/>
                    <a:pt x="165631" y="932353"/>
                    <a:pt x="169550" y="937057"/>
                  </a:cubicBezTo>
                  <a:cubicBezTo>
                    <a:pt x="177390" y="946464"/>
                    <a:pt x="174254" y="952736"/>
                    <a:pt x="167982" y="958224"/>
                  </a:cubicBezTo>
                  <a:cubicBezTo>
                    <a:pt x="166415" y="959792"/>
                    <a:pt x="164846" y="960576"/>
                    <a:pt x="163278" y="961360"/>
                  </a:cubicBezTo>
                  <a:lnTo>
                    <a:pt x="164062" y="962144"/>
                  </a:lnTo>
                  <a:cubicBezTo>
                    <a:pt x="170335" y="967632"/>
                    <a:pt x="186014" y="977824"/>
                    <a:pt x="202478" y="987232"/>
                  </a:cubicBezTo>
                  <a:cubicBezTo>
                    <a:pt x="226782" y="1002128"/>
                    <a:pt x="251869" y="1017808"/>
                    <a:pt x="253437" y="1027215"/>
                  </a:cubicBezTo>
                  <a:lnTo>
                    <a:pt x="253437" y="1027999"/>
                  </a:lnTo>
                  <a:lnTo>
                    <a:pt x="253437" y="1028783"/>
                  </a:lnTo>
                  <a:cubicBezTo>
                    <a:pt x="254221" y="1032703"/>
                    <a:pt x="252653" y="1036623"/>
                    <a:pt x="251085" y="1041327"/>
                  </a:cubicBezTo>
                  <a:cubicBezTo>
                    <a:pt x="250301" y="1042111"/>
                    <a:pt x="250301" y="1043679"/>
                    <a:pt x="250301" y="1045247"/>
                  </a:cubicBezTo>
                  <a:cubicBezTo>
                    <a:pt x="249517" y="1049167"/>
                    <a:pt x="249517" y="1053087"/>
                    <a:pt x="262061" y="1057007"/>
                  </a:cubicBezTo>
                  <a:lnTo>
                    <a:pt x="264413" y="1057791"/>
                  </a:lnTo>
                  <a:cubicBezTo>
                    <a:pt x="269117" y="1059359"/>
                    <a:pt x="273037" y="1060143"/>
                    <a:pt x="276957" y="1060927"/>
                  </a:cubicBezTo>
                  <a:cubicBezTo>
                    <a:pt x="280877" y="1061711"/>
                    <a:pt x="284797" y="1062495"/>
                    <a:pt x="288717" y="1064063"/>
                  </a:cubicBezTo>
                  <a:cubicBezTo>
                    <a:pt x="306749" y="1067983"/>
                    <a:pt x="320860" y="1070335"/>
                    <a:pt x="325564" y="1070335"/>
                  </a:cubicBezTo>
                  <a:cubicBezTo>
                    <a:pt x="329484" y="1071119"/>
                    <a:pt x="332620" y="1072687"/>
                    <a:pt x="334972" y="1075039"/>
                  </a:cubicBezTo>
                  <a:cubicBezTo>
                    <a:pt x="336540" y="1077391"/>
                    <a:pt x="338108" y="1079743"/>
                    <a:pt x="338892" y="1082879"/>
                  </a:cubicBezTo>
                  <a:cubicBezTo>
                    <a:pt x="339676" y="1085231"/>
                    <a:pt x="339676" y="1088367"/>
                    <a:pt x="338892" y="1090719"/>
                  </a:cubicBezTo>
                  <a:cubicBezTo>
                    <a:pt x="338108" y="1098559"/>
                    <a:pt x="334972" y="1107183"/>
                    <a:pt x="327916" y="1112670"/>
                  </a:cubicBezTo>
                  <a:lnTo>
                    <a:pt x="327916" y="1113454"/>
                  </a:lnTo>
                  <a:cubicBezTo>
                    <a:pt x="323996" y="1116590"/>
                    <a:pt x="320076" y="1118158"/>
                    <a:pt x="315373" y="1118942"/>
                  </a:cubicBezTo>
                  <a:cubicBezTo>
                    <a:pt x="313021" y="1119726"/>
                    <a:pt x="310669" y="1120510"/>
                    <a:pt x="310669" y="1120510"/>
                  </a:cubicBezTo>
                  <a:cubicBezTo>
                    <a:pt x="309885" y="1121294"/>
                    <a:pt x="313021" y="1121294"/>
                    <a:pt x="316156" y="1125998"/>
                  </a:cubicBezTo>
                  <a:cubicBezTo>
                    <a:pt x="335756" y="1150302"/>
                    <a:pt x="337324" y="1213805"/>
                    <a:pt x="337324" y="1214589"/>
                  </a:cubicBezTo>
                  <a:lnTo>
                    <a:pt x="337324" y="1218509"/>
                  </a:lnTo>
                  <a:lnTo>
                    <a:pt x="334972" y="1221645"/>
                  </a:lnTo>
                  <a:cubicBezTo>
                    <a:pt x="334972" y="1221645"/>
                    <a:pt x="318509" y="1238109"/>
                    <a:pt x="327133" y="1240461"/>
                  </a:cubicBezTo>
                  <a:lnTo>
                    <a:pt x="327133" y="1240461"/>
                  </a:lnTo>
                  <a:cubicBezTo>
                    <a:pt x="330268" y="1241245"/>
                    <a:pt x="334188" y="1242029"/>
                    <a:pt x="338108" y="1242029"/>
                  </a:cubicBezTo>
                  <a:cubicBezTo>
                    <a:pt x="342028" y="1242813"/>
                    <a:pt x="345948" y="1243597"/>
                    <a:pt x="350652" y="1244381"/>
                  </a:cubicBezTo>
                  <a:cubicBezTo>
                    <a:pt x="371820" y="1247517"/>
                    <a:pt x="395340" y="1249085"/>
                    <a:pt x="407099" y="1249085"/>
                  </a:cubicBezTo>
                  <a:cubicBezTo>
                    <a:pt x="426699" y="1249085"/>
                    <a:pt x="444731" y="1265548"/>
                    <a:pt x="444731" y="1265548"/>
                  </a:cubicBezTo>
                  <a:cubicBezTo>
                    <a:pt x="449435" y="1271036"/>
                    <a:pt x="466683" y="1292204"/>
                    <a:pt x="468251" y="1286716"/>
                  </a:cubicBezTo>
                  <a:cubicBezTo>
                    <a:pt x="469819" y="1282012"/>
                    <a:pt x="472955" y="1277308"/>
                    <a:pt x="477659" y="1274172"/>
                  </a:cubicBezTo>
                  <a:cubicBezTo>
                    <a:pt x="480794" y="1271820"/>
                    <a:pt x="483931" y="1270252"/>
                    <a:pt x="487851" y="1269468"/>
                  </a:cubicBezTo>
                  <a:cubicBezTo>
                    <a:pt x="491770" y="1268685"/>
                    <a:pt x="495690" y="1268685"/>
                    <a:pt x="500394" y="1271036"/>
                  </a:cubicBezTo>
                  <a:cubicBezTo>
                    <a:pt x="503530" y="1272604"/>
                    <a:pt x="505882" y="1274956"/>
                    <a:pt x="508234" y="1278876"/>
                  </a:cubicBezTo>
                  <a:cubicBezTo>
                    <a:pt x="510586" y="1285148"/>
                    <a:pt x="509018" y="1291420"/>
                    <a:pt x="507450" y="1296908"/>
                  </a:cubicBezTo>
                  <a:cubicBezTo>
                    <a:pt x="506666" y="1299260"/>
                    <a:pt x="505882" y="1301612"/>
                    <a:pt x="505882" y="1303180"/>
                  </a:cubicBezTo>
                  <a:cubicBezTo>
                    <a:pt x="505882" y="1303964"/>
                    <a:pt x="508234" y="1303964"/>
                    <a:pt x="518426" y="1303964"/>
                  </a:cubicBezTo>
                  <a:cubicBezTo>
                    <a:pt x="535674" y="1303180"/>
                    <a:pt x="544298" y="1302396"/>
                    <a:pt x="551354" y="1301612"/>
                  </a:cubicBezTo>
                  <a:cubicBezTo>
                    <a:pt x="559193" y="1300044"/>
                    <a:pt x="564681" y="1299260"/>
                    <a:pt x="577225" y="1299260"/>
                  </a:cubicBezTo>
                  <a:cubicBezTo>
                    <a:pt x="591337" y="1299260"/>
                    <a:pt x="596041" y="1303180"/>
                    <a:pt x="601529" y="1307100"/>
                  </a:cubicBezTo>
                  <a:cubicBezTo>
                    <a:pt x="605449" y="1310236"/>
                    <a:pt x="610153" y="1314156"/>
                    <a:pt x="627401" y="1314156"/>
                  </a:cubicBezTo>
                  <a:cubicBezTo>
                    <a:pt x="661896" y="1315724"/>
                    <a:pt x="671304" y="1311804"/>
                    <a:pt x="671304" y="1311804"/>
                  </a:cubicBezTo>
                  <a:lnTo>
                    <a:pt x="679928" y="1308668"/>
                  </a:lnTo>
                  <a:lnTo>
                    <a:pt x="682280" y="1318076"/>
                  </a:lnTo>
                  <a:lnTo>
                    <a:pt x="687768" y="1336892"/>
                  </a:lnTo>
                  <a:cubicBezTo>
                    <a:pt x="697176" y="1332972"/>
                    <a:pt x="712856" y="1329052"/>
                    <a:pt x="722264" y="1332972"/>
                  </a:cubicBezTo>
                  <a:lnTo>
                    <a:pt x="726183" y="1334540"/>
                  </a:lnTo>
                  <a:cubicBezTo>
                    <a:pt x="736375" y="1339244"/>
                    <a:pt x="748135" y="1343947"/>
                    <a:pt x="753623" y="1343947"/>
                  </a:cubicBezTo>
                  <a:lnTo>
                    <a:pt x="754407" y="1343947"/>
                  </a:lnTo>
                  <a:cubicBezTo>
                    <a:pt x="758327" y="1343947"/>
                    <a:pt x="762247" y="1343164"/>
                    <a:pt x="767735" y="1341596"/>
                  </a:cubicBezTo>
                  <a:lnTo>
                    <a:pt x="770871" y="1340027"/>
                  </a:lnTo>
                  <a:cubicBezTo>
                    <a:pt x="775575" y="1338460"/>
                    <a:pt x="780279" y="1336107"/>
                    <a:pt x="785767" y="1333756"/>
                  </a:cubicBezTo>
                  <a:cubicBezTo>
                    <a:pt x="788119" y="1332188"/>
                    <a:pt x="790471" y="1331404"/>
                    <a:pt x="792039" y="1330620"/>
                  </a:cubicBezTo>
                  <a:cubicBezTo>
                    <a:pt x="795959" y="1329052"/>
                    <a:pt x="796743" y="1328268"/>
                    <a:pt x="800663" y="1318076"/>
                  </a:cubicBezTo>
                  <a:lnTo>
                    <a:pt x="801447" y="1317292"/>
                  </a:lnTo>
                  <a:cubicBezTo>
                    <a:pt x="809286" y="1298476"/>
                    <a:pt x="811638" y="1294556"/>
                    <a:pt x="822614" y="1287500"/>
                  </a:cubicBezTo>
                  <a:cubicBezTo>
                    <a:pt x="827318" y="1284364"/>
                    <a:pt x="830454" y="1282012"/>
                    <a:pt x="836726" y="1278876"/>
                  </a:cubicBezTo>
                  <a:cubicBezTo>
                    <a:pt x="842214" y="1275740"/>
                    <a:pt x="850838" y="1272604"/>
                    <a:pt x="864166" y="1267116"/>
                  </a:cubicBezTo>
                  <a:lnTo>
                    <a:pt x="864166" y="1267116"/>
                  </a:lnTo>
                  <a:lnTo>
                    <a:pt x="864166" y="1267116"/>
                  </a:lnTo>
                  <a:cubicBezTo>
                    <a:pt x="867302" y="1265548"/>
                    <a:pt x="871222" y="1263981"/>
                    <a:pt x="875142" y="1262412"/>
                  </a:cubicBezTo>
                  <a:cubicBezTo>
                    <a:pt x="879062" y="1260845"/>
                    <a:pt x="882197" y="1258493"/>
                    <a:pt x="885333" y="1256925"/>
                  </a:cubicBezTo>
                  <a:cubicBezTo>
                    <a:pt x="901797" y="1246733"/>
                    <a:pt x="913557" y="1235757"/>
                    <a:pt x="916693" y="1232621"/>
                  </a:cubicBezTo>
                  <a:cubicBezTo>
                    <a:pt x="916693" y="1231053"/>
                    <a:pt x="918261" y="1227133"/>
                    <a:pt x="919045" y="1222429"/>
                  </a:cubicBezTo>
                  <a:cubicBezTo>
                    <a:pt x="922965" y="1201261"/>
                    <a:pt x="928453" y="1168334"/>
                    <a:pt x="949621" y="1169902"/>
                  </a:cubicBezTo>
                  <a:cubicBezTo>
                    <a:pt x="963732" y="1171470"/>
                    <a:pt x="973924" y="1170686"/>
                    <a:pt x="984116" y="1170686"/>
                  </a:cubicBezTo>
                  <a:lnTo>
                    <a:pt x="993524" y="1170686"/>
                  </a:lnTo>
                  <a:cubicBezTo>
                    <a:pt x="996660" y="1170686"/>
                    <a:pt x="1000580" y="1167550"/>
                    <a:pt x="1005284" y="1165198"/>
                  </a:cubicBezTo>
                  <a:cubicBezTo>
                    <a:pt x="1013908" y="1159710"/>
                    <a:pt x="1024100" y="1152654"/>
                    <a:pt x="1038211" y="1155006"/>
                  </a:cubicBezTo>
                  <a:cubicBezTo>
                    <a:pt x="1049187" y="1157358"/>
                    <a:pt x="1050755" y="1154222"/>
                    <a:pt x="1052323" y="1151086"/>
                  </a:cubicBezTo>
                  <a:lnTo>
                    <a:pt x="1053891" y="1149518"/>
                  </a:lnTo>
                  <a:lnTo>
                    <a:pt x="1053891" y="1148734"/>
                  </a:lnTo>
                  <a:lnTo>
                    <a:pt x="1053891" y="1147950"/>
                  </a:lnTo>
                  <a:cubicBezTo>
                    <a:pt x="1057027" y="1142462"/>
                    <a:pt x="1061731" y="1134622"/>
                    <a:pt x="1068787" y="1133838"/>
                  </a:cubicBezTo>
                  <a:cubicBezTo>
                    <a:pt x="1075059" y="1132270"/>
                    <a:pt x="1081331" y="1136190"/>
                    <a:pt x="1082899" y="1148734"/>
                  </a:cubicBezTo>
                  <a:lnTo>
                    <a:pt x="1082899" y="1148734"/>
                  </a:lnTo>
                  <a:cubicBezTo>
                    <a:pt x="1082899" y="1152654"/>
                    <a:pt x="1083683" y="1159710"/>
                    <a:pt x="1084467" y="1163630"/>
                  </a:cubicBezTo>
                  <a:cubicBezTo>
                    <a:pt x="1085251" y="1171470"/>
                    <a:pt x="1086819" y="1178526"/>
                    <a:pt x="1089955" y="1183230"/>
                  </a:cubicBezTo>
                  <a:cubicBezTo>
                    <a:pt x="1090739" y="1184797"/>
                    <a:pt x="1092307" y="1186365"/>
                    <a:pt x="1093875" y="1188717"/>
                  </a:cubicBezTo>
                  <a:cubicBezTo>
                    <a:pt x="1101715" y="1198125"/>
                    <a:pt x="1111907" y="1210669"/>
                    <a:pt x="1115043" y="1225565"/>
                  </a:cubicBezTo>
                  <a:lnTo>
                    <a:pt x="1115043" y="1225565"/>
                  </a:lnTo>
                  <a:cubicBezTo>
                    <a:pt x="1115043" y="1227133"/>
                    <a:pt x="1116611" y="1229485"/>
                    <a:pt x="1117395" y="1232621"/>
                  </a:cubicBezTo>
                  <a:cubicBezTo>
                    <a:pt x="1118179" y="1235757"/>
                    <a:pt x="1118963" y="1238109"/>
                    <a:pt x="1120530" y="1240461"/>
                  </a:cubicBezTo>
                  <a:cubicBezTo>
                    <a:pt x="1125234" y="1255357"/>
                    <a:pt x="1133074" y="1271820"/>
                    <a:pt x="1137778" y="1277308"/>
                  </a:cubicBezTo>
                  <a:cubicBezTo>
                    <a:pt x="1141698" y="1281228"/>
                    <a:pt x="1144834" y="1284364"/>
                    <a:pt x="1147970" y="1286716"/>
                  </a:cubicBezTo>
                  <a:lnTo>
                    <a:pt x="1198929" y="1205965"/>
                  </a:lnTo>
                  <a:lnTo>
                    <a:pt x="1200498" y="1202829"/>
                  </a:lnTo>
                  <a:lnTo>
                    <a:pt x="1203633" y="1202045"/>
                  </a:lnTo>
                  <a:cubicBezTo>
                    <a:pt x="1203633" y="1201261"/>
                    <a:pt x="1326720" y="1160494"/>
                    <a:pt x="1345536" y="1151086"/>
                  </a:cubicBezTo>
                  <a:cubicBezTo>
                    <a:pt x="1354943" y="1146382"/>
                    <a:pt x="1382383" y="1129134"/>
                    <a:pt x="1409823" y="1112670"/>
                  </a:cubicBezTo>
                  <a:cubicBezTo>
                    <a:pt x="1437262" y="1095423"/>
                    <a:pt x="1464702" y="1078175"/>
                    <a:pt x="1471758" y="1075823"/>
                  </a:cubicBezTo>
                  <a:lnTo>
                    <a:pt x="1472542" y="1075823"/>
                  </a:lnTo>
                  <a:cubicBezTo>
                    <a:pt x="1480382" y="1072687"/>
                    <a:pt x="1499982" y="1060927"/>
                    <a:pt x="1520365" y="1049167"/>
                  </a:cubicBezTo>
                  <a:cubicBezTo>
                    <a:pt x="1532125" y="1042895"/>
                    <a:pt x="1543101" y="1035839"/>
                    <a:pt x="1552509" y="1031135"/>
                  </a:cubicBezTo>
                  <a:cubicBezTo>
                    <a:pt x="1579165" y="1016240"/>
                    <a:pt x="1757131" y="987232"/>
                    <a:pt x="1757131" y="986448"/>
                  </a:cubicBezTo>
                  <a:lnTo>
                    <a:pt x="1757131" y="988016"/>
                  </a:lnTo>
                  <a:cubicBezTo>
                    <a:pt x="1761835" y="987232"/>
                    <a:pt x="1766538" y="985664"/>
                    <a:pt x="1772026" y="984880"/>
                  </a:cubicBezTo>
                  <a:cubicBezTo>
                    <a:pt x="1781434" y="982528"/>
                    <a:pt x="1790842" y="980176"/>
                    <a:pt x="1798682" y="980960"/>
                  </a:cubicBezTo>
                  <a:cubicBezTo>
                    <a:pt x="1804170" y="980960"/>
                    <a:pt x="1810442" y="980176"/>
                    <a:pt x="1815146" y="979392"/>
                  </a:cubicBezTo>
                  <a:cubicBezTo>
                    <a:pt x="1820634" y="977824"/>
                    <a:pt x="1824554" y="977824"/>
                    <a:pt x="1829258" y="977824"/>
                  </a:cubicBezTo>
                  <a:cubicBezTo>
                    <a:pt x="1831610" y="978608"/>
                    <a:pt x="1837881" y="978608"/>
                    <a:pt x="1845721" y="978608"/>
                  </a:cubicBezTo>
                  <a:lnTo>
                    <a:pt x="1878649" y="978608"/>
                  </a:lnTo>
                  <a:cubicBezTo>
                    <a:pt x="1880217" y="977824"/>
                    <a:pt x="1881785" y="977040"/>
                    <a:pt x="1884137" y="976256"/>
                  </a:cubicBezTo>
                  <a:cubicBezTo>
                    <a:pt x="1887273" y="974688"/>
                    <a:pt x="1889625" y="973120"/>
                    <a:pt x="1892761" y="973120"/>
                  </a:cubicBezTo>
                  <a:cubicBezTo>
                    <a:pt x="1898249" y="972336"/>
                    <a:pt x="1899817" y="973120"/>
                    <a:pt x="1907657" y="977040"/>
                  </a:cubicBezTo>
                  <a:cubicBezTo>
                    <a:pt x="1909225" y="977040"/>
                    <a:pt x="1910009" y="977824"/>
                    <a:pt x="1911576" y="978608"/>
                  </a:cubicBezTo>
                  <a:cubicBezTo>
                    <a:pt x="1915496" y="980176"/>
                    <a:pt x="1921768" y="985664"/>
                    <a:pt x="1931176" y="991936"/>
                  </a:cubicBezTo>
                  <a:cubicBezTo>
                    <a:pt x="1951560" y="1006832"/>
                    <a:pt x="1981352" y="1027999"/>
                    <a:pt x="1993895" y="1029567"/>
                  </a:cubicBezTo>
                  <a:cubicBezTo>
                    <a:pt x="2003303" y="1030351"/>
                    <a:pt x="2009575" y="1030351"/>
                    <a:pt x="2014279" y="1029567"/>
                  </a:cubicBezTo>
                  <a:cubicBezTo>
                    <a:pt x="2018983" y="1027999"/>
                    <a:pt x="2022903" y="1025647"/>
                    <a:pt x="2028391" y="1022512"/>
                  </a:cubicBezTo>
                  <a:cubicBezTo>
                    <a:pt x="2029959" y="1021727"/>
                    <a:pt x="2038583" y="1014672"/>
                    <a:pt x="2048775" y="1006832"/>
                  </a:cubicBezTo>
                  <a:cubicBezTo>
                    <a:pt x="2056615" y="1000560"/>
                    <a:pt x="2070726" y="990368"/>
                    <a:pt x="2080919" y="982528"/>
                  </a:cubicBezTo>
                  <a:cubicBezTo>
                    <a:pt x="2066806" y="940976"/>
                    <a:pt x="2058183" y="828082"/>
                    <a:pt x="2055047" y="817106"/>
                  </a:cubicBezTo>
                  <a:cubicBezTo>
                    <a:pt x="2051127" y="804562"/>
                    <a:pt x="2055047" y="748115"/>
                    <a:pt x="2057399" y="736355"/>
                  </a:cubicBezTo>
                  <a:cubicBezTo>
                    <a:pt x="2059751" y="723811"/>
                    <a:pt x="2047991" y="688532"/>
                    <a:pt x="2033879" y="656388"/>
                  </a:cubicBezTo>
                  <a:cubicBezTo>
                    <a:pt x="2019767" y="625028"/>
                    <a:pt x="2007223" y="633652"/>
                    <a:pt x="1993895" y="632084"/>
                  </a:cubicBezTo>
                  <a:cubicBezTo>
                    <a:pt x="1981352" y="629732"/>
                    <a:pt x="1924904" y="629732"/>
                    <a:pt x="1901385" y="629732"/>
                  </a:cubicBezTo>
                  <a:cubicBezTo>
                    <a:pt x="1877081" y="629732"/>
                    <a:pt x="1851993" y="625812"/>
                    <a:pt x="1849641" y="619540"/>
                  </a:cubicBezTo>
                  <a:cubicBezTo>
                    <a:pt x="1848073" y="613269"/>
                    <a:pt x="1783002" y="508214"/>
                    <a:pt x="1778298" y="492534"/>
                  </a:cubicBezTo>
                  <a:cubicBezTo>
                    <a:pt x="1773594" y="477638"/>
                    <a:pt x="1784570" y="467446"/>
                    <a:pt x="1765755" y="450983"/>
                  </a:cubicBezTo>
                  <a:cubicBezTo>
                    <a:pt x="1746155" y="435303"/>
                    <a:pt x="1739883" y="420407"/>
                    <a:pt x="1732043" y="413351"/>
                  </a:cubicBezTo>
                  <a:cubicBezTo>
                    <a:pt x="1724203" y="405511"/>
                    <a:pt x="1797898" y="344360"/>
                    <a:pt x="1797898" y="344360"/>
                  </a:cubicBezTo>
                  <a:lnTo>
                    <a:pt x="1795546" y="276937"/>
                  </a:lnTo>
                  <a:cubicBezTo>
                    <a:pt x="1795546" y="276937"/>
                    <a:pt x="1761051" y="247929"/>
                    <a:pt x="1746939" y="247929"/>
                  </a:cubicBezTo>
                  <a:cubicBezTo>
                    <a:pt x="1733611" y="247929"/>
                    <a:pt x="1707739" y="243225"/>
                    <a:pt x="1695979" y="233817"/>
                  </a:cubicBezTo>
                  <a:cubicBezTo>
                    <a:pt x="1684219" y="224409"/>
                    <a:pt x="1668540" y="207946"/>
                    <a:pt x="1655212" y="190698"/>
                  </a:cubicBezTo>
                  <a:cubicBezTo>
                    <a:pt x="1641884" y="173450"/>
                    <a:pt x="1640316" y="176586"/>
                    <a:pt x="1629340" y="173450"/>
                  </a:cubicBezTo>
                  <a:cubicBezTo>
                    <a:pt x="1619148" y="170314"/>
                    <a:pt x="1601117" y="185210"/>
                    <a:pt x="1601117" y="185210"/>
                  </a:cubicBezTo>
                  <a:cubicBezTo>
                    <a:pt x="1601117" y="185210"/>
                    <a:pt x="1550157" y="193050"/>
                    <a:pt x="1536829" y="191482"/>
                  </a:cubicBezTo>
                  <a:cubicBezTo>
                    <a:pt x="1523501" y="189914"/>
                    <a:pt x="1517230" y="192266"/>
                    <a:pt x="1502334" y="190698"/>
                  </a:cubicBezTo>
                  <a:cubicBezTo>
                    <a:pt x="1487438" y="189130"/>
                    <a:pt x="1492142" y="186778"/>
                    <a:pt x="1489790" y="180506"/>
                  </a:cubicBezTo>
                  <a:cubicBezTo>
                    <a:pt x="1487438" y="174234"/>
                    <a:pt x="1485870" y="169530"/>
                    <a:pt x="1482734" y="164826"/>
                  </a:cubicBezTo>
                  <a:cubicBezTo>
                    <a:pt x="1479598" y="160122"/>
                    <a:pt x="1467838" y="152282"/>
                    <a:pt x="1460782" y="146010"/>
                  </a:cubicBezTo>
                  <a:cubicBezTo>
                    <a:pt x="1454510" y="138954"/>
                    <a:pt x="1456078" y="145226"/>
                    <a:pt x="1447454" y="147578"/>
                  </a:cubicBezTo>
                  <a:cubicBezTo>
                    <a:pt x="1438831" y="149930"/>
                    <a:pt x="1350240" y="150714"/>
                    <a:pt x="1350240" y="150714"/>
                  </a:cubicBezTo>
                  <a:cubicBezTo>
                    <a:pt x="1350240" y="150714"/>
                    <a:pt x="1318880" y="88779"/>
                    <a:pt x="1310256" y="77803"/>
                  </a:cubicBezTo>
                  <a:cubicBezTo>
                    <a:pt x="1300848" y="66827"/>
                    <a:pt x="1292224" y="84075"/>
                    <a:pt x="1285168" y="90347"/>
                  </a:cubicBezTo>
                  <a:cubicBezTo>
                    <a:pt x="1278113" y="96619"/>
                    <a:pt x="1258513" y="100539"/>
                    <a:pt x="1243617" y="100539"/>
                  </a:cubicBezTo>
                  <a:cubicBezTo>
                    <a:pt x="1228721" y="100539"/>
                    <a:pt x="1220097" y="105243"/>
                    <a:pt x="1213041" y="108379"/>
                  </a:cubicBezTo>
                  <a:cubicBezTo>
                    <a:pt x="1206769" y="112299"/>
                    <a:pt x="1200498" y="112299"/>
                    <a:pt x="1188738" y="112299"/>
                  </a:cubicBezTo>
                  <a:cubicBezTo>
                    <a:pt x="1176978" y="112299"/>
                    <a:pt x="1180114" y="116219"/>
                    <a:pt x="1180114" y="119355"/>
                  </a:cubicBezTo>
                  <a:cubicBezTo>
                    <a:pt x="1180114" y="123275"/>
                    <a:pt x="1185602" y="131899"/>
                    <a:pt x="1187954" y="140523"/>
                  </a:cubicBezTo>
                  <a:cubicBezTo>
                    <a:pt x="1190306" y="149146"/>
                    <a:pt x="1201282" y="166394"/>
                    <a:pt x="1209122" y="175018"/>
                  </a:cubicBezTo>
                  <a:cubicBezTo>
                    <a:pt x="1216177" y="183642"/>
                    <a:pt x="1220881" y="182074"/>
                    <a:pt x="1228721" y="189914"/>
                  </a:cubicBezTo>
                  <a:cubicBezTo>
                    <a:pt x="1236561" y="197754"/>
                    <a:pt x="1216177" y="211082"/>
                    <a:pt x="1201282" y="222841"/>
                  </a:cubicBezTo>
                  <a:cubicBezTo>
                    <a:pt x="1186386" y="234601"/>
                    <a:pt x="1194225" y="229897"/>
                    <a:pt x="1187954" y="237737"/>
                  </a:cubicBezTo>
                  <a:cubicBezTo>
                    <a:pt x="1181682" y="245577"/>
                    <a:pt x="1187170" y="256553"/>
                    <a:pt x="1182466" y="261257"/>
                  </a:cubicBezTo>
                  <a:cubicBezTo>
                    <a:pt x="1176978" y="265961"/>
                    <a:pt x="1178546" y="262825"/>
                    <a:pt x="1169138" y="260473"/>
                  </a:cubicBezTo>
                  <a:cubicBezTo>
                    <a:pt x="1159730" y="258905"/>
                    <a:pt x="1149538" y="257337"/>
                    <a:pt x="1129154" y="252633"/>
                  </a:cubicBezTo>
                  <a:cubicBezTo>
                    <a:pt x="1108771" y="247929"/>
                    <a:pt x="1086819" y="217354"/>
                    <a:pt x="1072707" y="212650"/>
                  </a:cubicBezTo>
                  <a:cubicBezTo>
                    <a:pt x="1057811" y="207946"/>
                    <a:pt x="1057027" y="211866"/>
                    <a:pt x="1046835" y="211866"/>
                  </a:cubicBezTo>
                  <a:cubicBezTo>
                    <a:pt x="1036644" y="212650"/>
                    <a:pt x="968436" y="270665"/>
                    <a:pt x="955893" y="279289"/>
                  </a:cubicBezTo>
                  <a:cubicBezTo>
                    <a:pt x="943349" y="288697"/>
                    <a:pt x="955893" y="288697"/>
                    <a:pt x="952757" y="299673"/>
                  </a:cubicBezTo>
                  <a:cubicBezTo>
                    <a:pt x="949621" y="310648"/>
                    <a:pt x="921397" y="319272"/>
                    <a:pt x="910421" y="323192"/>
                  </a:cubicBezTo>
                  <a:cubicBezTo>
                    <a:pt x="899445" y="327112"/>
                    <a:pt x="880629" y="342792"/>
                    <a:pt x="869654" y="348280"/>
                  </a:cubicBezTo>
                  <a:cubicBezTo>
                    <a:pt x="859462" y="353768"/>
                    <a:pt x="832806" y="387479"/>
                    <a:pt x="829670" y="391399"/>
                  </a:cubicBezTo>
                  <a:cubicBezTo>
                    <a:pt x="825750" y="395319"/>
                    <a:pt x="821830" y="396103"/>
                    <a:pt x="816342" y="393751"/>
                  </a:cubicBezTo>
                  <a:cubicBezTo>
                    <a:pt x="811638" y="391399"/>
                    <a:pt x="805367" y="381207"/>
                    <a:pt x="792039" y="372584"/>
                  </a:cubicBezTo>
                  <a:cubicBezTo>
                    <a:pt x="777927" y="363960"/>
                    <a:pt x="776359" y="366312"/>
                    <a:pt x="760679" y="363960"/>
                  </a:cubicBezTo>
                  <a:cubicBezTo>
                    <a:pt x="744999" y="361608"/>
                    <a:pt x="743431" y="363176"/>
                    <a:pt x="715991" y="360824"/>
                  </a:cubicBezTo>
                  <a:cubicBezTo>
                    <a:pt x="688552" y="357688"/>
                    <a:pt x="693256" y="356120"/>
                    <a:pt x="688552" y="354552"/>
                  </a:cubicBezTo>
                  <a:cubicBezTo>
                    <a:pt x="683848" y="352984"/>
                    <a:pt x="680712" y="355336"/>
                    <a:pt x="672088" y="358472"/>
                  </a:cubicBezTo>
                  <a:cubicBezTo>
                    <a:pt x="663464" y="361608"/>
                    <a:pt x="663464" y="364744"/>
                    <a:pt x="658760" y="365528"/>
                  </a:cubicBezTo>
                  <a:cubicBezTo>
                    <a:pt x="654840" y="367096"/>
                    <a:pt x="651704" y="361608"/>
                    <a:pt x="653272" y="352200"/>
                  </a:cubicBezTo>
                  <a:cubicBezTo>
                    <a:pt x="654840" y="342008"/>
                    <a:pt x="653272" y="341224"/>
                    <a:pt x="649352" y="338872"/>
                  </a:cubicBezTo>
                  <a:cubicBezTo>
                    <a:pt x="645432" y="336520"/>
                    <a:pt x="636809" y="336520"/>
                    <a:pt x="623481" y="331816"/>
                  </a:cubicBezTo>
                  <a:cubicBezTo>
                    <a:pt x="610153" y="327112"/>
                    <a:pt x="625049" y="319272"/>
                    <a:pt x="625049" y="307512"/>
                  </a:cubicBezTo>
                  <a:cubicBezTo>
                    <a:pt x="625049" y="296537"/>
                    <a:pt x="607801" y="295753"/>
                    <a:pt x="593689" y="294969"/>
                  </a:cubicBezTo>
                  <a:cubicBezTo>
                    <a:pt x="580361" y="294185"/>
                    <a:pt x="533322" y="280073"/>
                    <a:pt x="516074" y="271449"/>
                  </a:cubicBezTo>
                  <a:cubicBezTo>
                    <a:pt x="498826" y="263609"/>
                    <a:pt x="510586" y="243225"/>
                    <a:pt x="509018" y="229897"/>
                  </a:cubicBezTo>
                  <a:cubicBezTo>
                    <a:pt x="507450" y="216570"/>
                    <a:pt x="512154" y="203242"/>
                    <a:pt x="512154" y="188346"/>
                  </a:cubicBezTo>
                  <a:cubicBezTo>
                    <a:pt x="512154" y="174234"/>
                    <a:pt x="543514" y="132683"/>
                    <a:pt x="547434" y="121707"/>
                  </a:cubicBezTo>
                  <a:cubicBezTo>
                    <a:pt x="551354" y="111515"/>
                    <a:pt x="549786" y="95835"/>
                    <a:pt x="551354" y="86427"/>
                  </a:cubicBezTo>
                  <a:cubicBezTo>
                    <a:pt x="552922" y="77019"/>
                    <a:pt x="552138" y="69963"/>
                    <a:pt x="548218" y="62907"/>
                  </a:cubicBezTo>
                  <a:cubicBezTo>
                    <a:pt x="545082" y="55852"/>
                    <a:pt x="534890" y="49580"/>
                    <a:pt x="516074" y="41740"/>
                  </a:cubicBezTo>
                  <a:cubicBezTo>
                    <a:pt x="497258" y="33900"/>
                    <a:pt x="490202" y="32332"/>
                    <a:pt x="468251" y="27628"/>
                  </a:cubicBezTo>
                  <a:cubicBezTo>
                    <a:pt x="446299" y="22924"/>
                    <a:pt x="442379" y="29196"/>
                    <a:pt x="413371" y="37820"/>
                  </a:cubicBezTo>
                  <a:cubicBezTo>
                    <a:pt x="385148" y="45660"/>
                    <a:pt x="376524" y="39388"/>
                    <a:pt x="363980" y="33900"/>
                  </a:cubicBezTo>
                  <a:cubicBezTo>
                    <a:pt x="351436" y="28412"/>
                    <a:pt x="342028" y="22140"/>
                    <a:pt x="309885" y="7244"/>
                  </a:cubicBezTo>
                  <a:cubicBezTo>
                    <a:pt x="277741" y="-8436"/>
                    <a:pt x="284013" y="6460"/>
                    <a:pt x="259709" y="4892"/>
                  </a:cubicBezTo>
                  <a:cubicBezTo>
                    <a:pt x="247949" y="4108"/>
                    <a:pt x="240110" y="7244"/>
                    <a:pt x="233838" y="11164"/>
                  </a:cubicBezTo>
                  <a:lnTo>
                    <a:pt x="240894" y="41740"/>
                  </a:lnTo>
                  <a:cubicBezTo>
                    <a:pt x="242461" y="48796"/>
                    <a:pt x="244030" y="53500"/>
                    <a:pt x="244030" y="55068"/>
                  </a:cubicBezTo>
                  <a:cubicBezTo>
                    <a:pt x="244814" y="58204"/>
                    <a:pt x="243245" y="62907"/>
                    <a:pt x="241677" y="67611"/>
                  </a:cubicBezTo>
                  <a:cubicBezTo>
                    <a:pt x="239326" y="73099"/>
                    <a:pt x="235406" y="78587"/>
                    <a:pt x="233054" y="79371"/>
                  </a:cubicBezTo>
                  <a:lnTo>
                    <a:pt x="232270" y="79371"/>
                  </a:lnTo>
                  <a:lnTo>
                    <a:pt x="233054" y="79371"/>
                  </a:lnTo>
                  <a:cubicBezTo>
                    <a:pt x="229918" y="73883"/>
                    <a:pt x="230702" y="73883"/>
                    <a:pt x="230702" y="74667"/>
                  </a:cubicBezTo>
                  <a:close/>
                </a:path>
              </a:pathLst>
            </a:custGeom>
            <a:solidFill>
              <a:srgbClr val="DADADA"/>
            </a:solidFill>
            <a:ln w="1678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8655A0DF-A7C7-4242-B552-A89B56BB52AD}"/>
                </a:ext>
              </a:extLst>
            </p:cNvPr>
            <p:cNvSpPr/>
            <p:nvPr/>
          </p:nvSpPr>
          <p:spPr>
            <a:xfrm>
              <a:off x="3613621" y="2013108"/>
              <a:ext cx="2077574" cy="1340623"/>
            </a:xfrm>
            <a:custGeom>
              <a:avLst/>
              <a:gdLst>
                <a:gd name="connsiteX0" fmla="*/ 230702 w 2077573"/>
                <a:gd name="connsiteY0" fmla="*/ 74667 h 1340623"/>
                <a:gd name="connsiteX1" fmla="*/ 229134 w 2077573"/>
                <a:gd name="connsiteY1" fmla="*/ 84859 h 1340623"/>
                <a:gd name="connsiteX2" fmla="*/ 236974 w 2077573"/>
                <a:gd name="connsiteY2" fmla="*/ 91915 h 1340623"/>
                <a:gd name="connsiteX3" fmla="*/ 246381 w 2077573"/>
                <a:gd name="connsiteY3" fmla="*/ 104459 h 1340623"/>
                <a:gd name="connsiteX4" fmla="*/ 246381 w 2077573"/>
                <a:gd name="connsiteY4" fmla="*/ 112299 h 1340623"/>
                <a:gd name="connsiteX5" fmla="*/ 249517 w 2077573"/>
                <a:gd name="connsiteY5" fmla="*/ 156986 h 1340623"/>
                <a:gd name="connsiteX6" fmla="*/ 242461 w 2077573"/>
                <a:gd name="connsiteY6" fmla="*/ 189130 h 1340623"/>
                <a:gd name="connsiteX7" fmla="*/ 236190 w 2077573"/>
                <a:gd name="connsiteY7" fmla="*/ 203242 h 1340623"/>
                <a:gd name="connsiteX8" fmla="*/ 235406 w 2077573"/>
                <a:gd name="connsiteY8" fmla="*/ 210298 h 1340623"/>
                <a:gd name="connsiteX9" fmla="*/ 242461 w 2077573"/>
                <a:gd name="connsiteY9" fmla="*/ 222841 h 1340623"/>
                <a:gd name="connsiteX10" fmla="*/ 241677 w 2077573"/>
                <a:gd name="connsiteY10" fmla="*/ 249497 h 1340623"/>
                <a:gd name="connsiteX11" fmla="*/ 240110 w 2077573"/>
                <a:gd name="connsiteY11" fmla="*/ 259689 h 1340623"/>
                <a:gd name="connsiteX12" fmla="*/ 244814 w 2077573"/>
                <a:gd name="connsiteY12" fmla="*/ 275369 h 1340623"/>
                <a:gd name="connsiteX13" fmla="*/ 247165 w 2077573"/>
                <a:gd name="connsiteY13" fmla="*/ 277721 h 1340623"/>
                <a:gd name="connsiteX14" fmla="*/ 255789 w 2077573"/>
                <a:gd name="connsiteY14" fmla="*/ 290265 h 1340623"/>
                <a:gd name="connsiteX15" fmla="*/ 262061 w 2077573"/>
                <a:gd name="connsiteY15" fmla="*/ 303592 h 1340623"/>
                <a:gd name="connsiteX16" fmla="*/ 264413 w 2077573"/>
                <a:gd name="connsiteY16" fmla="*/ 325544 h 1340623"/>
                <a:gd name="connsiteX17" fmla="*/ 254221 w 2077573"/>
                <a:gd name="connsiteY17" fmla="*/ 345144 h 1340623"/>
                <a:gd name="connsiteX18" fmla="*/ 237757 w 2077573"/>
                <a:gd name="connsiteY18" fmla="*/ 354552 h 1340623"/>
                <a:gd name="connsiteX19" fmla="*/ 233054 w 2077573"/>
                <a:gd name="connsiteY19" fmla="*/ 355336 h 1340623"/>
                <a:gd name="connsiteX20" fmla="*/ 215806 w 2077573"/>
                <a:gd name="connsiteY20" fmla="*/ 347496 h 1340623"/>
                <a:gd name="connsiteX21" fmla="*/ 209534 w 2077573"/>
                <a:gd name="connsiteY21" fmla="*/ 342008 h 1340623"/>
                <a:gd name="connsiteX22" fmla="*/ 198558 w 2077573"/>
                <a:gd name="connsiteY22" fmla="*/ 342008 h 1340623"/>
                <a:gd name="connsiteX23" fmla="*/ 195422 w 2077573"/>
                <a:gd name="connsiteY23" fmla="*/ 343576 h 1340623"/>
                <a:gd name="connsiteX24" fmla="*/ 186014 w 2077573"/>
                <a:gd name="connsiteY24" fmla="*/ 349848 h 1340623"/>
                <a:gd name="connsiteX25" fmla="*/ 175822 w 2077573"/>
                <a:gd name="connsiteY25" fmla="*/ 356120 h 1340623"/>
                <a:gd name="connsiteX26" fmla="*/ 160142 w 2077573"/>
                <a:gd name="connsiteY26" fmla="*/ 359256 h 1340623"/>
                <a:gd name="connsiteX27" fmla="*/ 155439 w 2077573"/>
                <a:gd name="connsiteY27" fmla="*/ 360040 h 1340623"/>
                <a:gd name="connsiteX28" fmla="*/ 155439 w 2077573"/>
                <a:gd name="connsiteY28" fmla="*/ 360824 h 1340623"/>
                <a:gd name="connsiteX29" fmla="*/ 157007 w 2077573"/>
                <a:gd name="connsiteY29" fmla="*/ 364744 h 1340623"/>
                <a:gd name="connsiteX30" fmla="*/ 160927 w 2077573"/>
                <a:gd name="connsiteY30" fmla="*/ 369448 h 1340623"/>
                <a:gd name="connsiteX31" fmla="*/ 170335 w 2077573"/>
                <a:gd name="connsiteY31" fmla="*/ 378072 h 1340623"/>
                <a:gd name="connsiteX32" fmla="*/ 181310 w 2077573"/>
                <a:gd name="connsiteY32" fmla="*/ 394535 h 1340623"/>
                <a:gd name="connsiteX33" fmla="*/ 193070 w 2077573"/>
                <a:gd name="connsiteY33" fmla="*/ 421975 h 1340623"/>
                <a:gd name="connsiteX34" fmla="*/ 188366 w 2077573"/>
                <a:gd name="connsiteY34" fmla="*/ 436871 h 1340623"/>
                <a:gd name="connsiteX35" fmla="*/ 178174 w 2077573"/>
                <a:gd name="connsiteY35" fmla="*/ 443927 h 1340623"/>
                <a:gd name="connsiteX36" fmla="*/ 178174 w 2077573"/>
                <a:gd name="connsiteY36" fmla="*/ 444711 h 1340623"/>
                <a:gd name="connsiteX37" fmla="*/ 186014 w 2077573"/>
                <a:gd name="connsiteY37" fmla="*/ 458039 h 1340623"/>
                <a:gd name="connsiteX38" fmla="*/ 185230 w 2077573"/>
                <a:gd name="connsiteY38" fmla="*/ 474502 h 1340623"/>
                <a:gd name="connsiteX39" fmla="*/ 179742 w 2077573"/>
                <a:gd name="connsiteY39" fmla="*/ 479206 h 1340623"/>
                <a:gd name="connsiteX40" fmla="*/ 171118 w 2077573"/>
                <a:gd name="connsiteY40" fmla="*/ 488614 h 1340623"/>
                <a:gd name="connsiteX41" fmla="*/ 158575 w 2077573"/>
                <a:gd name="connsiteY41" fmla="*/ 501942 h 1340623"/>
                <a:gd name="connsiteX42" fmla="*/ 143679 w 2077573"/>
                <a:gd name="connsiteY42" fmla="*/ 509782 h 1340623"/>
                <a:gd name="connsiteX43" fmla="*/ 125647 w 2077573"/>
                <a:gd name="connsiteY43" fmla="*/ 504294 h 1340623"/>
                <a:gd name="connsiteX44" fmla="*/ 124079 w 2077573"/>
                <a:gd name="connsiteY44" fmla="*/ 494886 h 1340623"/>
                <a:gd name="connsiteX45" fmla="*/ 124079 w 2077573"/>
                <a:gd name="connsiteY45" fmla="*/ 490966 h 1340623"/>
                <a:gd name="connsiteX46" fmla="*/ 120943 w 2077573"/>
                <a:gd name="connsiteY46" fmla="*/ 474502 h 1340623"/>
                <a:gd name="connsiteX47" fmla="*/ 119375 w 2077573"/>
                <a:gd name="connsiteY47" fmla="*/ 464310 h 1340623"/>
                <a:gd name="connsiteX48" fmla="*/ 120943 w 2077573"/>
                <a:gd name="connsiteY48" fmla="*/ 440791 h 1340623"/>
                <a:gd name="connsiteX49" fmla="*/ 122511 w 2077573"/>
                <a:gd name="connsiteY49" fmla="*/ 432951 h 1340623"/>
                <a:gd name="connsiteX50" fmla="*/ 117023 w 2077573"/>
                <a:gd name="connsiteY50" fmla="*/ 425111 h 1340623"/>
                <a:gd name="connsiteX51" fmla="*/ 116239 w 2077573"/>
                <a:gd name="connsiteY51" fmla="*/ 425111 h 1340623"/>
                <a:gd name="connsiteX52" fmla="*/ 111535 w 2077573"/>
                <a:gd name="connsiteY52" fmla="*/ 458822 h 1340623"/>
                <a:gd name="connsiteX53" fmla="*/ 98207 w 2077573"/>
                <a:gd name="connsiteY53" fmla="*/ 484694 h 1340623"/>
                <a:gd name="connsiteX54" fmla="*/ 73120 w 2077573"/>
                <a:gd name="connsiteY54" fmla="*/ 516838 h 1340623"/>
                <a:gd name="connsiteX55" fmla="*/ 61360 w 2077573"/>
                <a:gd name="connsiteY55" fmla="*/ 525462 h 1340623"/>
                <a:gd name="connsiteX56" fmla="*/ 56656 w 2077573"/>
                <a:gd name="connsiteY56" fmla="*/ 528598 h 1340623"/>
                <a:gd name="connsiteX57" fmla="*/ 55088 w 2077573"/>
                <a:gd name="connsiteY57" fmla="*/ 549765 h 1340623"/>
                <a:gd name="connsiteX58" fmla="*/ 54304 w 2077573"/>
                <a:gd name="connsiteY58" fmla="*/ 550549 h 1340623"/>
                <a:gd name="connsiteX59" fmla="*/ 49600 w 2077573"/>
                <a:gd name="connsiteY59" fmla="*/ 556037 h 1340623"/>
                <a:gd name="connsiteX60" fmla="*/ 38624 w 2077573"/>
                <a:gd name="connsiteY60" fmla="*/ 568581 h 1340623"/>
                <a:gd name="connsiteX61" fmla="*/ 25296 w 2077573"/>
                <a:gd name="connsiteY61" fmla="*/ 577989 h 1340623"/>
                <a:gd name="connsiteX62" fmla="*/ 22160 w 2077573"/>
                <a:gd name="connsiteY62" fmla="*/ 577205 h 1340623"/>
                <a:gd name="connsiteX63" fmla="*/ 14320 w 2077573"/>
                <a:gd name="connsiteY63" fmla="*/ 576421 h 1340623"/>
                <a:gd name="connsiteX64" fmla="*/ 14320 w 2077573"/>
                <a:gd name="connsiteY64" fmla="*/ 576421 h 1340623"/>
                <a:gd name="connsiteX65" fmla="*/ 4128 w 2077573"/>
                <a:gd name="connsiteY65" fmla="*/ 577205 h 1340623"/>
                <a:gd name="connsiteX66" fmla="*/ 4128 w 2077573"/>
                <a:gd name="connsiteY66" fmla="*/ 577205 h 1340623"/>
                <a:gd name="connsiteX67" fmla="*/ 6480 w 2077573"/>
                <a:gd name="connsiteY67" fmla="*/ 581125 h 1340623"/>
                <a:gd name="connsiteX68" fmla="*/ 11184 w 2077573"/>
                <a:gd name="connsiteY68" fmla="*/ 588181 h 1340623"/>
                <a:gd name="connsiteX69" fmla="*/ 26864 w 2077573"/>
                <a:gd name="connsiteY69" fmla="*/ 628948 h 1340623"/>
                <a:gd name="connsiteX70" fmla="*/ 26864 w 2077573"/>
                <a:gd name="connsiteY70" fmla="*/ 629732 h 1340623"/>
                <a:gd name="connsiteX71" fmla="*/ 26864 w 2077573"/>
                <a:gd name="connsiteY71" fmla="*/ 630516 h 1340623"/>
                <a:gd name="connsiteX72" fmla="*/ 26864 w 2077573"/>
                <a:gd name="connsiteY72" fmla="*/ 637572 h 1340623"/>
                <a:gd name="connsiteX73" fmla="*/ 26080 w 2077573"/>
                <a:gd name="connsiteY73" fmla="*/ 645412 h 1340623"/>
                <a:gd name="connsiteX74" fmla="*/ 22944 w 2077573"/>
                <a:gd name="connsiteY74" fmla="*/ 680692 h 1340623"/>
                <a:gd name="connsiteX75" fmla="*/ 22944 w 2077573"/>
                <a:gd name="connsiteY75" fmla="*/ 681476 h 1340623"/>
                <a:gd name="connsiteX76" fmla="*/ 22944 w 2077573"/>
                <a:gd name="connsiteY76" fmla="*/ 681476 h 1340623"/>
                <a:gd name="connsiteX77" fmla="*/ 22160 w 2077573"/>
                <a:gd name="connsiteY77" fmla="*/ 682260 h 1340623"/>
                <a:gd name="connsiteX78" fmla="*/ 11184 w 2077573"/>
                <a:gd name="connsiteY78" fmla="*/ 698724 h 1340623"/>
                <a:gd name="connsiteX79" fmla="*/ 209 w 2077573"/>
                <a:gd name="connsiteY79" fmla="*/ 714403 h 1340623"/>
                <a:gd name="connsiteX80" fmla="*/ 2560 w 2077573"/>
                <a:gd name="connsiteY80" fmla="*/ 721459 h 1340623"/>
                <a:gd name="connsiteX81" fmla="*/ 8048 w 2077573"/>
                <a:gd name="connsiteY81" fmla="*/ 736355 h 1340623"/>
                <a:gd name="connsiteX82" fmla="*/ 8048 w 2077573"/>
                <a:gd name="connsiteY82" fmla="*/ 737139 h 1340623"/>
                <a:gd name="connsiteX83" fmla="*/ 8832 w 2077573"/>
                <a:gd name="connsiteY83" fmla="*/ 766931 h 1340623"/>
                <a:gd name="connsiteX84" fmla="*/ 8048 w 2077573"/>
                <a:gd name="connsiteY84" fmla="*/ 777123 h 1340623"/>
                <a:gd name="connsiteX85" fmla="*/ 8048 w 2077573"/>
                <a:gd name="connsiteY85" fmla="*/ 777907 h 1340623"/>
                <a:gd name="connsiteX86" fmla="*/ 8832 w 2077573"/>
                <a:gd name="connsiteY86" fmla="*/ 781043 h 1340623"/>
                <a:gd name="connsiteX87" fmla="*/ 70768 w 2077573"/>
                <a:gd name="connsiteY87" fmla="*/ 810050 h 1340623"/>
                <a:gd name="connsiteX88" fmla="*/ 128783 w 2077573"/>
                <a:gd name="connsiteY88" fmla="*/ 837490 h 1340623"/>
                <a:gd name="connsiteX89" fmla="*/ 163278 w 2077573"/>
                <a:gd name="connsiteY89" fmla="*/ 850818 h 1340623"/>
                <a:gd name="connsiteX90" fmla="*/ 195422 w 2077573"/>
                <a:gd name="connsiteY90" fmla="*/ 868065 h 1340623"/>
                <a:gd name="connsiteX91" fmla="*/ 196206 w 2077573"/>
                <a:gd name="connsiteY91" fmla="*/ 868849 h 1340623"/>
                <a:gd name="connsiteX92" fmla="*/ 200126 w 2077573"/>
                <a:gd name="connsiteY92" fmla="*/ 875121 h 1340623"/>
                <a:gd name="connsiteX93" fmla="*/ 202478 w 2077573"/>
                <a:gd name="connsiteY93" fmla="*/ 881393 h 1340623"/>
                <a:gd name="connsiteX94" fmla="*/ 193070 w 2077573"/>
                <a:gd name="connsiteY94" fmla="*/ 910401 h 1340623"/>
                <a:gd name="connsiteX95" fmla="*/ 193070 w 2077573"/>
                <a:gd name="connsiteY95" fmla="*/ 910401 h 1340623"/>
                <a:gd name="connsiteX96" fmla="*/ 187582 w 2077573"/>
                <a:gd name="connsiteY96" fmla="*/ 915105 h 1340623"/>
                <a:gd name="connsiteX97" fmla="*/ 169550 w 2077573"/>
                <a:gd name="connsiteY97" fmla="*/ 937057 h 1340623"/>
                <a:gd name="connsiteX98" fmla="*/ 167982 w 2077573"/>
                <a:gd name="connsiteY98" fmla="*/ 958224 h 1340623"/>
                <a:gd name="connsiteX99" fmla="*/ 163278 w 2077573"/>
                <a:gd name="connsiteY99" fmla="*/ 961360 h 1340623"/>
                <a:gd name="connsiteX100" fmla="*/ 164062 w 2077573"/>
                <a:gd name="connsiteY100" fmla="*/ 962144 h 1340623"/>
                <a:gd name="connsiteX101" fmla="*/ 202478 w 2077573"/>
                <a:gd name="connsiteY101" fmla="*/ 987232 h 1340623"/>
                <a:gd name="connsiteX102" fmla="*/ 253437 w 2077573"/>
                <a:gd name="connsiteY102" fmla="*/ 1027215 h 1340623"/>
                <a:gd name="connsiteX103" fmla="*/ 253437 w 2077573"/>
                <a:gd name="connsiteY103" fmla="*/ 1027999 h 1340623"/>
                <a:gd name="connsiteX104" fmla="*/ 253437 w 2077573"/>
                <a:gd name="connsiteY104" fmla="*/ 1028783 h 1340623"/>
                <a:gd name="connsiteX105" fmla="*/ 251085 w 2077573"/>
                <a:gd name="connsiteY105" fmla="*/ 1041327 h 1340623"/>
                <a:gd name="connsiteX106" fmla="*/ 250301 w 2077573"/>
                <a:gd name="connsiteY106" fmla="*/ 1045247 h 1340623"/>
                <a:gd name="connsiteX107" fmla="*/ 262061 w 2077573"/>
                <a:gd name="connsiteY107" fmla="*/ 1057007 h 1340623"/>
                <a:gd name="connsiteX108" fmla="*/ 264413 w 2077573"/>
                <a:gd name="connsiteY108" fmla="*/ 1057791 h 1340623"/>
                <a:gd name="connsiteX109" fmla="*/ 276957 w 2077573"/>
                <a:gd name="connsiteY109" fmla="*/ 1060927 h 1340623"/>
                <a:gd name="connsiteX110" fmla="*/ 288717 w 2077573"/>
                <a:gd name="connsiteY110" fmla="*/ 1064063 h 1340623"/>
                <a:gd name="connsiteX111" fmla="*/ 325564 w 2077573"/>
                <a:gd name="connsiteY111" fmla="*/ 1070335 h 1340623"/>
                <a:gd name="connsiteX112" fmla="*/ 334972 w 2077573"/>
                <a:gd name="connsiteY112" fmla="*/ 1075039 h 1340623"/>
                <a:gd name="connsiteX113" fmla="*/ 338892 w 2077573"/>
                <a:gd name="connsiteY113" fmla="*/ 1082879 h 1340623"/>
                <a:gd name="connsiteX114" fmla="*/ 338892 w 2077573"/>
                <a:gd name="connsiteY114" fmla="*/ 1090719 h 1340623"/>
                <a:gd name="connsiteX115" fmla="*/ 327916 w 2077573"/>
                <a:gd name="connsiteY115" fmla="*/ 1112670 h 1340623"/>
                <a:gd name="connsiteX116" fmla="*/ 327916 w 2077573"/>
                <a:gd name="connsiteY116" fmla="*/ 1113454 h 1340623"/>
                <a:gd name="connsiteX117" fmla="*/ 315373 w 2077573"/>
                <a:gd name="connsiteY117" fmla="*/ 1118942 h 1340623"/>
                <a:gd name="connsiteX118" fmla="*/ 310669 w 2077573"/>
                <a:gd name="connsiteY118" fmla="*/ 1120510 h 1340623"/>
                <a:gd name="connsiteX119" fmla="*/ 316156 w 2077573"/>
                <a:gd name="connsiteY119" fmla="*/ 1125998 h 1340623"/>
                <a:gd name="connsiteX120" fmla="*/ 337324 w 2077573"/>
                <a:gd name="connsiteY120" fmla="*/ 1214589 h 1340623"/>
                <a:gd name="connsiteX121" fmla="*/ 337324 w 2077573"/>
                <a:gd name="connsiteY121" fmla="*/ 1218509 h 1340623"/>
                <a:gd name="connsiteX122" fmla="*/ 334972 w 2077573"/>
                <a:gd name="connsiteY122" fmla="*/ 1221645 h 1340623"/>
                <a:gd name="connsiteX123" fmla="*/ 327133 w 2077573"/>
                <a:gd name="connsiteY123" fmla="*/ 1240461 h 1340623"/>
                <a:gd name="connsiteX124" fmla="*/ 327133 w 2077573"/>
                <a:gd name="connsiteY124" fmla="*/ 1240461 h 1340623"/>
                <a:gd name="connsiteX125" fmla="*/ 338108 w 2077573"/>
                <a:gd name="connsiteY125" fmla="*/ 1242029 h 1340623"/>
                <a:gd name="connsiteX126" fmla="*/ 350652 w 2077573"/>
                <a:gd name="connsiteY126" fmla="*/ 1244381 h 1340623"/>
                <a:gd name="connsiteX127" fmla="*/ 407099 w 2077573"/>
                <a:gd name="connsiteY127" fmla="*/ 1249085 h 1340623"/>
                <a:gd name="connsiteX128" fmla="*/ 444731 w 2077573"/>
                <a:gd name="connsiteY128" fmla="*/ 1265548 h 1340623"/>
                <a:gd name="connsiteX129" fmla="*/ 468251 w 2077573"/>
                <a:gd name="connsiteY129" fmla="*/ 1286716 h 1340623"/>
                <a:gd name="connsiteX130" fmla="*/ 477659 w 2077573"/>
                <a:gd name="connsiteY130" fmla="*/ 1274172 h 1340623"/>
                <a:gd name="connsiteX131" fmla="*/ 487851 w 2077573"/>
                <a:gd name="connsiteY131" fmla="*/ 1269468 h 1340623"/>
                <a:gd name="connsiteX132" fmla="*/ 500394 w 2077573"/>
                <a:gd name="connsiteY132" fmla="*/ 1271036 h 1340623"/>
                <a:gd name="connsiteX133" fmla="*/ 508234 w 2077573"/>
                <a:gd name="connsiteY133" fmla="*/ 1278876 h 1340623"/>
                <a:gd name="connsiteX134" fmla="*/ 507450 w 2077573"/>
                <a:gd name="connsiteY134" fmla="*/ 1296908 h 1340623"/>
                <a:gd name="connsiteX135" fmla="*/ 505882 w 2077573"/>
                <a:gd name="connsiteY135" fmla="*/ 1303180 h 1340623"/>
                <a:gd name="connsiteX136" fmla="*/ 518426 w 2077573"/>
                <a:gd name="connsiteY136" fmla="*/ 1303964 h 1340623"/>
                <a:gd name="connsiteX137" fmla="*/ 551354 w 2077573"/>
                <a:gd name="connsiteY137" fmla="*/ 1301612 h 1340623"/>
                <a:gd name="connsiteX138" fmla="*/ 577225 w 2077573"/>
                <a:gd name="connsiteY138" fmla="*/ 1299260 h 1340623"/>
                <a:gd name="connsiteX139" fmla="*/ 601529 w 2077573"/>
                <a:gd name="connsiteY139" fmla="*/ 1307100 h 1340623"/>
                <a:gd name="connsiteX140" fmla="*/ 627401 w 2077573"/>
                <a:gd name="connsiteY140" fmla="*/ 1314156 h 1340623"/>
                <a:gd name="connsiteX141" fmla="*/ 671304 w 2077573"/>
                <a:gd name="connsiteY141" fmla="*/ 1311804 h 1340623"/>
                <a:gd name="connsiteX142" fmla="*/ 679928 w 2077573"/>
                <a:gd name="connsiteY142" fmla="*/ 1308668 h 1340623"/>
                <a:gd name="connsiteX143" fmla="*/ 682280 w 2077573"/>
                <a:gd name="connsiteY143" fmla="*/ 1318076 h 1340623"/>
                <a:gd name="connsiteX144" fmla="*/ 687768 w 2077573"/>
                <a:gd name="connsiteY144" fmla="*/ 1336892 h 1340623"/>
                <a:gd name="connsiteX145" fmla="*/ 722264 w 2077573"/>
                <a:gd name="connsiteY145" fmla="*/ 1332972 h 1340623"/>
                <a:gd name="connsiteX146" fmla="*/ 726183 w 2077573"/>
                <a:gd name="connsiteY146" fmla="*/ 1334540 h 1340623"/>
                <a:gd name="connsiteX147" fmla="*/ 753623 w 2077573"/>
                <a:gd name="connsiteY147" fmla="*/ 1343947 h 1340623"/>
                <a:gd name="connsiteX148" fmla="*/ 754407 w 2077573"/>
                <a:gd name="connsiteY148" fmla="*/ 1343947 h 1340623"/>
                <a:gd name="connsiteX149" fmla="*/ 767735 w 2077573"/>
                <a:gd name="connsiteY149" fmla="*/ 1341596 h 1340623"/>
                <a:gd name="connsiteX150" fmla="*/ 770871 w 2077573"/>
                <a:gd name="connsiteY150" fmla="*/ 1340027 h 1340623"/>
                <a:gd name="connsiteX151" fmla="*/ 785767 w 2077573"/>
                <a:gd name="connsiteY151" fmla="*/ 1333756 h 1340623"/>
                <a:gd name="connsiteX152" fmla="*/ 792039 w 2077573"/>
                <a:gd name="connsiteY152" fmla="*/ 1330620 h 1340623"/>
                <a:gd name="connsiteX153" fmla="*/ 800663 w 2077573"/>
                <a:gd name="connsiteY153" fmla="*/ 1318076 h 1340623"/>
                <a:gd name="connsiteX154" fmla="*/ 801447 w 2077573"/>
                <a:gd name="connsiteY154" fmla="*/ 1317292 h 1340623"/>
                <a:gd name="connsiteX155" fmla="*/ 822614 w 2077573"/>
                <a:gd name="connsiteY155" fmla="*/ 1287500 h 1340623"/>
                <a:gd name="connsiteX156" fmla="*/ 836726 w 2077573"/>
                <a:gd name="connsiteY156" fmla="*/ 1278876 h 1340623"/>
                <a:gd name="connsiteX157" fmla="*/ 864166 w 2077573"/>
                <a:gd name="connsiteY157" fmla="*/ 1267116 h 1340623"/>
                <a:gd name="connsiteX158" fmla="*/ 864166 w 2077573"/>
                <a:gd name="connsiteY158" fmla="*/ 1267116 h 1340623"/>
                <a:gd name="connsiteX159" fmla="*/ 864166 w 2077573"/>
                <a:gd name="connsiteY159" fmla="*/ 1267116 h 1340623"/>
                <a:gd name="connsiteX160" fmla="*/ 875142 w 2077573"/>
                <a:gd name="connsiteY160" fmla="*/ 1262412 h 1340623"/>
                <a:gd name="connsiteX161" fmla="*/ 885333 w 2077573"/>
                <a:gd name="connsiteY161" fmla="*/ 1256925 h 1340623"/>
                <a:gd name="connsiteX162" fmla="*/ 916693 w 2077573"/>
                <a:gd name="connsiteY162" fmla="*/ 1232621 h 1340623"/>
                <a:gd name="connsiteX163" fmla="*/ 919045 w 2077573"/>
                <a:gd name="connsiteY163" fmla="*/ 1222429 h 1340623"/>
                <a:gd name="connsiteX164" fmla="*/ 949621 w 2077573"/>
                <a:gd name="connsiteY164" fmla="*/ 1169902 h 1340623"/>
                <a:gd name="connsiteX165" fmla="*/ 984116 w 2077573"/>
                <a:gd name="connsiteY165" fmla="*/ 1170686 h 1340623"/>
                <a:gd name="connsiteX166" fmla="*/ 993524 w 2077573"/>
                <a:gd name="connsiteY166" fmla="*/ 1170686 h 1340623"/>
                <a:gd name="connsiteX167" fmla="*/ 1005284 w 2077573"/>
                <a:gd name="connsiteY167" fmla="*/ 1165198 h 1340623"/>
                <a:gd name="connsiteX168" fmla="*/ 1038211 w 2077573"/>
                <a:gd name="connsiteY168" fmla="*/ 1155006 h 1340623"/>
                <a:gd name="connsiteX169" fmla="*/ 1052323 w 2077573"/>
                <a:gd name="connsiteY169" fmla="*/ 1151086 h 1340623"/>
                <a:gd name="connsiteX170" fmla="*/ 1053891 w 2077573"/>
                <a:gd name="connsiteY170" fmla="*/ 1149518 h 1340623"/>
                <a:gd name="connsiteX171" fmla="*/ 1053891 w 2077573"/>
                <a:gd name="connsiteY171" fmla="*/ 1148734 h 1340623"/>
                <a:gd name="connsiteX172" fmla="*/ 1053891 w 2077573"/>
                <a:gd name="connsiteY172" fmla="*/ 1147950 h 1340623"/>
                <a:gd name="connsiteX173" fmla="*/ 1068787 w 2077573"/>
                <a:gd name="connsiteY173" fmla="*/ 1133838 h 1340623"/>
                <a:gd name="connsiteX174" fmla="*/ 1082899 w 2077573"/>
                <a:gd name="connsiteY174" fmla="*/ 1148734 h 1340623"/>
                <a:gd name="connsiteX175" fmla="*/ 1082899 w 2077573"/>
                <a:gd name="connsiteY175" fmla="*/ 1148734 h 1340623"/>
                <a:gd name="connsiteX176" fmla="*/ 1084467 w 2077573"/>
                <a:gd name="connsiteY176" fmla="*/ 1163630 h 1340623"/>
                <a:gd name="connsiteX177" fmla="*/ 1089955 w 2077573"/>
                <a:gd name="connsiteY177" fmla="*/ 1183230 h 1340623"/>
                <a:gd name="connsiteX178" fmla="*/ 1093875 w 2077573"/>
                <a:gd name="connsiteY178" fmla="*/ 1188717 h 1340623"/>
                <a:gd name="connsiteX179" fmla="*/ 1115043 w 2077573"/>
                <a:gd name="connsiteY179" fmla="*/ 1225565 h 1340623"/>
                <a:gd name="connsiteX180" fmla="*/ 1115043 w 2077573"/>
                <a:gd name="connsiteY180" fmla="*/ 1225565 h 1340623"/>
                <a:gd name="connsiteX181" fmla="*/ 1117395 w 2077573"/>
                <a:gd name="connsiteY181" fmla="*/ 1232621 h 1340623"/>
                <a:gd name="connsiteX182" fmla="*/ 1120530 w 2077573"/>
                <a:gd name="connsiteY182" fmla="*/ 1240461 h 1340623"/>
                <a:gd name="connsiteX183" fmla="*/ 1137778 w 2077573"/>
                <a:gd name="connsiteY183" fmla="*/ 1277308 h 1340623"/>
                <a:gd name="connsiteX184" fmla="*/ 1147970 w 2077573"/>
                <a:gd name="connsiteY184" fmla="*/ 1286716 h 1340623"/>
                <a:gd name="connsiteX185" fmla="*/ 1198929 w 2077573"/>
                <a:gd name="connsiteY185" fmla="*/ 1205965 h 1340623"/>
                <a:gd name="connsiteX186" fmla="*/ 1200498 w 2077573"/>
                <a:gd name="connsiteY186" fmla="*/ 1202829 h 1340623"/>
                <a:gd name="connsiteX187" fmla="*/ 1203633 w 2077573"/>
                <a:gd name="connsiteY187" fmla="*/ 1202045 h 1340623"/>
                <a:gd name="connsiteX188" fmla="*/ 1345536 w 2077573"/>
                <a:gd name="connsiteY188" fmla="*/ 1151086 h 1340623"/>
                <a:gd name="connsiteX189" fmla="*/ 1409823 w 2077573"/>
                <a:gd name="connsiteY189" fmla="*/ 1112670 h 1340623"/>
                <a:gd name="connsiteX190" fmla="*/ 1471758 w 2077573"/>
                <a:gd name="connsiteY190" fmla="*/ 1075823 h 1340623"/>
                <a:gd name="connsiteX191" fmla="*/ 1472542 w 2077573"/>
                <a:gd name="connsiteY191" fmla="*/ 1075823 h 1340623"/>
                <a:gd name="connsiteX192" fmla="*/ 1520365 w 2077573"/>
                <a:gd name="connsiteY192" fmla="*/ 1049167 h 1340623"/>
                <a:gd name="connsiteX193" fmla="*/ 1552509 w 2077573"/>
                <a:gd name="connsiteY193" fmla="*/ 1031135 h 1340623"/>
                <a:gd name="connsiteX194" fmla="*/ 1757131 w 2077573"/>
                <a:gd name="connsiteY194" fmla="*/ 986448 h 1340623"/>
                <a:gd name="connsiteX195" fmla="*/ 1757131 w 2077573"/>
                <a:gd name="connsiteY195" fmla="*/ 988016 h 1340623"/>
                <a:gd name="connsiteX196" fmla="*/ 1772026 w 2077573"/>
                <a:gd name="connsiteY196" fmla="*/ 984880 h 1340623"/>
                <a:gd name="connsiteX197" fmla="*/ 1798682 w 2077573"/>
                <a:gd name="connsiteY197" fmla="*/ 980960 h 1340623"/>
                <a:gd name="connsiteX198" fmla="*/ 1815146 w 2077573"/>
                <a:gd name="connsiteY198" fmla="*/ 979392 h 1340623"/>
                <a:gd name="connsiteX199" fmla="*/ 1829258 w 2077573"/>
                <a:gd name="connsiteY199" fmla="*/ 977824 h 1340623"/>
                <a:gd name="connsiteX200" fmla="*/ 1845721 w 2077573"/>
                <a:gd name="connsiteY200" fmla="*/ 978608 h 1340623"/>
                <a:gd name="connsiteX201" fmla="*/ 1878649 w 2077573"/>
                <a:gd name="connsiteY201" fmla="*/ 978608 h 1340623"/>
                <a:gd name="connsiteX202" fmla="*/ 1884137 w 2077573"/>
                <a:gd name="connsiteY202" fmla="*/ 976256 h 1340623"/>
                <a:gd name="connsiteX203" fmla="*/ 1892761 w 2077573"/>
                <a:gd name="connsiteY203" fmla="*/ 973120 h 1340623"/>
                <a:gd name="connsiteX204" fmla="*/ 1907657 w 2077573"/>
                <a:gd name="connsiteY204" fmla="*/ 977040 h 1340623"/>
                <a:gd name="connsiteX205" fmla="*/ 1911576 w 2077573"/>
                <a:gd name="connsiteY205" fmla="*/ 978608 h 1340623"/>
                <a:gd name="connsiteX206" fmla="*/ 1931176 w 2077573"/>
                <a:gd name="connsiteY206" fmla="*/ 991936 h 1340623"/>
                <a:gd name="connsiteX207" fmla="*/ 1993895 w 2077573"/>
                <a:gd name="connsiteY207" fmla="*/ 1029567 h 1340623"/>
                <a:gd name="connsiteX208" fmla="*/ 2014279 w 2077573"/>
                <a:gd name="connsiteY208" fmla="*/ 1029567 h 1340623"/>
                <a:gd name="connsiteX209" fmla="*/ 2028391 w 2077573"/>
                <a:gd name="connsiteY209" fmla="*/ 1022512 h 1340623"/>
                <a:gd name="connsiteX210" fmla="*/ 2048775 w 2077573"/>
                <a:gd name="connsiteY210" fmla="*/ 1006832 h 1340623"/>
                <a:gd name="connsiteX211" fmla="*/ 2080919 w 2077573"/>
                <a:gd name="connsiteY211" fmla="*/ 982528 h 1340623"/>
                <a:gd name="connsiteX212" fmla="*/ 2055047 w 2077573"/>
                <a:gd name="connsiteY212" fmla="*/ 817106 h 1340623"/>
                <a:gd name="connsiteX213" fmla="*/ 2057399 w 2077573"/>
                <a:gd name="connsiteY213" fmla="*/ 736355 h 1340623"/>
                <a:gd name="connsiteX214" fmla="*/ 2033879 w 2077573"/>
                <a:gd name="connsiteY214" fmla="*/ 656388 h 1340623"/>
                <a:gd name="connsiteX215" fmla="*/ 1993895 w 2077573"/>
                <a:gd name="connsiteY215" fmla="*/ 632084 h 1340623"/>
                <a:gd name="connsiteX216" fmla="*/ 1901385 w 2077573"/>
                <a:gd name="connsiteY216" fmla="*/ 629732 h 1340623"/>
                <a:gd name="connsiteX217" fmla="*/ 1849641 w 2077573"/>
                <a:gd name="connsiteY217" fmla="*/ 619540 h 1340623"/>
                <a:gd name="connsiteX218" fmla="*/ 1778298 w 2077573"/>
                <a:gd name="connsiteY218" fmla="*/ 492534 h 1340623"/>
                <a:gd name="connsiteX219" fmla="*/ 1765755 w 2077573"/>
                <a:gd name="connsiteY219" fmla="*/ 450983 h 1340623"/>
                <a:gd name="connsiteX220" fmla="*/ 1732043 w 2077573"/>
                <a:gd name="connsiteY220" fmla="*/ 413351 h 1340623"/>
                <a:gd name="connsiteX221" fmla="*/ 1797898 w 2077573"/>
                <a:gd name="connsiteY221" fmla="*/ 344360 h 1340623"/>
                <a:gd name="connsiteX222" fmla="*/ 1795546 w 2077573"/>
                <a:gd name="connsiteY222" fmla="*/ 276937 h 1340623"/>
                <a:gd name="connsiteX223" fmla="*/ 1746939 w 2077573"/>
                <a:gd name="connsiteY223" fmla="*/ 247929 h 1340623"/>
                <a:gd name="connsiteX224" fmla="*/ 1695979 w 2077573"/>
                <a:gd name="connsiteY224" fmla="*/ 233817 h 1340623"/>
                <a:gd name="connsiteX225" fmla="*/ 1655212 w 2077573"/>
                <a:gd name="connsiteY225" fmla="*/ 190698 h 1340623"/>
                <a:gd name="connsiteX226" fmla="*/ 1629340 w 2077573"/>
                <a:gd name="connsiteY226" fmla="*/ 173450 h 1340623"/>
                <a:gd name="connsiteX227" fmla="*/ 1601117 w 2077573"/>
                <a:gd name="connsiteY227" fmla="*/ 185210 h 1340623"/>
                <a:gd name="connsiteX228" fmla="*/ 1536829 w 2077573"/>
                <a:gd name="connsiteY228" fmla="*/ 191482 h 1340623"/>
                <a:gd name="connsiteX229" fmla="*/ 1502334 w 2077573"/>
                <a:gd name="connsiteY229" fmla="*/ 190698 h 1340623"/>
                <a:gd name="connsiteX230" fmla="*/ 1489790 w 2077573"/>
                <a:gd name="connsiteY230" fmla="*/ 180506 h 1340623"/>
                <a:gd name="connsiteX231" fmla="*/ 1482734 w 2077573"/>
                <a:gd name="connsiteY231" fmla="*/ 164826 h 1340623"/>
                <a:gd name="connsiteX232" fmla="*/ 1460782 w 2077573"/>
                <a:gd name="connsiteY232" fmla="*/ 146010 h 1340623"/>
                <a:gd name="connsiteX233" fmla="*/ 1447454 w 2077573"/>
                <a:gd name="connsiteY233" fmla="*/ 147578 h 1340623"/>
                <a:gd name="connsiteX234" fmla="*/ 1350240 w 2077573"/>
                <a:gd name="connsiteY234" fmla="*/ 150714 h 1340623"/>
                <a:gd name="connsiteX235" fmla="*/ 1310256 w 2077573"/>
                <a:gd name="connsiteY235" fmla="*/ 77803 h 1340623"/>
                <a:gd name="connsiteX236" fmla="*/ 1285168 w 2077573"/>
                <a:gd name="connsiteY236" fmla="*/ 90347 h 1340623"/>
                <a:gd name="connsiteX237" fmla="*/ 1243617 w 2077573"/>
                <a:gd name="connsiteY237" fmla="*/ 100539 h 1340623"/>
                <a:gd name="connsiteX238" fmla="*/ 1213041 w 2077573"/>
                <a:gd name="connsiteY238" fmla="*/ 108379 h 1340623"/>
                <a:gd name="connsiteX239" fmla="*/ 1188738 w 2077573"/>
                <a:gd name="connsiteY239" fmla="*/ 112299 h 1340623"/>
                <a:gd name="connsiteX240" fmla="*/ 1180114 w 2077573"/>
                <a:gd name="connsiteY240" fmla="*/ 119355 h 1340623"/>
                <a:gd name="connsiteX241" fmla="*/ 1187954 w 2077573"/>
                <a:gd name="connsiteY241" fmla="*/ 140523 h 1340623"/>
                <a:gd name="connsiteX242" fmla="*/ 1209122 w 2077573"/>
                <a:gd name="connsiteY242" fmla="*/ 175018 h 1340623"/>
                <a:gd name="connsiteX243" fmla="*/ 1228721 w 2077573"/>
                <a:gd name="connsiteY243" fmla="*/ 189914 h 1340623"/>
                <a:gd name="connsiteX244" fmla="*/ 1201282 w 2077573"/>
                <a:gd name="connsiteY244" fmla="*/ 222841 h 1340623"/>
                <a:gd name="connsiteX245" fmla="*/ 1187954 w 2077573"/>
                <a:gd name="connsiteY245" fmla="*/ 237737 h 1340623"/>
                <a:gd name="connsiteX246" fmla="*/ 1182466 w 2077573"/>
                <a:gd name="connsiteY246" fmla="*/ 261257 h 1340623"/>
                <a:gd name="connsiteX247" fmla="*/ 1169138 w 2077573"/>
                <a:gd name="connsiteY247" fmla="*/ 260473 h 1340623"/>
                <a:gd name="connsiteX248" fmla="*/ 1129154 w 2077573"/>
                <a:gd name="connsiteY248" fmla="*/ 252633 h 1340623"/>
                <a:gd name="connsiteX249" fmla="*/ 1072707 w 2077573"/>
                <a:gd name="connsiteY249" fmla="*/ 212650 h 1340623"/>
                <a:gd name="connsiteX250" fmla="*/ 1046835 w 2077573"/>
                <a:gd name="connsiteY250" fmla="*/ 211866 h 1340623"/>
                <a:gd name="connsiteX251" fmla="*/ 955893 w 2077573"/>
                <a:gd name="connsiteY251" fmla="*/ 279289 h 1340623"/>
                <a:gd name="connsiteX252" fmla="*/ 952757 w 2077573"/>
                <a:gd name="connsiteY252" fmla="*/ 299673 h 1340623"/>
                <a:gd name="connsiteX253" fmla="*/ 910421 w 2077573"/>
                <a:gd name="connsiteY253" fmla="*/ 323192 h 1340623"/>
                <a:gd name="connsiteX254" fmla="*/ 869654 w 2077573"/>
                <a:gd name="connsiteY254" fmla="*/ 348280 h 1340623"/>
                <a:gd name="connsiteX255" fmla="*/ 829670 w 2077573"/>
                <a:gd name="connsiteY255" fmla="*/ 391399 h 1340623"/>
                <a:gd name="connsiteX256" fmla="*/ 816342 w 2077573"/>
                <a:gd name="connsiteY256" fmla="*/ 393751 h 1340623"/>
                <a:gd name="connsiteX257" fmla="*/ 792039 w 2077573"/>
                <a:gd name="connsiteY257" fmla="*/ 372584 h 1340623"/>
                <a:gd name="connsiteX258" fmla="*/ 760679 w 2077573"/>
                <a:gd name="connsiteY258" fmla="*/ 363960 h 1340623"/>
                <a:gd name="connsiteX259" fmla="*/ 715991 w 2077573"/>
                <a:gd name="connsiteY259" fmla="*/ 360824 h 1340623"/>
                <a:gd name="connsiteX260" fmla="*/ 688552 w 2077573"/>
                <a:gd name="connsiteY260" fmla="*/ 354552 h 1340623"/>
                <a:gd name="connsiteX261" fmla="*/ 672088 w 2077573"/>
                <a:gd name="connsiteY261" fmla="*/ 358472 h 1340623"/>
                <a:gd name="connsiteX262" fmla="*/ 658760 w 2077573"/>
                <a:gd name="connsiteY262" fmla="*/ 365528 h 1340623"/>
                <a:gd name="connsiteX263" fmla="*/ 653272 w 2077573"/>
                <a:gd name="connsiteY263" fmla="*/ 352200 h 1340623"/>
                <a:gd name="connsiteX264" fmla="*/ 649352 w 2077573"/>
                <a:gd name="connsiteY264" fmla="*/ 338872 h 1340623"/>
                <a:gd name="connsiteX265" fmla="*/ 623481 w 2077573"/>
                <a:gd name="connsiteY265" fmla="*/ 331816 h 1340623"/>
                <a:gd name="connsiteX266" fmla="*/ 625049 w 2077573"/>
                <a:gd name="connsiteY266" fmla="*/ 307512 h 1340623"/>
                <a:gd name="connsiteX267" fmla="*/ 593689 w 2077573"/>
                <a:gd name="connsiteY267" fmla="*/ 294969 h 1340623"/>
                <a:gd name="connsiteX268" fmla="*/ 516074 w 2077573"/>
                <a:gd name="connsiteY268" fmla="*/ 271449 h 1340623"/>
                <a:gd name="connsiteX269" fmla="*/ 509018 w 2077573"/>
                <a:gd name="connsiteY269" fmla="*/ 229897 h 1340623"/>
                <a:gd name="connsiteX270" fmla="*/ 512154 w 2077573"/>
                <a:gd name="connsiteY270" fmla="*/ 188346 h 1340623"/>
                <a:gd name="connsiteX271" fmla="*/ 547434 w 2077573"/>
                <a:gd name="connsiteY271" fmla="*/ 121707 h 1340623"/>
                <a:gd name="connsiteX272" fmla="*/ 551354 w 2077573"/>
                <a:gd name="connsiteY272" fmla="*/ 86427 h 1340623"/>
                <a:gd name="connsiteX273" fmla="*/ 548218 w 2077573"/>
                <a:gd name="connsiteY273" fmla="*/ 62907 h 1340623"/>
                <a:gd name="connsiteX274" fmla="*/ 516074 w 2077573"/>
                <a:gd name="connsiteY274" fmla="*/ 41740 h 1340623"/>
                <a:gd name="connsiteX275" fmla="*/ 468251 w 2077573"/>
                <a:gd name="connsiteY275" fmla="*/ 27628 h 1340623"/>
                <a:gd name="connsiteX276" fmla="*/ 413371 w 2077573"/>
                <a:gd name="connsiteY276" fmla="*/ 37820 h 1340623"/>
                <a:gd name="connsiteX277" fmla="*/ 363980 w 2077573"/>
                <a:gd name="connsiteY277" fmla="*/ 33900 h 1340623"/>
                <a:gd name="connsiteX278" fmla="*/ 309885 w 2077573"/>
                <a:gd name="connsiteY278" fmla="*/ 7244 h 1340623"/>
                <a:gd name="connsiteX279" fmla="*/ 259709 w 2077573"/>
                <a:gd name="connsiteY279" fmla="*/ 4892 h 1340623"/>
                <a:gd name="connsiteX280" fmla="*/ 233838 w 2077573"/>
                <a:gd name="connsiteY280" fmla="*/ 11164 h 1340623"/>
                <a:gd name="connsiteX281" fmla="*/ 240894 w 2077573"/>
                <a:gd name="connsiteY281" fmla="*/ 41740 h 1340623"/>
                <a:gd name="connsiteX282" fmla="*/ 244030 w 2077573"/>
                <a:gd name="connsiteY282" fmla="*/ 55068 h 1340623"/>
                <a:gd name="connsiteX283" fmla="*/ 241677 w 2077573"/>
                <a:gd name="connsiteY283" fmla="*/ 67611 h 1340623"/>
                <a:gd name="connsiteX284" fmla="*/ 233054 w 2077573"/>
                <a:gd name="connsiteY284" fmla="*/ 79371 h 1340623"/>
                <a:gd name="connsiteX285" fmla="*/ 232270 w 2077573"/>
                <a:gd name="connsiteY285" fmla="*/ 79371 h 1340623"/>
                <a:gd name="connsiteX286" fmla="*/ 233054 w 2077573"/>
                <a:gd name="connsiteY286" fmla="*/ 79371 h 1340623"/>
                <a:gd name="connsiteX287" fmla="*/ 230702 w 2077573"/>
                <a:gd name="connsiteY287" fmla="*/ 74667 h 134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2077573" h="1340623">
                  <a:moveTo>
                    <a:pt x="230702" y="74667"/>
                  </a:moveTo>
                  <a:cubicBezTo>
                    <a:pt x="229918" y="77803"/>
                    <a:pt x="229918" y="81723"/>
                    <a:pt x="229134" y="84859"/>
                  </a:cubicBezTo>
                  <a:cubicBezTo>
                    <a:pt x="229134" y="84859"/>
                    <a:pt x="233054" y="88779"/>
                    <a:pt x="236974" y="91915"/>
                  </a:cubicBezTo>
                  <a:cubicBezTo>
                    <a:pt x="241677" y="95835"/>
                    <a:pt x="246381" y="99755"/>
                    <a:pt x="246381" y="104459"/>
                  </a:cubicBezTo>
                  <a:lnTo>
                    <a:pt x="246381" y="112299"/>
                  </a:lnTo>
                  <a:cubicBezTo>
                    <a:pt x="246381" y="124843"/>
                    <a:pt x="246381" y="147578"/>
                    <a:pt x="249517" y="156986"/>
                  </a:cubicBezTo>
                  <a:cubicBezTo>
                    <a:pt x="252653" y="168746"/>
                    <a:pt x="247949" y="178154"/>
                    <a:pt x="242461" y="189130"/>
                  </a:cubicBezTo>
                  <a:cubicBezTo>
                    <a:pt x="240110" y="193834"/>
                    <a:pt x="237757" y="197754"/>
                    <a:pt x="236190" y="203242"/>
                  </a:cubicBezTo>
                  <a:cubicBezTo>
                    <a:pt x="233838" y="208730"/>
                    <a:pt x="234622" y="209514"/>
                    <a:pt x="235406" y="210298"/>
                  </a:cubicBezTo>
                  <a:cubicBezTo>
                    <a:pt x="237757" y="212650"/>
                    <a:pt x="240894" y="215785"/>
                    <a:pt x="242461" y="222841"/>
                  </a:cubicBezTo>
                  <a:cubicBezTo>
                    <a:pt x="245597" y="233817"/>
                    <a:pt x="244030" y="241657"/>
                    <a:pt x="241677" y="249497"/>
                  </a:cubicBezTo>
                  <a:cubicBezTo>
                    <a:pt x="240894" y="252633"/>
                    <a:pt x="240110" y="256553"/>
                    <a:pt x="240110" y="259689"/>
                  </a:cubicBezTo>
                  <a:cubicBezTo>
                    <a:pt x="240110" y="268313"/>
                    <a:pt x="240894" y="269881"/>
                    <a:pt x="244814" y="275369"/>
                  </a:cubicBezTo>
                  <a:lnTo>
                    <a:pt x="247165" y="277721"/>
                  </a:lnTo>
                  <a:cubicBezTo>
                    <a:pt x="251085" y="282425"/>
                    <a:pt x="253437" y="286345"/>
                    <a:pt x="255789" y="290265"/>
                  </a:cubicBezTo>
                  <a:cubicBezTo>
                    <a:pt x="258141" y="294185"/>
                    <a:pt x="260493" y="298104"/>
                    <a:pt x="262061" y="303592"/>
                  </a:cubicBezTo>
                  <a:cubicBezTo>
                    <a:pt x="265197" y="309864"/>
                    <a:pt x="265981" y="317704"/>
                    <a:pt x="264413" y="325544"/>
                  </a:cubicBezTo>
                  <a:cubicBezTo>
                    <a:pt x="262845" y="332600"/>
                    <a:pt x="259709" y="338872"/>
                    <a:pt x="254221" y="345144"/>
                  </a:cubicBezTo>
                  <a:cubicBezTo>
                    <a:pt x="245597" y="354552"/>
                    <a:pt x="244030" y="354552"/>
                    <a:pt x="237757" y="354552"/>
                  </a:cubicBezTo>
                  <a:cubicBezTo>
                    <a:pt x="236190" y="354552"/>
                    <a:pt x="234622" y="355336"/>
                    <a:pt x="233054" y="355336"/>
                  </a:cubicBezTo>
                  <a:cubicBezTo>
                    <a:pt x="223646" y="356904"/>
                    <a:pt x="219726" y="352984"/>
                    <a:pt x="215806" y="347496"/>
                  </a:cubicBezTo>
                  <a:cubicBezTo>
                    <a:pt x="214238" y="345144"/>
                    <a:pt x="212670" y="343576"/>
                    <a:pt x="209534" y="342008"/>
                  </a:cubicBezTo>
                  <a:cubicBezTo>
                    <a:pt x="204046" y="339656"/>
                    <a:pt x="203262" y="339656"/>
                    <a:pt x="198558" y="342008"/>
                  </a:cubicBezTo>
                  <a:lnTo>
                    <a:pt x="195422" y="343576"/>
                  </a:lnTo>
                  <a:cubicBezTo>
                    <a:pt x="190718" y="345928"/>
                    <a:pt x="188366" y="348280"/>
                    <a:pt x="186014" y="349848"/>
                  </a:cubicBezTo>
                  <a:cubicBezTo>
                    <a:pt x="182878" y="352200"/>
                    <a:pt x="180526" y="354552"/>
                    <a:pt x="175822" y="356120"/>
                  </a:cubicBezTo>
                  <a:cubicBezTo>
                    <a:pt x="171118" y="356904"/>
                    <a:pt x="165631" y="358472"/>
                    <a:pt x="160142" y="359256"/>
                  </a:cubicBezTo>
                  <a:cubicBezTo>
                    <a:pt x="158575" y="359256"/>
                    <a:pt x="157007" y="360040"/>
                    <a:pt x="155439" y="360040"/>
                  </a:cubicBezTo>
                  <a:lnTo>
                    <a:pt x="155439" y="360824"/>
                  </a:lnTo>
                  <a:cubicBezTo>
                    <a:pt x="156223" y="362392"/>
                    <a:pt x="156223" y="363176"/>
                    <a:pt x="157007" y="364744"/>
                  </a:cubicBezTo>
                  <a:cubicBezTo>
                    <a:pt x="157007" y="365528"/>
                    <a:pt x="159358" y="367096"/>
                    <a:pt x="160927" y="369448"/>
                  </a:cubicBezTo>
                  <a:cubicBezTo>
                    <a:pt x="164062" y="372584"/>
                    <a:pt x="167982" y="376503"/>
                    <a:pt x="170335" y="378072"/>
                  </a:cubicBezTo>
                  <a:cubicBezTo>
                    <a:pt x="173470" y="380423"/>
                    <a:pt x="177390" y="386695"/>
                    <a:pt x="181310" y="394535"/>
                  </a:cubicBezTo>
                  <a:cubicBezTo>
                    <a:pt x="186014" y="405511"/>
                    <a:pt x="191502" y="418055"/>
                    <a:pt x="193070" y="421975"/>
                  </a:cubicBezTo>
                  <a:cubicBezTo>
                    <a:pt x="194638" y="427463"/>
                    <a:pt x="192286" y="432951"/>
                    <a:pt x="188366" y="436871"/>
                  </a:cubicBezTo>
                  <a:cubicBezTo>
                    <a:pt x="185230" y="440007"/>
                    <a:pt x="181310" y="442359"/>
                    <a:pt x="178174" y="443927"/>
                  </a:cubicBezTo>
                  <a:lnTo>
                    <a:pt x="178174" y="444711"/>
                  </a:lnTo>
                  <a:cubicBezTo>
                    <a:pt x="179742" y="449415"/>
                    <a:pt x="183662" y="455687"/>
                    <a:pt x="186014" y="458039"/>
                  </a:cubicBezTo>
                  <a:cubicBezTo>
                    <a:pt x="192286" y="464310"/>
                    <a:pt x="190718" y="469798"/>
                    <a:pt x="185230" y="474502"/>
                  </a:cubicBezTo>
                  <a:cubicBezTo>
                    <a:pt x="183662" y="476070"/>
                    <a:pt x="182094" y="477638"/>
                    <a:pt x="179742" y="479206"/>
                  </a:cubicBezTo>
                  <a:cubicBezTo>
                    <a:pt x="176606" y="482342"/>
                    <a:pt x="172686" y="484694"/>
                    <a:pt x="171118" y="488614"/>
                  </a:cubicBezTo>
                  <a:cubicBezTo>
                    <a:pt x="167198" y="494886"/>
                    <a:pt x="163278" y="498806"/>
                    <a:pt x="158575" y="501942"/>
                  </a:cubicBezTo>
                  <a:cubicBezTo>
                    <a:pt x="154655" y="505078"/>
                    <a:pt x="149951" y="507430"/>
                    <a:pt x="143679" y="509782"/>
                  </a:cubicBezTo>
                  <a:cubicBezTo>
                    <a:pt x="133487" y="513702"/>
                    <a:pt x="127999" y="510566"/>
                    <a:pt x="125647" y="504294"/>
                  </a:cubicBezTo>
                  <a:cubicBezTo>
                    <a:pt x="124079" y="501158"/>
                    <a:pt x="124079" y="498022"/>
                    <a:pt x="124079" y="494886"/>
                  </a:cubicBezTo>
                  <a:lnTo>
                    <a:pt x="124079" y="490966"/>
                  </a:lnTo>
                  <a:cubicBezTo>
                    <a:pt x="122511" y="486262"/>
                    <a:pt x="121727" y="481558"/>
                    <a:pt x="120943" y="474502"/>
                  </a:cubicBezTo>
                  <a:cubicBezTo>
                    <a:pt x="120943" y="472150"/>
                    <a:pt x="119375" y="469014"/>
                    <a:pt x="119375" y="464310"/>
                  </a:cubicBezTo>
                  <a:cubicBezTo>
                    <a:pt x="117807" y="455687"/>
                    <a:pt x="119375" y="447847"/>
                    <a:pt x="120943" y="440791"/>
                  </a:cubicBezTo>
                  <a:cubicBezTo>
                    <a:pt x="121727" y="436871"/>
                    <a:pt x="122511" y="432951"/>
                    <a:pt x="122511" y="432951"/>
                  </a:cubicBezTo>
                  <a:cubicBezTo>
                    <a:pt x="120943" y="429815"/>
                    <a:pt x="119375" y="427463"/>
                    <a:pt x="117023" y="425111"/>
                  </a:cubicBezTo>
                  <a:lnTo>
                    <a:pt x="116239" y="425111"/>
                  </a:lnTo>
                  <a:cubicBezTo>
                    <a:pt x="114671" y="434519"/>
                    <a:pt x="111535" y="454119"/>
                    <a:pt x="111535" y="458822"/>
                  </a:cubicBezTo>
                  <a:cubicBezTo>
                    <a:pt x="112319" y="463526"/>
                    <a:pt x="106047" y="474502"/>
                    <a:pt x="98207" y="484694"/>
                  </a:cubicBezTo>
                  <a:cubicBezTo>
                    <a:pt x="88799" y="498806"/>
                    <a:pt x="76256" y="514486"/>
                    <a:pt x="73120" y="516838"/>
                  </a:cubicBezTo>
                  <a:cubicBezTo>
                    <a:pt x="70768" y="519190"/>
                    <a:pt x="66064" y="522326"/>
                    <a:pt x="61360" y="525462"/>
                  </a:cubicBezTo>
                  <a:cubicBezTo>
                    <a:pt x="59792" y="527030"/>
                    <a:pt x="58224" y="527814"/>
                    <a:pt x="56656" y="528598"/>
                  </a:cubicBezTo>
                  <a:cubicBezTo>
                    <a:pt x="58224" y="535654"/>
                    <a:pt x="59792" y="544277"/>
                    <a:pt x="55088" y="549765"/>
                  </a:cubicBezTo>
                  <a:lnTo>
                    <a:pt x="54304" y="550549"/>
                  </a:lnTo>
                  <a:cubicBezTo>
                    <a:pt x="52736" y="552117"/>
                    <a:pt x="51168" y="553685"/>
                    <a:pt x="49600" y="556037"/>
                  </a:cubicBezTo>
                  <a:cubicBezTo>
                    <a:pt x="44896" y="560741"/>
                    <a:pt x="38624" y="567013"/>
                    <a:pt x="38624" y="568581"/>
                  </a:cubicBezTo>
                  <a:cubicBezTo>
                    <a:pt x="37056" y="577205"/>
                    <a:pt x="33136" y="578773"/>
                    <a:pt x="25296" y="577989"/>
                  </a:cubicBezTo>
                  <a:cubicBezTo>
                    <a:pt x="23728" y="577989"/>
                    <a:pt x="22944" y="577205"/>
                    <a:pt x="22160" y="577205"/>
                  </a:cubicBezTo>
                  <a:cubicBezTo>
                    <a:pt x="19808" y="576421"/>
                    <a:pt x="17456" y="575637"/>
                    <a:pt x="14320" y="576421"/>
                  </a:cubicBezTo>
                  <a:lnTo>
                    <a:pt x="14320" y="576421"/>
                  </a:lnTo>
                  <a:cubicBezTo>
                    <a:pt x="11184" y="577205"/>
                    <a:pt x="7264" y="577205"/>
                    <a:pt x="4128" y="577205"/>
                  </a:cubicBezTo>
                  <a:lnTo>
                    <a:pt x="4128" y="577205"/>
                  </a:lnTo>
                  <a:lnTo>
                    <a:pt x="6480" y="581125"/>
                  </a:lnTo>
                  <a:cubicBezTo>
                    <a:pt x="7264" y="583477"/>
                    <a:pt x="9617" y="585829"/>
                    <a:pt x="11184" y="588181"/>
                  </a:cubicBezTo>
                  <a:cubicBezTo>
                    <a:pt x="19024" y="602293"/>
                    <a:pt x="26864" y="618757"/>
                    <a:pt x="26864" y="628948"/>
                  </a:cubicBezTo>
                  <a:lnTo>
                    <a:pt x="26864" y="629732"/>
                  </a:lnTo>
                  <a:lnTo>
                    <a:pt x="26864" y="630516"/>
                  </a:lnTo>
                  <a:cubicBezTo>
                    <a:pt x="26864" y="632868"/>
                    <a:pt x="26864" y="635220"/>
                    <a:pt x="26864" y="637572"/>
                  </a:cubicBezTo>
                  <a:lnTo>
                    <a:pt x="26080" y="645412"/>
                  </a:lnTo>
                  <a:cubicBezTo>
                    <a:pt x="25296" y="659524"/>
                    <a:pt x="23728" y="677556"/>
                    <a:pt x="22944" y="680692"/>
                  </a:cubicBezTo>
                  <a:lnTo>
                    <a:pt x="22944" y="681476"/>
                  </a:lnTo>
                  <a:lnTo>
                    <a:pt x="22944" y="681476"/>
                  </a:lnTo>
                  <a:lnTo>
                    <a:pt x="22160" y="682260"/>
                  </a:lnTo>
                  <a:cubicBezTo>
                    <a:pt x="21376" y="686180"/>
                    <a:pt x="16672" y="692452"/>
                    <a:pt x="11184" y="698724"/>
                  </a:cubicBezTo>
                  <a:cubicBezTo>
                    <a:pt x="6480" y="704995"/>
                    <a:pt x="1777" y="711267"/>
                    <a:pt x="209" y="714403"/>
                  </a:cubicBezTo>
                  <a:cubicBezTo>
                    <a:pt x="-575" y="716755"/>
                    <a:pt x="993" y="718323"/>
                    <a:pt x="2560" y="721459"/>
                  </a:cubicBezTo>
                  <a:cubicBezTo>
                    <a:pt x="4128" y="725379"/>
                    <a:pt x="6480" y="729299"/>
                    <a:pt x="8048" y="736355"/>
                  </a:cubicBezTo>
                  <a:lnTo>
                    <a:pt x="8048" y="737139"/>
                  </a:lnTo>
                  <a:cubicBezTo>
                    <a:pt x="10400" y="746547"/>
                    <a:pt x="9617" y="757523"/>
                    <a:pt x="8832" y="766931"/>
                  </a:cubicBezTo>
                  <a:cubicBezTo>
                    <a:pt x="8048" y="772419"/>
                    <a:pt x="8048" y="777123"/>
                    <a:pt x="8048" y="777123"/>
                  </a:cubicBezTo>
                  <a:lnTo>
                    <a:pt x="8048" y="777907"/>
                  </a:lnTo>
                  <a:cubicBezTo>
                    <a:pt x="8832" y="778691"/>
                    <a:pt x="8832" y="780258"/>
                    <a:pt x="8832" y="781043"/>
                  </a:cubicBezTo>
                  <a:cubicBezTo>
                    <a:pt x="25296" y="788882"/>
                    <a:pt x="48032" y="799858"/>
                    <a:pt x="70768" y="810050"/>
                  </a:cubicBezTo>
                  <a:cubicBezTo>
                    <a:pt x="95071" y="821810"/>
                    <a:pt x="117023" y="832002"/>
                    <a:pt x="128783" y="837490"/>
                  </a:cubicBezTo>
                  <a:cubicBezTo>
                    <a:pt x="142111" y="843762"/>
                    <a:pt x="153871" y="847682"/>
                    <a:pt x="163278" y="850818"/>
                  </a:cubicBezTo>
                  <a:cubicBezTo>
                    <a:pt x="178958" y="855522"/>
                    <a:pt x="189150" y="858657"/>
                    <a:pt x="195422" y="868065"/>
                  </a:cubicBezTo>
                  <a:lnTo>
                    <a:pt x="196206" y="868849"/>
                  </a:lnTo>
                  <a:cubicBezTo>
                    <a:pt x="197774" y="871201"/>
                    <a:pt x="198558" y="872769"/>
                    <a:pt x="200126" y="875121"/>
                  </a:cubicBezTo>
                  <a:cubicBezTo>
                    <a:pt x="200910" y="877473"/>
                    <a:pt x="201694" y="879825"/>
                    <a:pt x="202478" y="881393"/>
                  </a:cubicBezTo>
                  <a:cubicBezTo>
                    <a:pt x="204830" y="893153"/>
                    <a:pt x="201694" y="903345"/>
                    <a:pt x="193070" y="910401"/>
                  </a:cubicBezTo>
                  <a:lnTo>
                    <a:pt x="193070" y="910401"/>
                  </a:lnTo>
                  <a:cubicBezTo>
                    <a:pt x="191502" y="911969"/>
                    <a:pt x="189934" y="913537"/>
                    <a:pt x="187582" y="915105"/>
                  </a:cubicBezTo>
                  <a:cubicBezTo>
                    <a:pt x="179742" y="921377"/>
                    <a:pt x="165631" y="932353"/>
                    <a:pt x="169550" y="937057"/>
                  </a:cubicBezTo>
                  <a:cubicBezTo>
                    <a:pt x="177390" y="946464"/>
                    <a:pt x="174254" y="952736"/>
                    <a:pt x="167982" y="958224"/>
                  </a:cubicBezTo>
                  <a:cubicBezTo>
                    <a:pt x="166415" y="959792"/>
                    <a:pt x="164846" y="960576"/>
                    <a:pt x="163278" y="961360"/>
                  </a:cubicBezTo>
                  <a:lnTo>
                    <a:pt x="164062" y="962144"/>
                  </a:lnTo>
                  <a:cubicBezTo>
                    <a:pt x="170335" y="967632"/>
                    <a:pt x="186014" y="977824"/>
                    <a:pt x="202478" y="987232"/>
                  </a:cubicBezTo>
                  <a:cubicBezTo>
                    <a:pt x="226782" y="1002128"/>
                    <a:pt x="251869" y="1017808"/>
                    <a:pt x="253437" y="1027215"/>
                  </a:cubicBezTo>
                  <a:lnTo>
                    <a:pt x="253437" y="1027999"/>
                  </a:lnTo>
                  <a:lnTo>
                    <a:pt x="253437" y="1028783"/>
                  </a:lnTo>
                  <a:cubicBezTo>
                    <a:pt x="254221" y="1032703"/>
                    <a:pt x="252653" y="1036623"/>
                    <a:pt x="251085" y="1041327"/>
                  </a:cubicBezTo>
                  <a:cubicBezTo>
                    <a:pt x="250301" y="1042111"/>
                    <a:pt x="250301" y="1043679"/>
                    <a:pt x="250301" y="1045247"/>
                  </a:cubicBezTo>
                  <a:cubicBezTo>
                    <a:pt x="249517" y="1049167"/>
                    <a:pt x="249517" y="1053087"/>
                    <a:pt x="262061" y="1057007"/>
                  </a:cubicBezTo>
                  <a:lnTo>
                    <a:pt x="264413" y="1057791"/>
                  </a:lnTo>
                  <a:cubicBezTo>
                    <a:pt x="269117" y="1059359"/>
                    <a:pt x="273037" y="1060143"/>
                    <a:pt x="276957" y="1060927"/>
                  </a:cubicBezTo>
                  <a:cubicBezTo>
                    <a:pt x="280877" y="1061711"/>
                    <a:pt x="284797" y="1062495"/>
                    <a:pt x="288717" y="1064063"/>
                  </a:cubicBezTo>
                  <a:cubicBezTo>
                    <a:pt x="306749" y="1067983"/>
                    <a:pt x="320860" y="1070335"/>
                    <a:pt x="325564" y="1070335"/>
                  </a:cubicBezTo>
                  <a:cubicBezTo>
                    <a:pt x="329484" y="1071119"/>
                    <a:pt x="332620" y="1072687"/>
                    <a:pt x="334972" y="1075039"/>
                  </a:cubicBezTo>
                  <a:cubicBezTo>
                    <a:pt x="336540" y="1077391"/>
                    <a:pt x="338108" y="1079743"/>
                    <a:pt x="338892" y="1082879"/>
                  </a:cubicBezTo>
                  <a:cubicBezTo>
                    <a:pt x="339676" y="1085231"/>
                    <a:pt x="339676" y="1088367"/>
                    <a:pt x="338892" y="1090719"/>
                  </a:cubicBezTo>
                  <a:cubicBezTo>
                    <a:pt x="338108" y="1098559"/>
                    <a:pt x="334972" y="1107183"/>
                    <a:pt x="327916" y="1112670"/>
                  </a:cubicBezTo>
                  <a:lnTo>
                    <a:pt x="327916" y="1113454"/>
                  </a:lnTo>
                  <a:cubicBezTo>
                    <a:pt x="323996" y="1116590"/>
                    <a:pt x="320076" y="1118158"/>
                    <a:pt x="315373" y="1118942"/>
                  </a:cubicBezTo>
                  <a:cubicBezTo>
                    <a:pt x="313021" y="1119726"/>
                    <a:pt x="310669" y="1120510"/>
                    <a:pt x="310669" y="1120510"/>
                  </a:cubicBezTo>
                  <a:cubicBezTo>
                    <a:pt x="309885" y="1121294"/>
                    <a:pt x="313021" y="1121294"/>
                    <a:pt x="316156" y="1125998"/>
                  </a:cubicBezTo>
                  <a:cubicBezTo>
                    <a:pt x="335756" y="1150302"/>
                    <a:pt x="337324" y="1213805"/>
                    <a:pt x="337324" y="1214589"/>
                  </a:cubicBezTo>
                  <a:lnTo>
                    <a:pt x="337324" y="1218509"/>
                  </a:lnTo>
                  <a:lnTo>
                    <a:pt x="334972" y="1221645"/>
                  </a:lnTo>
                  <a:cubicBezTo>
                    <a:pt x="334972" y="1221645"/>
                    <a:pt x="318509" y="1238109"/>
                    <a:pt x="327133" y="1240461"/>
                  </a:cubicBezTo>
                  <a:lnTo>
                    <a:pt x="327133" y="1240461"/>
                  </a:lnTo>
                  <a:cubicBezTo>
                    <a:pt x="330268" y="1241245"/>
                    <a:pt x="334188" y="1242029"/>
                    <a:pt x="338108" y="1242029"/>
                  </a:cubicBezTo>
                  <a:cubicBezTo>
                    <a:pt x="342028" y="1242813"/>
                    <a:pt x="345948" y="1243597"/>
                    <a:pt x="350652" y="1244381"/>
                  </a:cubicBezTo>
                  <a:cubicBezTo>
                    <a:pt x="371820" y="1247517"/>
                    <a:pt x="395340" y="1249085"/>
                    <a:pt x="407099" y="1249085"/>
                  </a:cubicBezTo>
                  <a:cubicBezTo>
                    <a:pt x="426699" y="1249085"/>
                    <a:pt x="444731" y="1265548"/>
                    <a:pt x="444731" y="1265548"/>
                  </a:cubicBezTo>
                  <a:cubicBezTo>
                    <a:pt x="449435" y="1271036"/>
                    <a:pt x="466683" y="1292204"/>
                    <a:pt x="468251" y="1286716"/>
                  </a:cubicBezTo>
                  <a:cubicBezTo>
                    <a:pt x="469819" y="1282012"/>
                    <a:pt x="472955" y="1277308"/>
                    <a:pt x="477659" y="1274172"/>
                  </a:cubicBezTo>
                  <a:cubicBezTo>
                    <a:pt x="480794" y="1271820"/>
                    <a:pt x="483931" y="1270252"/>
                    <a:pt x="487851" y="1269468"/>
                  </a:cubicBezTo>
                  <a:cubicBezTo>
                    <a:pt x="491770" y="1268685"/>
                    <a:pt x="495690" y="1268685"/>
                    <a:pt x="500394" y="1271036"/>
                  </a:cubicBezTo>
                  <a:cubicBezTo>
                    <a:pt x="503530" y="1272604"/>
                    <a:pt x="505882" y="1274956"/>
                    <a:pt x="508234" y="1278876"/>
                  </a:cubicBezTo>
                  <a:cubicBezTo>
                    <a:pt x="510586" y="1285148"/>
                    <a:pt x="509018" y="1291420"/>
                    <a:pt x="507450" y="1296908"/>
                  </a:cubicBezTo>
                  <a:cubicBezTo>
                    <a:pt x="506666" y="1299260"/>
                    <a:pt x="505882" y="1301612"/>
                    <a:pt x="505882" y="1303180"/>
                  </a:cubicBezTo>
                  <a:cubicBezTo>
                    <a:pt x="505882" y="1303964"/>
                    <a:pt x="508234" y="1303964"/>
                    <a:pt x="518426" y="1303964"/>
                  </a:cubicBezTo>
                  <a:cubicBezTo>
                    <a:pt x="535674" y="1303180"/>
                    <a:pt x="544298" y="1302396"/>
                    <a:pt x="551354" y="1301612"/>
                  </a:cubicBezTo>
                  <a:cubicBezTo>
                    <a:pt x="559193" y="1300044"/>
                    <a:pt x="564681" y="1299260"/>
                    <a:pt x="577225" y="1299260"/>
                  </a:cubicBezTo>
                  <a:cubicBezTo>
                    <a:pt x="591337" y="1299260"/>
                    <a:pt x="596041" y="1303180"/>
                    <a:pt x="601529" y="1307100"/>
                  </a:cubicBezTo>
                  <a:cubicBezTo>
                    <a:pt x="605449" y="1310236"/>
                    <a:pt x="610153" y="1314156"/>
                    <a:pt x="627401" y="1314156"/>
                  </a:cubicBezTo>
                  <a:cubicBezTo>
                    <a:pt x="661896" y="1315724"/>
                    <a:pt x="671304" y="1311804"/>
                    <a:pt x="671304" y="1311804"/>
                  </a:cubicBezTo>
                  <a:lnTo>
                    <a:pt x="679928" y="1308668"/>
                  </a:lnTo>
                  <a:lnTo>
                    <a:pt x="682280" y="1318076"/>
                  </a:lnTo>
                  <a:lnTo>
                    <a:pt x="687768" y="1336892"/>
                  </a:lnTo>
                  <a:cubicBezTo>
                    <a:pt x="697176" y="1332972"/>
                    <a:pt x="712856" y="1329052"/>
                    <a:pt x="722264" y="1332972"/>
                  </a:cubicBezTo>
                  <a:lnTo>
                    <a:pt x="726183" y="1334540"/>
                  </a:lnTo>
                  <a:cubicBezTo>
                    <a:pt x="736375" y="1339244"/>
                    <a:pt x="748135" y="1343947"/>
                    <a:pt x="753623" y="1343947"/>
                  </a:cubicBezTo>
                  <a:lnTo>
                    <a:pt x="754407" y="1343947"/>
                  </a:lnTo>
                  <a:cubicBezTo>
                    <a:pt x="758327" y="1343947"/>
                    <a:pt x="762247" y="1343164"/>
                    <a:pt x="767735" y="1341596"/>
                  </a:cubicBezTo>
                  <a:lnTo>
                    <a:pt x="770871" y="1340027"/>
                  </a:lnTo>
                  <a:cubicBezTo>
                    <a:pt x="775575" y="1338460"/>
                    <a:pt x="780279" y="1336107"/>
                    <a:pt x="785767" y="1333756"/>
                  </a:cubicBezTo>
                  <a:cubicBezTo>
                    <a:pt x="788119" y="1332188"/>
                    <a:pt x="790471" y="1331404"/>
                    <a:pt x="792039" y="1330620"/>
                  </a:cubicBezTo>
                  <a:cubicBezTo>
                    <a:pt x="795959" y="1329052"/>
                    <a:pt x="796743" y="1328268"/>
                    <a:pt x="800663" y="1318076"/>
                  </a:cubicBezTo>
                  <a:lnTo>
                    <a:pt x="801447" y="1317292"/>
                  </a:lnTo>
                  <a:cubicBezTo>
                    <a:pt x="809286" y="1298476"/>
                    <a:pt x="811638" y="1294556"/>
                    <a:pt x="822614" y="1287500"/>
                  </a:cubicBezTo>
                  <a:cubicBezTo>
                    <a:pt x="827318" y="1284364"/>
                    <a:pt x="830454" y="1282012"/>
                    <a:pt x="836726" y="1278876"/>
                  </a:cubicBezTo>
                  <a:cubicBezTo>
                    <a:pt x="842214" y="1275740"/>
                    <a:pt x="850838" y="1272604"/>
                    <a:pt x="864166" y="1267116"/>
                  </a:cubicBezTo>
                  <a:lnTo>
                    <a:pt x="864166" y="1267116"/>
                  </a:lnTo>
                  <a:lnTo>
                    <a:pt x="864166" y="1267116"/>
                  </a:lnTo>
                  <a:cubicBezTo>
                    <a:pt x="867302" y="1265548"/>
                    <a:pt x="871222" y="1263981"/>
                    <a:pt x="875142" y="1262412"/>
                  </a:cubicBezTo>
                  <a:cubicBezTo>
                    <a:pt x="879062" y="1260845"/>
                    <a:pt x="882197" y="1258493"/>
                    <a:pt x="885333" y="1256925"/>
                  </a:cubicBezTo>
                  <a:cubicBezTo>
                    <a:pt x="901797" y="1246733"/>
                    <a:pt x="913557" y="1235757"/>
                    <a:pt x="916693" y="1232621"/>
                  </a:cubicBezTo>
                  <a:cubicBezTo>
                    <a:pt x="916693" y="1231053"/>
                    <a:pt x="918261" y="1227133"/>
                    <a:pt x="919045" y="1222429"/>
                  </a:cubicBezTo>
                  <a:cubicBezTo>
                    <a:pt x="922965" y="1201261"/>
                    <a:pt x="928453" y="1168334"/>
                    <a:pt x="949621" y="1169902"/>
                  </a:cubicBezTo>
                  <a:cubicBezTo>
                    <a:pt x="963732" y="1171470"/>
                    <a:pt x="973924" y="1170686"/>
                    <a:pt x="984116" y="1170686"/>
                  </a:cubicBezTo>
                  <a:lnTo>
                    <a:pt x="993524" y="1170686"/>
                  </a:lnTo>
                  <a:cubicBezTo>
                    <a:pt x="996660" y="1170686"/>
                    <a:pt x="1000580" y="1167550"/>
                    <a:pt x="1005284" y="1165198"/>
                  </a:cubicBezTo>
                  <a:cubicBezTo>
                    <a:pt x="1013908" y="1159710"/>
                    <a:pt x="1024100" y="1152654"/>
                    <a:pt x="1038211" y="1155006"/>
                  </a:cubicBezTo>
                  <a:cubicBezTo>
                    <a:pt x="1049187" y="1157358"/>
                    <a:pt x="1050755" y="1154222"/>
                    <a:pt x="1052323" y="1151086"/>
                  </a:cubicBezTo>
                  <a:lnTo>
                    <a:pt x="1053891" y="1149518"/>
                  </a:lnTo>
                  <a:lnTo>
                    <a:pt x="1053891" y="1148734"/>
                  </a:lnTo>
                  <a:lnTo>
                    <a:pt x="1053891" y="1147950"/>
                  </a:lnTo>
                  <a:cubicBezTo>
                    <a:pt x="1057027" y="1142462"/>
                    <a:pt x="1061731" y="1134622"/>
                    <a:pt x="1068787" y="1133838"/>
                  </a:cubicBezTo>
                  <a:cubicBezTo>
                    <a:pt x="1075059" y="1132270"/>
                    <a:pt x="1081331" y="1136190"/>
                    <a:pt x="1082899" y="1148734"/>
                  </a:cubicBezTo>
                  <a:lnTo>
                    <a:pt x="1082899" y="1148734"/>
                  </a:lnTo>
                  <a:cubicBezTo>
                    <a:pt x="1082899" y="1152654"/>
                    <a:pt x="1083683" y="1159710"/>
                    <a:pt x="1084467" y="1163630"/>
                  </a:cubicBezTo>
                  <a:cubicBezTo>
                    <a:pt x="1085251" y="1171470"/>
                    <a:pt x="1086819" y="1178526"/>
                    <a:pt x="1089955" y="1183230"/>
                  </a:cubicBezTo>
                  <a:cubicBezTo>
                    <a:pt x="1090739" y="1184797"/>
                    <a:pt x="1092307" y="1186365"/>
                    <a:pt x="1093875" y="1188717"/>
                  </a:cubicBezTo>
                  <a:cubicBezTo>
                    <a:pt x="1101715" y="1198125"/>
                    <a:pt x="1111907" y="1210669"/>
                    <a:pt x="1115043" y="1225565"/>
                  </a:cubicBezTo>
                  <a:lnTo>
                    <a:pt x="1115043" y="1225565"/>
                  </a:lnTo>
                  <a:cubicBezTo>
                    <a:pt x="1115043" y="1227133"/>
                    <a:pt x="1116611" y="1229485"/>
                    <a:pt x="1117395" y="1232621"/>
                  </a:cubicBezTo>
                  <a:cubicBezTo>
                    <a:pt x="1118179" y="1235757"/>
                    <a:pt x="1118963" y="1238109"/>
                    <a:pt x="1120530" y="1240461"/>
                  </a:cubicBezTo>
                  <a:cubicBezTo>
                    <a:pt x="1125234" y="1255357"/>
                    <a:pt x="1133074" y="1271820"/>
                    <a:pt x="1137778" y="1277308"/>
                  </a:cubicBezTo>
                  <a:cubicBezTo>
                    <a:pt x="1141698" y="1281228"/>
                    <a:pt x="1144834" y="1284364"/>
                    <a:pt x="1147970" y="1286716"/>
                  </a:cubicBezTo>
                  <a:lnTo>
                    <a:pt x="1198929" y="1205965"/>
                  </a:lnTo>
                  <a:lnTo>
                    <a:pt x="1200498" y="1202829"/>
                  </a:lnTo>
                  <a:lnTo>
                    <a:pt x="1203633" y="1202045"/>
                  </a:lnTo>
                  <a:cubicBezTo>
                    <a:pt x="1203633" y="1201261"/>
                    <a:pt x="1326720" y="1160494"/>
                    <a:pt x="1345536" y="1151086"/>
                  </a:cubicBezTo>
                  <a:cubicBezTo>
                    <a:pt x="1354943" y="1146382"/>
                    <a:pt x="1382383" y="1129134"/>
                    <a:pt x="1409823" y="1112670"/>
                  </a:cubicBezTo>
                  <a:cubicBezTo>
                    <a:pt x="1437262" y="1095423"/>
                    <a:pt x="1464702" y="1078175"/>
                    <a:pt x="1471758" y="1075823"/>
                  </a:cubicBezTo>
                  <a:lnTo>
                    <a:pt x="1472542" y="1075823"/>
                  </a:lnTo>
                  <a:cubicBezTo>
                    <a:pt x="1480382" y="1072687"/>
                    <a:pt x="1499982" y="1060927"/>
                    <a:pt x="1520365" y="1049167"/>
                  </a:cubicBezTo>
                  <a:cubicBezTo>
                    <a:pt x="1532125" y="1042895"/>
                    <a:pt x="1543101" y="1035839"/>
                    <a:pt x="1552509" y="1031135"/>
                  </a:cubicBezTo>
                  <a:cubicBezTo>
                    <a:pt x="1579165" y="1016240"/>
                    <a:pt x="1757131" y="987232"/>
                    <a:pt x="1757131" y="986448"/>
                  </a:cubicBezTo>
                  <a:lnTo>
                    <a:pt x="1757131" y="988016"/>
                  </a:lnTo>
                  <a:cubicBezTo>
                    <a:pt x="1761835" y="987232"/>
                    <a:pt x="1766538" y="985664"/>
                    <a:pt x="1772026" y="984880"/>
                  </a:cubicBezTo>
                  <a:cubicBezTo>
                    <a:pt x="1781434" y="982528"/>
                    <a:pt x="1790842" y="980176"/>
                    <a:pt x="1798682" y="980960"/>
                  </a:cubicBezTo>
                  <a:cubicBezTo>
                    <a:pt x="1804170" y="980960"/>
                    <a:pt x="1810442" y="980176"/>
                    <a:pt x="1815146" y="979392"/>
                  </a:cubicBezTo>
                  <a:cubicBezTo>
                    <a:pt x="1820634" y="977824"/>
                    <a:pt x="1824554" y="977824"/>
                    <a:pt x="1829258" y="977824"/>
                  </a:cubicBezTo>
                  <a:cubicBezTo>
                    <a:pt x="1831610" y="978608"/>
                    <a:pt x="1837881" y="978608"/>
                    <a:pt x="1845721" y="978608"/>
                  </a:cubicBezTo>
                  <a:lnTo>
                    <a:pt x="1878649" y="978608"/>
                  </a:lnTo>
                  <a:cubicBezTo>
                    <a:pt x="1880217" y="977824"/>
                    <a:pt x="1881785" y="977040"/>
                    <a:pt x="1884137" y="976256"/>
                  </a:cubicBezTo>
                  <a:cubicBezTo>
                    <a:pt x="1887273" y="974688"/>
                    <a:pt x="1889625" y="973120"/>
                    <a:pt x="1892761" y="973120"/>
                  </a:cubicBezTo>
                  <a:cubicBezTo>
                    <a:pt x="1898249" y="972336"/>
                    <a:pt x="1899817" y="973120"/>
                    <a:pt x="1907657" y="977040"/>
                  </a:cubicBezTo>
                  <a:cubicBezTo>
                    <a:pt x="1909225" y="977040"/>
                    <a:pt x="1910009" y="977824"/>
                    <a:pt x="1911576" y="978608"/>
                  </a:cubicBezTo>
                  <a:cubicBezTo>
                    <a:pt x="1915496" y="980176"/>
                    <a:pt x="1921768" y="985664"/>
                    <a:pt x="1931176" y="991936"/>
                  </a:cubicBezTo>
                  <a:cubicBezTo>
                    <a:pt x="1951560" y="1006832"/>
                    <a:pt x="1981352" y="1027999"/>
                    <a:pt x="1993895" y="1029567"/>
                  </a:cubicBezTo>
                  <a:cubicBezTo>
                    <a:pt x="2003303" y="1030351"/>
                    <a:pt x="2009575" y="1030351"/>
                    <a:pt x="2014279" y="1029567"/>
                  </a:cubicBezTo>
                  <a:cubicBezTo>
                    <a:pt x="2018983" y="1027999"/>
                    <a:pt x="2022903" y="1025647"/>
                    <a:pt x="2028391" y="1022512"/>
                  </a:cubicBezTo>
                  <a:cubicBezTo>
                    <a:pt x="2029959" y="1021727"/>
                    <a:pt x="2038583" y="1014672"/>
                    <a:pt x="2048775" y="1006832"/>
                  </a:cubicBezTo>
                  <a:cubicBezTo>
                    <a:pt x="2056615" y="1000560"/>
                    <a:pt x="2070726" y="990368"/>
                    <a:pt x="2080919" y="982528"/>
                  </a:cubicBezTo>
                  <a:cubicBezTo>
                    <a:pt x="2066806" y="940976"/>
                    <a:pt x="2058183" y="828082"/>
                    <a:pt x="2055047" y="817106"/>
                  </a:cubicBezTo>
                  <a:cubicBezTo>
                    <a:pt x="2051127" y="804562"/>
                    <a:pt x="2055047" y="748115"/>
                    <a:pt x="2057399" y="736355"/>
                  </a:cubicBezTo>
                  <a:cubicBezTo>
                    <a:pt x="2059751" y="723811"/>
                    <a:pt x="2047991" y="688532"/>
                    <a:pt x="2033879" y="656388"/>
                  </a:cubicBezTo>
                  <a:cubicBezTo>
                    <a:pt x="2019767" y="625028"/>
                    <a:pt x="2007223" y="633652"/>
                    <a:pt x="1993895" y="632084"/>
                  </a:cubicBezTo>
                  <a:cubicBezTo>
                    <a:pt x="1981352" y="629732"/>
                    <a:pt x="1924904" y="629732"/>
                    <a:pt x="1901385" y="629732"/>
                  </a:cubicBezTo>
                  <a:cubicBezTo>
                    <a:pt x="1877081" y="629732"/>
                    <a:pt x="1851993" y="625812"/>
                    <a:pt x="1849641" y="619540"/>
                  </a:cubicBezTo>
                  <a:cubicBezTo>
                    <a:pt x="1848073" y="613269"/>
                    <a:pt x="1783002" y="508214"/>
                    <a:pt x="1778298" y="492534"/>
                  </a:cubicBezTo>
                  <a:cubicBezTo>
                    <a:pt x="1773594" y="477638"/>
                    <a:pt x="1784570" y="467446"/>
                    <a:pt x="1765755" y="450983"/>
                  </a:cubicBezTo>
                  <a:cubicBezTo>
                    <a:pt x="1746155" y="435303"/>
                    <a:pt x="1739883" y="420407"/>
                    <a:pt x="1732043" y="413351"/>
                  </a:cubicBezTo>
                  <a:cubicBezTo>
                    <a:pt x="1724203" y="405511"/>
                    <a:pt x="1797898" y="344360"/>
                    <a:pt x="1797898" y="344360"/>
                  </a:cubicBezTo>
                  <a:lnTo>
                    <a:pt x="1795546" y="276937"/>
                  </a:lnTo>
                  <a:cubicBezTo>
                    <a:pt x="1795546" y="276937"/>
                    <a:pt x="1761051" y="247929"/>
                    <a:pt x="1746939" y="247929"/>
                  </a:cubicBezTo>
                  <a:cubicBezTo>
                    <a:pt x="1733611" y="247929"/>
                    <a:pt x="1707739" y="243225"/>
                    <a:pt x="1695979" y="233817"/>
                  </a:cubicBezTo>
                  <a:cubicBezTo>
                    <a:pt x="1684219" y="224409"/>
                    <a:pt x="1668540" y="207946"/>
                    <a:pt x="1655212" y="190698"/>
                  </a:cubicBezTo>
                  <a:cubicBezTo>
                    <a:pt x="1641884" y="173450"/>
                    <a:pt x="1640316" y="176586"/>
                    <a:pt x="1629340" y="173450"/>
                  </a:cubicBezTo>
                  <a:cubicBezTo>
                    <a:pt x="1619148" y="170314"/>
                    <a:pt x="1601117" y="185210"/>
                    <a:pt x="1601117" y="185210"/>
                  </a:cubicBezTo>
                  <a:cubicBezTo>
                    <a:pt x="1601117" y="185210"/>
                    <a:pt x="1550157" y="193050"/>
                    <a:pt x="1536829" y="191482"/>
                  </a:cubicBezTo>
                  <a:cubicBezTo>
                    <a:pt x="1523501" y="189914"/>
                    <a:pt x="1517230" y="192266"/>
                    <a:pt x="1502334" y="190698"/>
                  </a:cubicBezTo>
                  <a:cubicBezTo>
                    <a:pt x="1487438" y="189130"/>
                    <a:pt x="1492142" y="186778"/>
                    <a:pt x="1489790" y="180506"/>
                  </a:cubicBezTo>
                  <a:cubicBezTo>
                    <a:pt x="1487438" y="174234"/>
                    <a:pt x="1485870" y="169530"/>
                    <a:pt x="1482734" y="164826"/>
                  </a:cubicBezTo>
                  <a:cubicBezTo>
                    <a:pt x="1479598" y="160122"/>
                    <a:pt x="1467838" y="152282"/>
                    <a:pt x="1460782" y="146010"/>
                  </a:cubicBezTo>
                  <a:cubicBezTo>
                    <a:pt x="1454510" y="138954"/>
                    <a:pt x="1456078" y="145226"/>
                    <a:pt x="1447454" y="147578"/>
                  </a:cubicBezTo>
                  <a:cubicBezTo>
                    <a:pt x="1438831" y="149930"/>
                    <a:pt x="1350240" y="150714"/>
                    <a:pt x="1350240" y="150714"/>
                  </a:cubicBezTo>
                  <a:cubicBezTo>
                    <a:pt x="1350240" y="150714"/>
                    <a:pt x="1318880" y="88779"/>
                    <a:pt x="1310256" y="77803"/>
                  </a:cubicBezTo>
                  <a:cubicBezTo>
                    <a:pt x="1300848" y="66827"/>
                    <a:pt x="1292224" y="84075"/>
                    <a:pt x="1285168" y="90347"/>
                  </a:cubicBezTo>
                  <a:cubicBezTo>
                    <a:pt x="1278113" y="96619"/>
                    <a:pt x="1258513" y="100539"/>
                    <a:pt x="1243617" y="100539"/>
                  </a:cubicBezTo>
                  <a:cubicBezTo>
                    <a:pt x="1228721" y="100539"/>
                    <a:pt x="1220097" y="105243"/>
                    <a:pt x="1213041" y="108379"/>
                  </a:cubicBezTo>
                  <a:cubicBezTo>
                    <a:pt x="1206769" y="112299"/>
                    <a:pt x="1200498" y="112299"/>
                    <a:pt x="1188738" y="112299"/>
                  </a:cubicBezTo>
                  <a:cubicBezTo>
                    <a:pt x="1176978" y="112299"/>
                    <a:pt x="1180114" y="116219"/>
                    <a:pt x="1180114" y="119355"/>
                  </a:cubicBezTo>
                  <a:cubicBezTo>
                    <a:pt x="1180114" y="123275"/>
                    <a:pt x="1185602" y="131899"/>
                    <a:pt x="1187954" y="140523"/>
                  </a:cubicBezTo>
                  <a:cubicBezTo>
                    <a:pt x="1190306" y="149146"/>
                    <a:pt x="1201282" y="166394"/>
                    <a:pt x="1209122" y="175018"/>
                  </a:cubicBezTo>
                  <a:cubicBezTo>
                    <a:pt x="1216177" y="183642"/>
                    <a:pt x="1220881" y="182074"/>
                    <a:pt x="1228721" y="189914"/>
                  </a:cubicBezTo>
                  <a:cubicBezTo>
                    <a:pt x="1236561" y="197754"/>
                    <a:pt x="1216177" y="211082"/>
                    <a:pt x="1201282" y="222841"/>
                  </a:cubicBezTo>
                  <a:cubicBezTo>
                    <a:pt x="1186386" y="234601"/>
                    <a:pt x="1194225" y="229897"/>
                    <a:pt x="1187954" y="237737"/>
                  </a:cubicBezTo>
                  <a:cubicBezTo>
                    <a:pt x="1181682" y="245577"/>
                    <a:pt x="1187170" y="256553"/>
                    <a:pt x="1182466" y="261257"/>
                  </a:cubicBezTo>
                  <a:cubicBezTo>
                    <a:pt x="1176978" y="265961"/>
                    <a:pt x="1178546" y="262825"/>
                    <a:pt x="1169138" y="260473"/>
                  </a:cubicBezTo>
                  <a:cubicBezTo>
                    <a:pt x="1159730" y="258905"/>
                    <a:pt x="1149538" y="257337"/>
                    <a:pt x="1129154" y="252633"/>
                  </a:cubicBezTo>
                  <a:cubicBezTo>
                    <a:pt x="1108771" y="247929"/>
                    <a:pt x="1086819" y="217354"/>
                    <a:pt x="1072707" y="212650"/>
                  </a:cubicBezTo>
                  <a:cubicBezTo>
                    <a:pt x="1057811" y="207946"/>
                    <a:pt x="1057027" y="211866"/>
                    <a:pt x="1046835" y="211866"/>
                  </a:cubicBezTo>
                  <a:cubicBezTo>
                    <a:pt x="1036644" y="212650"/>
                    <a:pt x="968436" y="270665"/>
                    <a:pt x="955893" y="279289"/>
                  </a:cubicBezTo>
                  <a:cubicBezTo>
                    <a:pt x="943349" y="288697"/>
                    <a:pt x="955893" y="288697"/>
                    <a:pt x="952757" y="299673"/>
                  </a:cubicBezTo>
                  <a:cubicBezTo>
                    <a:pt x="949621" y="310648"/>
                    <a:pt x="921397" y="319272"/>
                    <a:pt x="910421" y="323192"/>
                  </a:cubicBezTo>
                  <a:cubicBezTo>
                    <a:pt x="899445" y="327112"/>
                    <a:pt x="880629" y="342792"/>
                    <a:pt x="869654" y="348280"/>
                  </a:cubicBezTo>
                  <a:cubicBezTo>
                    <a:pt x="859462" y="353768"/>
                    <a:pt x="832806" y="387479"/>
                    <a:pt x="829670" y="391399"/>
                  </a:cubicBezTo>
                  <a:cubicBezTo>
                    <a:pt x="825750" y="395319"/>
                    <a:pt x="821830" y="396103"/>
                    <a:pt x="816342" y="393751"/>
                  </a:cubicBezTo>
                  <a:cubicBezTo>
                    <a:pt x="811638" y="391399"/>
                    <a:pt x="805367" y="381207"/>
                    <a:pt x="792039" y="372584"/>
                  </a:cubicBezTo>
                  <a:cubicBezTo>
                    <a:pt x="777927" y="363960"/>
                    <a:pt x="776359" y="366312"/>
                    <a:pt x="760679" y="363960"/>
                  </a:cubicBezTo>
                  <a:cubicBezTo>
                    <a:pt x="744999" y="361608"/>
                    <a:pt x="743431" y="363176"/>
                    <a:pt x="715991" y="360824"/>
                  </a:cubicBezTo>
                  <a:cubicBezTo>
                    <a:pt x="688552" y="357688"/>
                    <a:pt x="693256" y="356120"/>
                    <a:pt x="688552" y="354552"/>
                  </a:cubicBezTo>
                  <a:cubicBezTo>
                    <a:pt x="683848" y="352984"/>
                    <a:pt x="680712" y="355336"/>
                    <a:pt x="672088" y="358472"/>
                  </a:cubicBezTo>
                  <a:cubicBezTo>
                    <a:pt x="663464" y="361608"/>
                    <a:pt x="663464" y="364744"/>
                    <a:pt x="658760" y="365528"/>
                  </a:cubicBezTo>
                  <a:cubicBezTo>
                    <a:pt x="654840" y="367096"/>
                    <a:pt x="651704" y="361608"/>
                    <a:pt x="653272" y="352200"/>
                  </a:cubicBezTo>
                  <a:cubicBezTo>
                    <a:pt x="654840" y="342008"/>
                    <a:pt x="653272" y="341224"/>
                    <a:pt x="649352" y="338872"/>
                  </a:cubicBezTo>
                  <a:cubicBezTo>
                    <a:pt x="645432" y="336520"/>
                    <a:pt x="636809" y="336520"/>
                    <a:pt x="623481" y="331816"/>
                  </a:cubicBezTo>
                  <a:cubicBezTo>
                    <a:pt x="610153" y="327112"/>
                    <a:pt x="625049" y="319272"/>
                    <a:pt x="625049" y="307512"/>
                  </a:cubicBezTo>
                  <a:cubicBezTo>
                    <a:pt x="625049" y="296537"/>
                    <a:pt x="607801" y="295753"/>
                    <a:pt x="593689" y="294969"/>
                  </a:cubicBezTo>
                  <a:cubicBezTo>
                    <a:pt x="580361" y="294185"/>
                    <a:pt x="533322" y="280073"/>
                    <a:pt x="516074" y="271449"/>
                  </a:cubicBezTo>
                  <a:cubicBezTo>
                    <a:pt x="498826" y="263609"/>
                    <a:pt x="510586" y="243225"/>
                    <a:pt x="509018" y="229897"/>
                  </a:cubicBezTo>
                  <a:cubicBezTo>
                    <a:pt x="507450" y="216570"/>
                    <a:pt x="512154" y="203242"/>
                    <a:pt x="512154" y="188346"/>
                  </a:cubicBezTo>
                  <a:cubicBezTo>
                    <a:pt x="512154" y="174234"/>
                    <a:pt x="543514" y="132683"/>
                    <a:pt x="547434" y="121707"/>
                  </a:cubicBezTo>
                  <a:cubicBezTo>
                    <a:pt x="551354" y="111515"/>
                    <a:pt x="549786" y="95835"/>
                    <a:pt x="551354" y="86427"/>
                  </a:cubicBezTo>
                  <a:cubicBezTo>
                    <a:pt x="552922" y="77019"/>
                    <a:pt x="552138" y="69963"/>
                    <a:pt x="548218" y="62907"/>
                  </a:cubicBezTo>
                  <a:cubicBezTo>
                    <a:pt x="545082" y="55852"/>
                    <a:pt x="534890" y="49580"/>
                    <a:pt x="516074" y="41740"/>
                  </a:cubicBezTo>
                  <a:cubicBezTo>
                    <a:pt x="497258" y="33900"/>
                    <a:pt x="490202" y="32332"/>
                    <a:pt x="468251" y="27628"/>
                  </a:cubicBezTo>
                  <a:cubicBezTo>
                    <a:pt x="446299" y="22924"/>
                    <a:pt x="442379" y="29196"/>
                    <a:pt x="413371" y="37820"/>
                  </a:cubicBezTo>
                  <a:cubicBezTo>
                    <a:pt x="385148" y="45660"/>
                    <a:pt x="376524" y="39388"/>
                    <a:pt x="363980" y="33900"/>
                  </a:cubicBezTo>
                  <a:cubicBezTo>
                    <a:pt x="351436" y="28412"/>
                    <a:pt x="342028" y="22140"/>
                    <a:pt x="309885" y="7244"/>
                  </a:cubicBezTo>
                  <a:cubicBezTo>
                    <a:pt x="277741" y="-8436"/>
                    <a:pt x="284013" y="6460"/>
                    <a:pt x="259709" y="4892"/>
                  </a:cubicBezTo>
                  <a:cubicBezTo>
                    <a:pt x="247949" y="4108"/>
                    <a:pt x="240110" y="7244"/>
                    <a:pt x="233838" y="11164"/>
                  </a:cubicBezTo>
                  <a:lnTo>
                    <a:pt x="240894" y="41740"/>
                  </a:lnTo>
                  <a:cubicBezTo>
                    <a:pt x="242461" y="48796"/>
                    <a:pt x="244030" y="53500"/>
                    <a:pt x="244030" y="55068"/>
                  </a:cubicBezTo>
                  <a:cubicBezTo>
                    <a:pt x="244814" y="58204"/>
                    <a:pt x="243245" y="62907"/>
                    <a:pt x="241677" y="67611"/>
                  </a:cubicBezTo>
                  <a:cubicBezTo>
                    <a:pt x="239326" y="73099"/>
                    <a:pt x="235406" y="78587"/>
                    <a:pt x="233054" y="79371"/>
                  </a:cubicBezTo>
                  <a:lnTo>
                    <a:pt x="232270" y="79371"/>
                  </a:lnTo>
                  <a:lnTo>
                    <a:pt x="233054" y="79371"/>
                  </a:lnTo>
                  <a:cubicBezTo>
                    <a:pt x="229918" y="73883"/>
                    <a:pt x="230702" y="73883"/>
                    <a:pt x="230702" y="74667"/>
                  </a:cubicBezTo>
                </a:path>
              </a:pathLst>
            </a:custGeom>
            <a:solidFill>
              <a:srgbClr val="DADADA"/>
            </a:solidFill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CAEAFBB7-DA1A-4D9A-BD8C-2D5172C25A0F}"/>
                </a:ext>
              </a:extLst>
            </p:cNvPr>
            <p:cNvSpPr/>
            <p:nvPr/>
          </p:nvSpPr>
          <p:spPr>
            <a:xfrm>
              <a:off x="3376281" y="2810614"/>
              <a:ext cx="1121106" cy="1536621"/>
            </a:xfrm>
            <a:custGeom>
              <a:avLst/>
              <a:gdLst>
                <a:gd name="connsiteX0" fmla="*/ 922756 w 1121105"/>
                <a:gd name="connsiteY0" fmla="*/ 620136 h 1536620"/>
                <a:gd name="connsiteX1" fmla="*/ 919620 w 1121105"/>
                <a:gd name="connsiteY1" fmla="*/ 612296 h 1536620"/>
                <a:gd name="connsiteX2" fmla="*/ 906293 w 1121105"/>
                <a:gd name="connsiteY2" fmla="*/ 600537 h 1536620"/>
                <a:gd name="connsiteX3" fmla="*/ 908645 w 1121105"/>
                <a:gd name="connsiteY3" fmla="*/ 544873 h 1536620"/>
                <a:gd name="connsiteX4" fmla="*/ 903941 w 1121105"/>
                <a:gd name="connsiteY4" fmla="*/ 527625 h 1536620"/>
                <a:gd name="connsiteX5" fmla="*/ 863173 w 1121105"/>
                <a:gd name="connsiteY5" fmla="*/ 529193 h 1536620"/>
                <a:gd name="connsiteX6" fmla="*/ 827894 w 1121105"/>
                <a:gd name="connsiteY6" fmla="*/ 518218 h 1536620"/>
                <a:gd name="connsiteX7" fmla="*/ 813782 w 1121105"/>
                <a:gd name="connsiteY7" fmla="*/ 513514 h 1536620"/>
                <a:gd name="connsiteX8" fmla="*/ 790262 w 1121105"/>
                <a:gd name="connsiteY8" fmla="*/ 515081 h 1536620"/>
                <a:gd name="connsiteX9" fmla="*/ 754983 w 1121105"/>
                <a:gd name="connsiteY9" fmla="*/ 518218 h 1536620"/>
                <a:gd name="connsiteX10" fmla="*/ 725191 w 1121105"/>
                <a:gd name="connsiteY10" fmla="*/ 501754 h 1536620"/>
                <a:gd name="connsiteX11" fmla="*/ 727543 w 1121105"/>
                <a:gd name="connsiteY11" fmla="*/ 489210 h 1536620"/>
                <a:gd name="connsiteX12" fmla="*/ 729111 w 1121105"/>
                <a:gd name="connsiteY12" fmla="*/ 483722 h 1536620"/>
                <a:gd name="connsiteX13" fmla="*/ 729111 w 1121105"/>
                <a:gd name="connsiteY13" fmla="*/ 483722 h 1536620"/>
                <a:gd name="connsiteX14" fmla="*/ 725191 w 1121105"/>
                <a:gd name="connsiteY14" fmla="*/ 485290 h 1536620"/>
                <a:gd name="connsiteX15" fmla="*/ 722839 w 1121105"/>
                <a:gd name="connsiteY15" fmla="*/ 487642 h 1536620"/>
                <a:gd name="connsiteX16" fmla="*/ 705591 w 1121105"/>
                <a:gd name="connsiteY16" fmla="*/ 500186 h 1536620"/>
                <a:gd name="connsiteX17" fmla="*/ 672664 w 1121105"/>
                <a:gd name="connsiteY17" fmla="*/ 476666 h 1536620"/>
                <a:gd name="connsiteX18" fmla="*/ 671880 w 1121105"/>
                <a:gd name="connsiteY18" fmla="*/ 475882 h 1536620"/>
                <a:gd name="connsiteX19" fmla="*/ 671096 w 1121105"/>
                <a:gd name="connsiteY19" fmla="*/ 475098 h 1536620"/>
                <a:gd name="connsiteX20" fmla="*/ 645224 w 1121105"/>
                <a:gd name="connsiteY20" fmla="*/ 464122 h 1536620"/>
                <a:gd name="connsiteX21" fmla="*/ 585641 w 1121105"/>
                <a:gd name="connsiteY21" fmla="*/ 458634 h 1536620"/>
                <a:gd name="connsiteX22" fmla="*/ 557417 w 1121105"/>
                <a:gd name="connsiteY22" fmla="*/ 410027 h 1536620"/>
                <a:gd name="connsiteX23" fmla="*/ 540169 w 1121105"/>
                <a:gd name="connsiteY23" fmla="*/ 335548 h 1536620"/>
                <a:gd name="connsiteX24" fmla="*/ 537033 w 1121105"/>
                <a:gd name="connsiteY24" fmla="*/ 306540 h 1536620"/>
                <a:gd name="connsiteX25" fmla="*/ 547225 w 1121105"/>
                <a:gd name="connsiteY25" fmla="*/ 301836 h 1536620"/>
                <a:gd name="connsiteX26" fmla="*/ 553497 w 1121105"/>
                <a:gd name="connsiteY26" fmla="*/ 298700 h 1536620"/>
                <a:gd name="connsiteX27" fmla="*/ 554281 w 1121105"/>
                <a:gd name="connsiteY27" fmla="*/ 298700 h 1536620"/>
                <a:gd name="connsiteX28" fmla="*/ 558985 w 1121105"/>
                <a:gd name="connsiteY28" fmla="*/ 288508 h 1536620"/>
                <a:gd name="connsiteX29" fmla="*/ 558985 w 1121105"/>
                <a:gd name="connsiteY29" fmla="*/ 285372 h 1536620"/>
                <a:gd name="connsiteX30" fmla="*/ 522137 w 1121105"/>
                <a:gd name="connsiteY30" fmla="*/ 279100 h 1536620"/>
                <a:gd name="connsiteX31" fmla="*/ 510378 w 1121105"/>
                <a:gd name="connsiteY31" fmla="*/ 275965 h 1536620"/>
                <a:gd name="connsiteX32" fmla="*/ 497834 w 1121105"/>
                <a:gd name="connsiteY32" fmla="*/ 272829 h 1536620"/>
                <a:gd name="connsiteX33" fmla="*/ 495482 w 1121105"/>
                <a:gd name="connsiteY33" fmla="*/ 272045 h 1536620"/>
                <a:gd name="connsiteX34" fmla="*/ 471178 w 1121105"/>
                <a:gd name="connsiteY34" fmla="*/ 239117 h 1536620"/>
                <a:gd name="connsiteX35" fmla="*/ 472746 w 1121105"/>
                <a:gd name="connsiteY35" fmla="*/ 234413 h 1536620"/>
                <a:gd name="connsiteX36" fmla="*/ 474314 w 1121105"/>
                <a:gd name="connsiteY36" fmla="*/ 228925 h 1536620"/>
                <a:gd name="connsiteX37" fmla="*/ 431979 w 1121105"/>
                <a:gd name="connsiteY37" fmla="*/ 201485 h 1536620"/>
                <a:gd name="connsiteX38" fmla="*/ 391211 w 1121105"/>
                <a:gd name="connsiteY38" fmla="*/ 174046 h 1536620"/>
                <a:gd name="connsiteX39" fmla="*/ 391211 w 1121105"/>
                <a:gd name="connsiteY39" fmla="*/ 174046 h 1536620"/>
                <a:gd name="connsiteX40" fmla="*/ 391211 w 1121105"/>
                <a:gd name="connsiteY40" fmla="*/ 174046 h 1536620"/>
                <a:gd name="connsiteX41" fmla="*/ 391211 w 1121105"/>
                <a:gd name="connsiteY41" fmla="*/ 173262 h 1536620"/>
                <a:gd name="connsiteX42" fmla="*/ 388075 w 1121105"/>
                <a:gd name="connsiteY42" fmla="*/ 151310 h 1536620"/>
                <a:gd name="connsiteX43" fmla="*/ 394347 w 1121105"/>
                <a:gd name="connsiteY43" fmla="*/ 146606 h 1536620"/>
                <a:gd name="connsiteX44" fmla="*/ 395131 w 1121105"/>
                <a:gd name="connsiteY44" fmla="*/ 146606 h 1536620"/>
                <a:gd name="connsiteX45" fmla="*/ 417083 w 1121105"/>
                <a:gd name="connsiteY45" fmla="*/ 101919 h 1536620"/>
                <a:gd name="connsiteX46" fmla="*/ 421787 w 1121105"/>
                <a:gd name="connsiteY46" fmla="*/ 97999 h 1536620"/>
                <a:gd name="connsiteX47" fmla="*/ 426491 w 1121105"/>
                <a:gd name="connsiteY47" fmla="*/ 85455 h 1536620"/>
                <a:gd name="connsiteX48" fmla="*/ 424923 w 1121105"/>
                <a:gd name="connsiteY48" fmla="*/ 82319 h 1536620"/>
                <a:gd name="connsiteX49" fmla="*/ 422571 w 1121105"/>
                <a:gd name="connsiteY49" fmla="*/ 78399 h 1536620"/>
                <a:gd name="connsiteX50" fmla="*/ 399835 w 1121105"/>
                <a:gd name="connsiteY50" fmla="*/ 67423 h 1536620"/>
                <a:gd name="connsiteX51" fmla="*/ 362987 w 1121105"/>
                <a:gd name="connsiteY51" fmla="*/ 53311 h 1536620"/>
                <a:gd name="connsiteX52" fmla="*/ 304972 w 1121105"/>
                <a:gd name="connsiteY52" fmla="*/ 25872 h 1536620"/>
                <a:gd name="connsiteX53" fmla="*/ 249309 w 1121105"/>
                <a:gd name="connsiteY53" fmla="*/ 0 h 1536620"/>
                <a:gd name="connsiteX54" fmla="*/ 247741 w 1121105"/>
                <a:gd name="connsiteY54" fmla="*/ 5488 h 1536620"/>
                <a:gd name="connsiteX55" fmla="*/ 241469 w 1121105"/>
                <a:gd name="connsiteY55" fmla="*/ 22736 h 1536620"/>
                <a:gd name="connsiteX56" fmla="*/ 241469 w 1121105"/>
                <a:gd name="connsiteY56" fmla="*/ 23520 h 1536620"/>
                <a:gd name="connsiteX57" fmla="*/ 236765 w 1121105"/>
                <a:gd name="connsiteY57" fmla="*/ 28224 h 1536620"/>
                <a:gd name="connsiteX58" fmla="*/ 229709 w 1121105"/>
                <a:gd name="connsiteY58" fmla="*/ 34496 h 1536620"/>
                <a:gd name="connsiteX59" fmla="*/ 181102 w 1121105"/>
                <a:gd name="connsiteY59" fmla="*/ 68207 h 1536620"/>
                <a:gd name="connsiteX60" fmla="*/ 181102 w 1121105"/>
                <a:gd name="connsiteY60" fmla="*/ 68991 h 1536620"/>
                <a:gd name="connsiteX61" fmla="*/ 180318 w 1121105"/>
                <a:gd name="connsiteY61" fmla="*/ 68991 h 1536620"/>
                <a:gd name="connsiteX62" fmla="*/ 173262 w 1121105"/>
                <a:gd name="connsiteY62" fmla="*/ 72127 h 1536620"/>
                <a:gd name="connsiteX63" fmla="*/ 165422 w 1121105"/>
                <a:gd name="connsiteY63" fmla="*/ 75263 h 1536620"/>
                <a:gd name="connsiteX64" fmla="*/ 124655 w 1121105"/>
                <a:gd name="connsiteY64" fmla="*/ 81535 h 1536620"/>
                <a:gd name="connsiteX65" fmla="*/ 112895 w 1121105"/>
                <a:gd name="connsiteY65" fmla="*/ 79183 h 1536620"/>
                <a:gd name="connsiteX66" fmla="*/ 97999 w 1121105"/>
                <a:gd name="connsiteY66" fmla="*/ 80751 h 1536620"/>
                <a:gd name="connsiteX67" fmla="*/ 94079 w 1121105"/>
                <a:gd name="connsiteY67" fmla="*/ 86239 h 1536620"/>
                <a:gd name="connsiteX68" fmla="*/ 89375 w 1121105"/>
                <a:gd name="connsiteY68" fmla="*/ 94863 h 1536620"/>
                <a:gd name="connsiteX69" fmla="*/ 73695 w 1121105"/>
                <a:gd name="connsiteY69" fmla="*/ 146606 h 1536620"/>
                <a:gd name="connsiteX70" fmla="*/ 73695 w 1121105"/>
                <a:gd name="connsiteY70" fmla="*/ 147390 h 1536620"/>
                <a:gd name="connsiteX71" fmla="*/ 55663 w 1121105"/>
                <a:gd name="connsiteY71" fmla="*/ 217165 h 1536620"/>
                <a:gd name="connsiteX72" fmla="*/ 45471 w 1121105"/>
                <a:gd name="connsiteY72" fmla="*/ 252445 h 1536620"/>
                <a:gd name="connsiteX73" fmla="*/ 45471 w 1121105"/>
                <a:gd name="connsiteY73" fmla="*/ 253229 h 1536620"/>
                <a:gd name="connsiteX74" fmla="*/ 39984 w 1121105"/>
                <a:gd name="connsiteY74" fmla="*/ 274397 h 1536620"/>
                <a:gd name="connsiteX75" fmla="*/ 30576 w 1121105"/>
                <a:gd name="connsiteY75" fmla="*/ 311244 h 1536620"/>
                <a:gd name="connsiteX76" fmla="*/ 30576 w 1121105"/>
                <a:gd name="connsiteY76" fmla="*/ 312028 h 1536620"/>
                <a:gd name="connsiteX77" fmla="*/ 39984 w 1121105"/>
                <a:gd name="connsiteY77" fmla="*/ 355932 h 1536620"/>
                <a:gd name="connsiteX78" fmla="*/ 42336 w 1121105"/>
                <a:gd name="connsiteY78" fmla="*/ 371611 h 1536620"/>
                <a:gd name="connsiteX79" fmla="*/ 43903 w 1121105"/>
                <a:gd name="connsiteY79" fmla="*/ 473530 h 1536620"/>
                <a:gd name="connsiteX80" fmla="*/ 55663 w 1121105"/>
                <a:gd name="connsiteY80" fmla="*/ 504106 h 1536620"/>
                <a:gd name="connsiteX81" fmla="*/ 136414 w 1121105"/>
                <a:gd name="connsiteY81" fmla="*/ 662472 h 1536620"/>
                <a:gd name="connsiteX82" fmla="*/ 140334 w 1121105"/>
                <a:gd name="connsiteY82" fmla="*/ 669528 h 1536620"/>
                <a:gd name="connsiteX83" fmla="*/ 134062 w 1121105"/>
                <a:gd name="connsiteY83" fmla="*/ 673448 h 1536620"/>
                <a:gd name="connsiteX84" fmla="*/ 39200 w 1121105"/>
                <a:gd name="connsiteY84" fmla="*/ 746359 h 1536620"/>
                <a:gd name="connsiteX85" fmla="*/ 59583 w 1121105"/>
                <a:gd name="connsiteY85" fmla="*/ 777718 h 1536620"/>
                <a:gd name="connsiteX86" fmla="*/ 83887 w 1121105"/>
                <a:gd name="connsiteY86" fmla="*/ 813782 h 1536620"/>
                <a:gd name="connsiteX87" fmla="*/ 87023 w 1121105"/>
                <a:gd name="connsiteY87" fmla="*/ 816918 h 1536620"/>
                <a:gd name="connsiteX88" fmla="*/ 96431 w 1121105"/>
                <a:gd name="connsiteY88" fmla="*/ 845925 h 1536620"/>
                <a:gd name="connsiteX89" fmla="*/ 94079 w 1121105"/>
                <a:gd name="connsiteY89" fmla="*/ 850629 h 1536620"/>
                <a:gd name="connsiteX90" fmla="*/ 71343 w 1121105"/>
                <a:gd name="connsiteY90" fmla="*/ 875717 h 1536620"/>
                <a:gd name="connsiteX91" fmla="*/ 47823 w 1121105"/>
                <a:gd name="connsiteY91" fmla="*/ 874933 h 1536620"/>
                <a:gd name="connsiteX92" fmla="*/ 41552 w 1121105"/>
                <a:gd name="connsiteY92" fmla="*/ 869445 h 1536620"/>
                <a:gd name="connsiteX93" fmla="*/ 43119 w 1121105"/>
                <a:gd name="connsiteY93" fmla="*/ 871797 h 1536620"/>
                <a:gd name="connsiteX94" fmla="*/ 45471 w 1121105"/>
                <a:gd name="connsiteY94" fmla="*/ 889045 h 1536620"/>
                <a:gd name="connsiteX95" fmla="*/ 47823 w 1121105"/>
                <a:gd name="connsiteY95" fmla="*/ 998019 h 1536620"/>
                <a:gd name="connsiteX96" fmla="*/ 5488 w 1121105"/>
                <a:gd name="connsiteY96" fmla="*/ 1043491 h 1536620"/>
                <a:gd name="connsiteX97" fmla="*/ 0 w 1121105"/>
                <a:gd name="connsiteY97" fmla="*/ 1045843 h 1536620"/>
                <a:gd name="connsiteX98" fmla="*/ 47039 w 1121105"/>
                <a:gd name="connsiteY98" fmla="*/ 1088178 h 1536620"/>
                <a:gd name="connsiteX99" fmla="*/ 47823 w 1121105"/>
                <a:gd name="connsiteY99" fmla="*/ 1088962 h 1536620"/>
                <a:gd name="connsiteX100" fmla="*/ 84671 w 1121105"/>
                <a:gd name="connsiteY100" fmla="*/ 1165793 h 1536620"/>
                <a:gd name="connsiteX101" fmla="*/ 88591 w 1121105"/>
                <a:gd name="connsiteY101" fmla="*/ 1184609 h 1536620"/>
                <a:gd name="connsiteX102" fmla="*/ 108191 w 1121105"/>
                <a:gd name="connsiteY102" fmla="*/ 1210481 h 1536620"/>
                <a:gd name="connsiteX103" fmla="*/ 134062 w 1121105"/>
                <a:gd name="connsiteY103" fmla="*/ 1218321 h 1536620"/>
                <a:gd name="connsiteX104" fmla="*/ 178750 w 1121105"/>
                <a:gd name="connsiteY104" fmla="*/ 1212833 h 1536620"/>
                <a:gd name="connsiteX105" fmla="*/ 199917 w 1121105"/>
                <a:gd name="connsiteY105" fmla="*/ 1201857 h 1536620"/>
                <a:gd name="connsiteX106" fmla="*/ 228141 w 1121105"/>
                <a:gd name="connsiteY106" fmla="*/ 1186961 h 1536620"/>
                <a:gd name="connsiteX107" fmla="*/ 292428 w 1121105"/>
                <a:gd name="connsiteY107" fmla="*/ 1165010 h 1536620"/>
                <a:gd name="connsiteX108" fmla="*/ 361419 w 1121105"/>
                <a:gd name="connsiteY108" fmla="*/ 1179121 h 1536620"/>
                <a:gd name="connsiteX109" fmla="*/ 422571 w 1121105"/>
                <a:gd name="connsiteY109" fmla="*/ 1204993 h 1536620"/>
                <a:gd name="connsiteX110" fmla="*/ 439818 w 1121105"/>
                <a:gd name="connsiteY110" fmla="*/ 1231649 h 1536620"/>
                <a:gd name="connsiteX111" fmla="*/ 425707 w 1121105"/>
                <a:gd name="connsiteY111" fmla="*/ 1246544 h 1536620"/>
                <a:gd name="connsiteX112" fmla="*/ 410811 w 1121105"/>
                <a:gd name="connsiteY112" fmla="*/ 1260656 h 1536620"/>
                <a:gd name="connsiteX113" fmla="*/ 410811 w 1121105"/>
                <a:gd name="connsiteY113" fmla="*/ 1261440 h 1536620"/>
                <a:gd name="connsiteX114" fmla="*/ 409243 w 1121105"/>
                <a:gd name="connsiteY114" fmla="*/ 1286528 h 1536620"/>
                <a:gd name="connsiteX115" fmla="*/ 417083 w 1121105"/>
                <a:gd name="connsiteY115" fmla="*/ 1317888 h 1536620"/>
                <a:gd name="connsiteX116" fmla="*/ 424923 w 1121105"/>
                <a:gd name="connsiteY116" fmla="*/ 1406478 h 1536620"/>
                <a:gd name="connsiteX117" fmla="*/ 427275 w 1121105"/>
                <a:gd name="connsiteY117" fmla="*/ 1420590 h 1536620"/>
                <a:gd name="connsiteX118" fmla="*/ 429627 w 1121105"/>
                <a:gd name="connsiteY118" fmla="*/ 1428430 h 1536620"/>
                <a:gd name="connsiteX119" fmla="*/ 461770 w 1121105"/>
                <a:gd name="connsiteY119" fmla="*/ 1464494 h 1536620"/>
                <a:gd name="connsiteX120" fmla="*/ 457066 w 1121105"/>
                <a:gd name="connsiteY120" fmla="*/ 1464494 h 1536620"/>
                <a:gd name="connsiteX121" fmla="*/ 509594 w 1121105"/>
                <a:gd name="connsiteY121" fmla="*/ 1522509 h 1536620"/>
                <a:gd name="connsiteX122" fmla="*/ 510378 w 1121105"/>
                <a:gd name="connsiteY122" fmla="*/ 1523293 h 1536620"/>
                <a:gd name="connsiteX123" fmla="*/ 517434 w 1121105"/>
                <a:gd name="connsiteY123" fmla="*/ 1536621 h 1536620"/>
                <a:gd name="connsiteX124" fmla="*/ 519001 w 1121105"/>
                <a:gd name="connsiteY124" fmla="*/ 1535837 h 1536620"/>
                <a:gd name="connsiteX125" fmla="*/ 519001 w 1121105"/>
                <a:gd name="connsiteY125" fmla="*/ 1527997 h 1536620"/>
                <a:gd name="connsiteX126" fmla="*/ 522921 w 1121105"/>
                <a:gd name="connsiteY126" fmla="*/ 1502909 h 1536620"/>
                <a:gd name="connsiteX127" fmla="*/ 537033 w 1121105"/>
                <a:gd name="connsiteY127" fmla="*/ 1461358 h 1536620"/>
                <a:gd name="connsiteX128" fmla="*/ 552713 w 1121105"/>
                <a:gd name="connsiteY128" fmla="*/ 1426078 h 1536620"/>
                <a:gd name="connsiteX129" fmla="*/ 594265 w 1121105"/>
                <a:gd name="connsiteY129" fmla="*/ 1431566 h 1536620"/>
                <a:gd name="connsiteX130" fmla="*/ 627976 w 1121105"/>
                <a:gd name="connsiteY130" fmla="*/ 1457438 h 1536620"/>
                <a:gd name="connsiteX131" fmla="*/ 633464 w 1121105"/>
                <a:gd name="connsiteY131" fmla="*/ 1462142 h 1536620"/>
                <a:gd name="connsiteX132" fmla="*/ 656984 w 1121105"/>
                <a:gd name="connsiteY132" fmla="*/ 1489581 h 1536620"/>
                <a:gd name="connsiteX133" fmla="*/ 685992 w 1121105"/>
                <a:gd name="connsiteY133" fmla="*/ 1522509 h 1536620"/>
                <a:gd name="connsiteX134" fmla="*/ 685992 w 1121105"/>
                <a:gd name="connsiteY134" fmla="*/ 1522509 h 1536620"/>
                <a:gd name="connsiteX135" fmla="*/ 857685 w 1121105"/>
                <a:gd name="connsiteY135" fmla="*/ 1410398 h 1536620"/>
                <a:gd name="connsiteX136" fmla="*/ 889829 w 1121105"/>
                <a:gd name="connsiteY136" fmla="*/ 1388447 h 1536620"/>
                <a:gd name="connsiteX137" fmla="*/ 907861 w 1121105"/>
                <a:gd name="connsiteY137" fmla="*/ 1375119 h 1536620"/>
                <a:gd name="connsiteX138" fmla="*/ 908645 w 1121105"/>
                <a:gd name="connsiteY138" fmla="*/ 1375119 h 1536620"/>
                <a:gd name="connsiteX139" fmla="*/ 1062307 w 1121105"/>
                <a:gd name="connsiteY139" fmla="*/ 1260656 h 1536620"/>
                <a:gd name="connsiteX140" fmla="*/ 1086610 w 1121105"/>
                <a:gd name="connsiteY140" fmla="*/ 1241840 h 1536620"/>
                <a:gd name="connsiteX141" fmla="*/ 1096018 w 1121105"/>
                <a:gd name="connsiteY141" fmla="*/ 1234001 h 1536620"/>
                <a:gd name="connsiteX142" fmla="*/ 1117970 w 1121105"/>
                <a:gd name="connsiteY142" fmla="*/ 1215185 h 1536620"/>
                <a:gd name="connsiteX143" fmla="*/ 1126594 w 1121105"/>
                <a:gd name="connsiteY143" fmla="*/ 1208913 h 1536620"/>
                <a:gd name="connsiteX144" fmla="*/ 1123458 w 1121105"/>
                <a:gd name="connsiteY144" fmla="*/ 1199505 h 1536620"/>
                <a:gd name="connsiteX145" fmla="*/ 1109346 w 1121105"/>
                <a:gd name="connsiteY145" fmla="*/ 1172065 h 1536620"/>
                <a:gd name="connsiteX146" fmla="*/ 1087394 w 1121105"/>
                <a:gd name="connsiteY146" fmla="*/ 1150898 h 1536620"/>
                <a:gd name="connsiteX147" fmla="*/ 1068579 w 1121105"/>
                <a:gd name="connsiteY147" fmla="*/ 1134434 h 1536620"/>
                <a:gd name="connsiteX148" fmla="*/ 1062307 w 1121105"/>
                <a:gd name="connsiteY148" fmla="*/ 1113266 h 1536620"/>
                <a:gd name="connsiteX149" fmla="*/ 1053683 w 1121105"/>
                <a:gd name="connsiteY149" fmla="*/ 1067011 h 1536620"/>
                <a:gd name="connsiteX150" fmla="*/ 1013699 w 1121105"/>
                <a:gd name="connsiteY150" fmla="*/ 950980 h 1536620"/>
                <a:gd name="connsiteX151" fmla="*/ 1005859 w 1121105"/>
                <a:gd name="connsiteY151" fmla="*/ 935300 h 1536620"/>
                <a:gd name="connsiteX152" fmla="*/ 999588 w 1121105"/>
                <a:gd name="connsiteY152" fmla="*/ 927460 h 1536620"/>
                <a:gd name="connsiteX153" fmla="*/ 977636 w 1121105"/>
                <a:gd name="connsiteY153" fmla="*/ 914133 h 1536620"/>
                <a:gd name="connsiteX154" fmla="*/ 955684 w 1121105"/>
                <a:gd name="connsiteY154" fmla="*/ 904725 h 1536620"/>
                <a:gd name="connsiteX155" fmla="*/ 929812 w 1121105"/>
                <a:gd name="connsiteY155" fmla="*/ 895317 h 1536620"/>
                <a:gd name="connsiteX156" fmla="*/ 912565 w 1121105"/>
                <a:gd name="connsiteY156" fmla="*/ 889829 h 1536620"/>
                <a:gd name="connsiteX157" fmla="*/ 902373 w 1121105"/>
                <a:gd name="connsiteY157" fmla="*/ 859253 h 1536620"/>
                <a:gd name="connsiteX158" fmla="*/ 903941 w 1121105"/>
                <a:gd name="connsiteY158" fmla="*/ 852981 h 1536620"/>
                <a:gd name="connsiteX159" fmla="*/ 881205 w 1121105"/>
                <a:gd name="connsiteY159" fmla="*/ 830246 h 1536620"/>
                <a:gd name="connsiteX160" fmla="*/ 877285 w 1121105"/>
                <a:gd name="connsiteY160" fmla="*/ 824758 h 1536620"/>
                <a:gd name="connsiteX161" fmla="*/ 873365 w 1121105"/>
                <a:gd name="connsiteY161" fmla="*/ 818486 h 1536620"/>
                <a:gd name="connsiteX162" fmla="*/ 873365 w 1121105"/>
                <a:gd name="connsiteY162" fmla="*/ 818486 h 1536620"/>
                <a:gd name="connsiteX163" fmla="*/ 885909 w 1121105"/>
                <a:gd name="connsiteY163" fmla="*/ 792614 h 1536620"/>
                <a:gd name="connsiteX164" fmla="*/ 891397 w 1121105"/>
                <a:gd name="connsiteY164" fmla="*/ 790262 h 1536620"/>
                <a:gd name="connsiteX165" fmla="*/ 890613 w 1121105"/>
                <a:gd name="connsiteY165" fmla="*/ 764390 h 1536620"/>
                <a:gd name="connsiteX166" fmla="*/ 890613 w 1121105"/>
                <a:gd name="connsiteY166" fmla="*/ 729895 h 1536620"/>
                <a:gd name="connsiteX167" fmla="*/ 890613 w 1121105"/>
                <a:gd name="connsiteY167" fmla="*/ 729111 h 1536620"/>
                <a:gd name="connsiteX168" fmla="*/ 883557 w 1121105"/>
                <a:gd name="connsiteY168" fmla="*/ 709511 h 1536620"/>
                <a:gd name="connsiteX169" fmla="*/ 866309 w 1121105"/>
                <a:gd name="connsiteY169" fmla="*/ 685991 h 1536620"/>
                <a:gd name="connsiteX170" fmla="*/ 862389 w 1121105"/>
                <a:gd name="connsiteY170" fmla="*/ 653848 h 1536620"/>
                <a:gd name="connsiteX171" fmla="*/ 879637 w 1121105"/>
                <a:gd name="connsiteY171" fmla="*/ 650712 h 1536620"/>
                <a:gd name="connsiteX172" fmla="*/ 898453 w 1121105"/>
                <a:gd name="connsiteY172" fmla="*/ 647576 h 1536620"/>
                <a:gd name="connsiteX173" fmla="*/ 899237 w 1121105"/>
                <a:gd name="connsiteY173" fmla="*/ 647576 h 1536620"/>
                <a:gd name="connsiteX174" fmla="*/ 912565 w 1121105"/>
                <a:gd name="connsiteY174" fmla="*/ 640520 h 1536620"/>
                <a:gd name="connsiteX175" fmla="*/ 922756 w 1121105"/>
                <a:gd name="connsiteY175" fmla="*/ 620136 h 153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121105" h="1536620">
                  <a:moveTo>
                    <a:pt x="922756" y="620136"/>
                  </a:moveTo>
                  <a:cubicBezTo>
                    <a:pt x="925109" y="615432"/>
                    <a:pt x="922756" y="613864"/>
                    <a:pt x="919620" y="612296"/>
                  </a:cubicBezTo>
                  <a:cubicBezTo>
                    <a:pt x="914917" y="609160"/>
                    <a:pt x="910213" y="606024"/>
                    <a:pt x="906293" y="600537"/>
                  </a:cubicBezTo>
                  <a:cubicBezTo>
                    <a:pt x="898453" y="587993"/>
                    <a:pt x="904725" y="557417"/>
                    <a:pt x="908645" y="544873"/>
                  </a:cubicBezTo>
                  <a:lnTo>
                    <a:pt x="903941" y="527625"/>
                  </a:lnTo>
                  <a:cubicBezTo>
                    <a:pt x="896885" y="529193"/>
                    <a:pt x="883557" y="529977"/>
                    <a:pt x="863173" y="529193"/>
                  </a:cubicBezTo>
                  <a:cubicBezTo>
                    <a:pt x="840437" y="528409"/>
                    <a:pt x="833382" y="522921"/>
                    <a:pt x="827894" y="518218"/>
                  </a:cubicBezTo>
                  <a:cubicBezTo>
                    <a:pt x="824758" y="515865"/>
                    <a:pt x="822406" y="513514"/>
                    <a:pt x="813782" y="513514"/>
                  </a:cubicBezTo>
                  <a:cubicBezTo>
                    <a:pt x="802022" y="513514"/>
                    <a:pt x="796534" y="514298"/>
                    <a:pt x="790262" y="515081"/>
                  </a:cubicBezTo>
                  <a:cubicBezTo>
                    <a:pt x="783206" y="516650"/>
                    <a:pt x="773798" y="517434"/>
                    <a:pt x="754983" y="518218"/>
                  </a:cubicBezTo>
                  <a:cubicBezTo>
                    <a:pt x="732247" y="519785"/>
                    <a:pt x="725975" y="511946"/>
                    <a:pt x="725191" y="501754"/>
                  </a:cubicBezTo>
                  <a:cubicBezTo>
                    <a:pt x="725191" y="497050"/>
                    <a:pt x="726759" y="493914"/>
                    <a:pt x="727543" y="489210"/>
                  </a:cubicBezTo>
                  <a:cubicBezTo>
                    <a:pt x="728327" y="486858"/>
                    <a:pt x="729111" y="484506"/>
                    <a:pt x="729111" y="483722"/>
                  </a:cubicBezTo>
                  <a:lnTo>
                    <a:pt x="729111" y="483722"/>
                  </a:lnTo>
                  <a:cubicBezTo>
                    <a:pt x="727543" y="483722"/>
                    <a:pt x="726759" y="484506"/>
                    <a:pt x="725191" y="485290"/>
                  </a:cubicBezTo>
                  <a:cubicBezTo>
                    <a:pt x="723623" y="486074"/>
                    <a:pt x="722839" y="486858"/>
                    <a:pt x="722839" y="487642"/>
                  </a:cubicBezTo>
                  <a:cubicBezTo>
                    <a:pt x="713431" y="500970"/>
                    <a:pt x="712647" y="499402"/>
                    <a:pt x="705591" y="500186"/>
                  </a:cubicBezTo>
                  <a:cubicBezTo>
                    <a:pt x="690695" y="501754"/>
                    <a:pt x="672664" y="476666"/>
                    <a:pt x="672664" y="476666"/>
                  </a:cubicBezTo>
                  <a:lnTo>
                    <a:pt x="671880" y="475882"/>
                  </a:lnTo>
                  <a:lnTo>
                    <a:pt x="671096" y="475098"/>
                  </a:lnTo>
                  <a:cubicBezTo>
                    <a:pt x="671096" y="475098"/>
                    <a:pt x="658552" y="464122"/>
                    <a:pt x="645224" y="464122"/>
                  </a:cubicBezTo>
                  <a:cubicBezTo>
                    <a:pt x="632680" y="464122"/>
                    <a:pt x="608376" y="461770"/>
                    <a:pt x="585641" y="458634"/>
                  </a:cubicBezTo>
                  <a:cubicBezTo>
                    <a:pt x="546441" y="456282"/>
                    <a:pt x="533897" y="438250"/>
                    <a:pt x="557417" y="410027"/>
                  </a:cubicBezTo>
                  <a:cubicBezTo>
                    <a:pt x="556633" y="397483"/>
                    <a:pt x="553497" y="352012"/>
                    <a:pt x="540169" y="335548"/>
                  </a:cubicBezTo>
                  <a:cubicBezTo>
                    <a:pt x="528409" y="319868"/>
                    <a:pt x="529977" y="312028"/>
                    <a:pt x="537033" y="306540"/>
                  </a:cubicBezTo>
                  <a:cubicBezTo>
                    <a:pt x="540169" y="304188"/>
                    <a:pt x="543305" y="302620"/>
                    <a:pt x="547225" y="301836"/>
                  </a:cubicBezTo>
                  <a:cubicBezTo>
                    <a:pt x="549577" y="301052"/>
                    <a:pt x="552713" y="300268"/>
                    <a:pt x="553497" y="298700"/>
                  </a:cubicBezTo>
                  <a:lnTo>
                    <a:pt x="554281" y="298700"/>
                  </a:lnTo>
                  <a:cubicBezTo>
                    <a:pt x="556633" y="296348"/>
                    <a:pt x="558201" y="292428"/>
                    <a:pt x="558985" y="288508"/>
                  </a:cubicBezTo>
                  <a:lnTo>
                    <a:pt x="558985" y="285372"/>
                  </a:lnTo>
                  <a:cubicBezTo>
                    <a:pt x="551929" y="284588"/>
                    <a:pt x="538601" y="282236"/>
                    <a:pt x="522137" y="279100"/>
                  </a:cubicBezTo>
                  <a:cubicBezTo>
                    <a:pt x="518217" y="278317"/>
                    <a:pt x="514297" y="276748"/>
                    <a:pt x="510378" y="275965"/>
                  </a:cubicBezTo>
                  <a:cubicBezTo>
                    <a:pt x="505674" y="274397"/>
                    <a:pt x="501754" y="273613"/>
                    <a:pt x="497834" y="272829"/>
                  </a:cubicBezTo>
                  <a:lnTo>
                    <a:pt x="495482" y="272045"/>
                  </a:lnTo>
                  <a:cubicBezTo>
                    <a:pt x="468042" y="264989"/>
                    <a:pt x="468042" y="251661"/>
                    <a:pt x="471178" y="239117"/>
                  </a:cubicBezTo>
                  <a:cubicBezTo>
                    <a:pt x="471962" y="237549"/>
                    <a:pt x="471962" y="235981"/>
                    <a:pt x="472746" y="234413"/>
                  </a:cubicBezTo>
                  <a:cubicBezTo>
                    <a:pt x="473530" y="232061"/>
                    <a:pt x="474314" y="229709"/>
                    <a:pt x="474314" y="228925"/>
                  </a:cubicBezTo>
                  <a:cubicBezTo>
                    <a:pt x="474314" y="227357"/>
                    <a:pt x="452362" y="214029"/>
                    <a:pt x="431979" y="201485"/>
                  </a:cubicBezTo>
                  <a:cubicBezTo>
                    <a:pt x="414731" y="191294"/>
                    <a:pt x="398267" y="181102"/>
                    <a:pt x="391211" y="174046"/>
                  </a:cubicBezTo>
                  <a:lnTo>
                    <a:pt x="391211" y="174046"/>
                  </a:lnTo>
                  <a:lnTo>
                    <a:pt x="391211" y="174046"/>
                  </a:lnTo>
                  <a:lnTo>
                    <a:pt x="391211" y="173262"/>
                  </a:lnTo>
                  <a:cubicBezTo>
                    <a:pt x="381019" y="163854"/>
                    <a:pt x="382587" y="156798"/>
                    <a:pt x="388075" y="151310"/>
                  </a:cubicBezTo>
                  <a:cubicBezTo>
                    <a:pt x="390427" y="148958"/>
                    <a:pt x="391995" y="148174"/>
                    <a:pt x="394347" y="146606"/>
                  </a:cubicBezTo>
                  <a:lnTo>
                    <a:pt x="395131" y="146606"/>
                  </a:lnTo>
                  <a:cubicBezTo>
                    <a:pt x="383371" y="130142"/>
                    <a:pt x="403755" y="112895"/>
                    <a:pt x="417083" y="101919"/>
                  </a:cubicBezTo>
                  <a:cubicBezTo>
                    <a:pt x="418651" y="100351"/>
                    <a:pt x="420219" y="99567"/>
                    <a:pt x="421787" y="97999"/>
                  </a:cubicBezTo>
                  <a:cubicBezTo>
                    <a:pt x="425707" y="94863"/>
                    <a:pt x="427275" y="90159"/>
                    <a:pt x="426491" y="85455"/>
                  </a:cubicBezTo>
                  <a:cubicBezTo>
                    <a:pt x="426491" y="84671"/>
                    <a:pt x="425707" y="83103"/>
                    <a:pt x="424923" y="82319"/>
                  </a:cubicBezTo>
                  <a:cubicBezTo>
                    <a:pt x="424923" y="81535"/>
                    <a:pt x="423355" y="79967"/>
                    <a:pt x="422571" y="78399"/>
                  </a:cubicBezTo>
                  <a:cubicBezTo>
                    <a:pt x="419435" y="73695"/>
                    <a:pt x="411595" y="71343"/>
                    <a:pt x="399835" y="67423"/>
                  </a:cubicBezTo>
                  <a:cubicBezTo>
                    <a:pt x="390427" y="64287"/>
                    <a:pt x="377883" y="60367"/>
                    <a:pt x="362987" y="53311"/>
                  </a:cubicBezTo>
                  <a:cubicBezTo>
                    <a:pt x="349660" y="47039"/>
                    <a:pt x="326924" y="36848"/>
                    <a:pt x="304972" y="25872"/>
                  </a:cubicBezTo>
                  <a:lnTo>
                    <a:pt x="249309" y="0"/>
                  </a:lnTo>
                  <a:cubicBezTo>
                    <a:pt x="249309" y="2352"/>
                    <a:pt x="248525" y="3920"/>
                    <a:pt x="247741" y="5488"/>
                  </a:cubicBezTo>
                  <a:cubicBezTo>
                    <a:pt x="246173" y="13328"/>
                    <a:pt x="243821" y="20384"/>
                    <a:pt x="241469" y="22736"/>
                  </a:cubicBezTo>
                  <a:lnTo>
                    <a:pt x="241469" y="23520"/>
                  </a:lnTo>
                  <a:cubicBezTo>
                    <a:pt x="240685" y="25088"/>
                    <a:pt x="239117" y="26656"/>
                    <a:pt x="236765" y="28224"/>
                  </a:cubicBezTo>
                  <a:cubicBezTo>
                    <a:pt x="235197" y="29792"/>
                    <a:pt x="232845" y="32144"/>
                    <a:pt x="229709" y="34496"/>
                  </a:cubicBezTo>
                  <a:cubicBezTo>
                    <a:pt x="215597" y="45471"/>
                    <a:pt x="191294" y="63503"/>
                    <a:pt x="181102" y="68207"/>
                  </a:cubicBezTo>
                  <a:lnTo>
                    <a:pt x="181102" y="68991"/>
                  </a:lnTo>
                  <a:lnTo>
                    <a:pt x="180318" y="68991"/>
                  </a:lnTo>
                  <a:cubicBezTo>
                    <a:pt x="178750" y="69775"/>
                    <a:pt x="175614" y="71343"/>
                    <a:pt x="173262" y="72127"/>
                  </a:cubicBezTo>
                  <a:cubicBezTo>
                    <a:pt x="170126" y="73695"/>
                    <a:pt x="167774" y="74479"/>
                    <a:pt x="165422" y="75263"/>
                  </a:cubicBezTo>
                  <a:cubicBezTo>
                    <a:pt x="150526" y="79183"/>
                    <a:pt x="132494" y="81535"/>
                    <a:pt x="124655" y="81535"/>
                  </a:cubicBezTo>
                  <a:cubicBezTo>
                    <a:pt x="120735" y="81535"/>
                    <a:pt x="116815" y="79967"/>
                    <a:pt x="112895" y="79183"/>
                  </a:cubicBezTo>
                  <a:cubicBezTo>
                    <a:pt x="108191" y="77615"/>
                    <a:pt x="103487" y="76047"/>
                    <a:pt x="97999" y="80751"/>
                  </a:cubicBezTo>
                  <a:cubicBezTo>
                    <a:pt x="96431" y="82319"/>
                    <a:pt x="94863" y="83887"/>
                    <a:pt x="94079" y="86239"/>
                  </a:cubicBezTo>
                  <a:cubicBezTo>
                    <a:pt x="92511" y="88591"/>
                    <a:pt x="90943" y="91727"/>
                    <a:pt x="89375" y="94863"/>
                  </a:cubicBezTo>
                  <a:cubicBezTo>
                    <a:pt x="80751" y="112111"/>
                    <a:pt x="73695" y="136414"/>
                    <a:pt x="73695" y="146606"/>
                  </a:cubicBezTo>
                  <a:lnTo>
                    <a:pt x="73695" y="147390"/>
                  </a:lnTo>
                  <a:cubicBezTo>
                    <a:pt x="73695" y="158366"/>
                    <a:pt x="64287" y="190510"/>
                    <a:pt x="55663" y="217165"/>
                  </a:cubicBezTo>
                  <a:cubicBezTo>
                    <a:pt x="50175" y="235197"/>
                    <a:pt x="45471" y="250093"/>
                    <a:pt x="45471" y="252445"/>
                  </a:cubicBezTo>
                  <a:lnTo>
                    <a:pt x="45471" y="253229"/>
                  </a:lnTo>
                  <a:cubicBezTo>
                    <a:pt x="45471" y="257149"/>
                    <a:pt x="42336" y="264989"/>
                    <a:pt x="39984" y="274397"/>
                  </a:cubicBezTo>
                  <a:cubicBezTo>
                    <a:pt x="35280" y="288508"/>
                    <a:pt x="29008" y="307324"/>
                    <a:pt x="30576" y="311244"/>
                  </a:cubicBezTo>
                  <a:lnTo>
                    <a:pt x="30576" y="312028"/>
                  </a:lnTo>
                  <a:cubicBezTo>
                    <a:pt x="35280" y="320652"/>
                    <a:pt x="37632" y="340252"/>
                    <a:pt x="39984" y="355932"/>
                  </a:cubicBezTo>
                  <a:cubicBezTo>
                    <a:pt x="41552" y="363771"/>
                    <a:pt x="42336" y="370043"/>
                    <a:pt x="42336" y="371611"/>
                  </a:cubicBezTo>
                  <a:cubicBezTo>
                    <a:pt x="45471" y="381803"/>
                    <a:pt x="43903" y="461770"/>
                    <a:pt x="43903" y="473530"/>
                  </a:cubicBezTo>
                  <a:cubicBezTo>
                    <a:pt x="46255" y="479018"/>
                    <a:pt x="53311" y="497050"/>
                    <a:pt x="55663" y="504106"/>
                  </a:cubicBezTo>
                  <a:lnTo>
                    <a:pt x="136414" y="662472"/>
                  </a:lnTo>
                  <a:lnTo>
                    <a:pt x="140334" y="669528"/>
                  </a:lnTo>
                  <a:lnTo>
                    <a:pt x="134062" y="673448"/>
                  </a:lnTo>
                  <a:cubicBezTo>
                    <a:pt x="133278" y="673448"/>
                    <a:pt x="32144" y="736951"/>
                    <a:pt x="39200" y="746359"/>
                  </a:cubicBezTo>
                  <a:cubicBezTo>
                    <a:pt x="45471" y="754198"/>
                    <a:pt x="52527" y="765958"/>
                    <a:pt x="59583" y="777718"/>
                  </a:cubicBezTo>
                  <a:cubicBezTo>
                    <a:pt x="68207" y="791830"/>
                    <a:pt x="76831" y="806726"/>
                    <a:pt x="83887" y="813782"/>
                  </a:cubicBezTo>
                  <a:lnTo>
                    <a:pt x="87023" y="816918"/>
                  </a:lnTo>
                  <a:cubicBezTo>
                    <a:pt x="101135" y="832597"/>
                    <a:pt x="103487" y="835734"/>
                    <a:pt x="96431" y="845925"/>
                  </a:cubicBezTo>
                  <a:cubicBezTo>
                    <a:pt x="95647" y="846709"/>
                    <a:pt x="94863" y="849061"/>
                    <a:pt x="94079" y="850629"/>
                  </a:cubicBezTo>
                  <a:cubicBezTo>
                    <a:pt x="90159" y="860037"/>
                    <a:pt x="84671" y="873365"/>
                    <a:pt x="71343" y="875717"/>
                  </a:cubicBezTo>
                  <a:cubicBezTo>
                    <a:pt x="64287" y="876501"/>
                    <a:pt x="55663" y="875717"/>
                    <a:pt x="47823" y="874933"/>
                  </a:cubicBezTo>
                  <a:cubicBezTo>
                    <a:pt x="43903" y="874149"/>
                    <a:pt x="43119" y="864741"/>
                    <a:pt x="41552" y="869445"/>
                  </a:cubicBezTo>
                  <a:cubicBezTo>
                    <a:pt x="41552" y="870229"/>
                    <a:pt x="42336" y="870229"/>
                    <a:pt x="43119" y="871797"/>
                  </a:cubicBezTo>
                  <a:cubicBezTo>
                    <a:pt x="44687" y="877285"/>
                    <a:pt x="46255" y="883557"/>
                    <a:pt x="45471" y="889045"/>
                  </a:cubicBezTo>
                  <a:cubicBezTo>
                    <a:pt x="48607" y="907077"/>
                    <a:pt x="58799" y="965876"/>
                    <a:pt x="47823" y="998019"/>
                  </a:cubicBezTo>
                  <a:cubicBezTo>
                    <a:pt x="36064" y="1030163"/>
                    <a:pt x="20384" y="1037219"/>
                    <a:pt x="5488" y="1043491"/>
                  </a:cubicBezTo>
                  <a:cubicBezTo>
                    <a:pt x="3920" y="1044275"/>
                    <a:pt x="1568" y="1045059"/>
                    <a:pt x="0" y="1045843"/>
                  </a:cubicBezTo>
                  <a:cubicBezTo>
                    <a:pt x="5488" y="1056035"/>
                    <a:pt x="29008" y="1074067"/>
                    <a:pt x="47039" y="1088178"/>
                  </a:cubicBezTo>
                  <a:lnTo>
                    <a:pt x="47823" y="1088962"/>
                  </a:lnTo>
                  <a:cubicBezTo>
                    <a:pt x="72127" y="1107778"/>
                    <a:pt x="76831" y="1128946"/>
                    <a:pt x="84671" y="1165793"/>
                  </a:cubicBezTo>
                  <a:cubicBezTo>
                    <a:pt x="86239" y="1171281"/>
                    <a:pt x="87807" y="1178337"/>
                    <a:pt x="88591" y="1184609"/>
                  </a:cubicBezTo>
                  <a:cubicBezTo>
                    <a:pt x="94079" y="1208913"/>
                    <a:pt x="100351" y="1209697"/>
                    <a:pt x="108191" y="1210481"/>
                  </a:cubicBezTo>
                  <a:cubicBezTo>
                    <a:pt x="115247" y="1211265"/>
                    <a:pt x="123870" y="1212049"/>
                    <a:pt x="134062" y="1218321"/>
                  </a:cubicBezTo>
                  <a:cubicBezTo>
                    <a:pt x="149742" y="1227729"/>
                    <a:pt x="159150" y="1223025"/>
                    <a:pt x="178750" y="1212833"/>
                  </a:cubicBezTo>
                  <a:cubicBezTo>
                    <a:pt x="184238" y="1209697"/>
                    <a:pt x="191294" y="1205777"/>
                    <a:pt x="199917" y="1201857"/>
                  </a:cubicBezTo>
                  <a:cubicBezTo>
                    <a:pt x="210893" y="1196369"/>
                    <a:pt x="219517" y="1190881"/>
                    <a:pt x="228141" y="1186961"/>
                  </a:cubicBezTo>
                  <a:cubicBezTo>
                    <a:pt x="249309" y="1175201"/>
                    <a:pt x="264989" y="1165793"/>
                    <a:pt x="292428" y="1165010"/>
                  </a:cubicBezTo>
                  <a:cubicBezTo>
                    <a:pt x="312028" y="1164226"/>
                    <a:pt x="337116" y="1170497"/>
                    <a:pt x="361419" y="1179121"/>
                  </a:cubicBezTo>
                  <a:cubicBezTo>
                    <a:pt x="385723" y="1187745"/>
                    <a:pt x="408459" y="1197937"/>
                    <a:pt x="422571" y="1204993"/>
                  </a:cubicBezTo>
                  <a:cubicBezTo>
                    <a:pt x="440602" y="1213617"/>
                    <a:pt x="444522" y="1221457"/>
                    <a:pt x="439818" y="1231649"/>
                  </a:cubicBezTo>
                  <a:cubicBezTo>
                    <a:pt x="437467" y="1237137"/>
                    <a:pt x="431979" y="1241840"/>
                    <a:pt x="425707" y="1246544"/>
                  </a:cubicBezTo>
                  <a:cubicBezTo>
                    <a:pt x="421003" y="1250464"/>
                    <a:pt x="416299" y="1255168"/>
                    <a:pt x="410811" y="1260656"/>
                  </a:cubicBezTo>
                  <a:lnTo>
                    <a:pt x="410811" y="1261440"/>
                  </a:lnTo>
                  <a:cubicBezTo>
                    <a:pt x="402187" y="1270848"/>
                    <a:pt x="405323" y="1277904"/>
                    <a:pt x="409243" y="1286528"/>
                  </a:cubicBezTo>
                  <a:cubicBezTo>
                    <a:pt x="413163" y="1295152"/>
                    <a:pt x="417083" y="1304560"/>
                    <a:pt x="417083" y="1317888"/>
                  </a:cubicBezTo>
                  <a:cubicBezTo>
                    <a:pt x="417083" y="1338271"/>
                    <a:pt x="421003" y="1379823"/>
                    <a:pt x="424923" y="1406478"/>
                  </a:cubicBezTo>
                  <a:cubicBezTo>
                    <a:pt x="425707" y="1411966"/>
                    <a:pt x="426491" y="1416670"/>
                    <a:pt x="427275" y="1420590"/>
                  </a:cubicBezTo>
                  <a:cubicBezTo>
                    <a:pt x="428059" y="1424510"/>
                    <a:pt x="428843" y="1426862"/>
                    <a:pt x="429627" y="1428430"/>
                  </a:cubicBezTo>
                  <a:cubicBezTo>
                    <a:pt x="431195" y="1433918"/>
                    <a:pt x="444522" y="1447246"/>
                    <a:pt x="461770" y="1464494"/>
                  </a:cubicBezTo>
                  <a:lnTo>
                    <a:pt x="457066" y="1464494"/>
                  </a:lnTo>
                  <a:cubicBezTo>
                    <a:pt x="474314" y="1481742"/>
                    <a:pt x="493914" y="1502125"/>
                    <a:pt x="509594" y="1522509"/>
                  </a:cubicBezTo>
                  <a:lnTo>
                    <a:pt x="510378" y="1523293"/>
                  </a:lnTo>
                  <a:cubicBezTo>
                    <a:pt x="515082" y="1529565"/>
                    <a:pt x="516650" y="1534269"/>
                    <a:pt x="517434" y="1536621"/>
                  </a:cubicBezTo>
                  <a:lnTo>
                    <a:pt x="519001" y="1535837"/>
                  </a:lnTo>
                  <a:lnTo>
                    <a:pt x="519001" y="1527997"/>
                  </a:lnTo>
                  <a:cubicBezTo>
                    <a:pt x="519001" y="1520157"/>
                    <a:pt x="520570" y="1511533"/>
                    <a:pt x="522921" y="1502909"/>
                  </a:cubicBezTo>
                  <a:cubicBezTo>
                    <a:pt x="526841" y="1490365"/>
                    <a:pt x="531545" y="1475469"/>
                    <a:pt x="537033" y="1461358"/>
                  </a:cubicBezTo>
                  <a:cubicBezTo>
                    <a:pt x="542521" y="1447246"/>
                    <a:pt x="548009" y="1433918"/>
                    <a:pt x="552713" y="1426078"/>
                  </a:cubicBezTo>
                  <a:cubicBezTo>
                    <a:pt x="560553" y="1414318"/>
                    <a:pt x="577017" y="1419806"/>
                    <a:pt x="594265" y="1431566"/>
                  </a:cubicBezTo>
                  <a:cubicBezTo>
                    <a:pt x="606024" y="1439406"/>
                    <a:pt x="618568" y="1449598"/>
                    <a:pt x="627976" y="1457438"/>
                  </a:cubicBezTo>
                  <a:lnTo>
                    <a:pt x="633464" y="1462142"/>
                  </a:lnTo>
                  <a:cubicBezTo>
                    <a:pt x="640520" y="1467630"/>
                    <a:pt x="648360" y="1478606"/>
                    <a:pt x="656984" y="1489581"/>
                  </a:cubicBezTo>
                  <a:cubicBezTo>
                    <a:pt x="670312" y="1506045"/>
                    <a:pt x="683639" y="1523293"/>
                    <a:pt x="685992" y="1522509"/>
                  </a:cubicBezTo>
                  <a:lnTo>
                    <a:pt x="685992" y="1522509"/>
                  </a:lnTo>
                  <a:cubicBezTo>
                    <a:pt x="694615" y="1518589"/>
                    <a:pt x="794182" y="1452734"/>
                    <a:pt x="857685" y="1410398"/>
                  </a:cubicBezTo>
                  <a:cubicBezTo>
                    <a:pt x="869445" y="1402558"/>
                    <a:pt x="880421" y="1395503"/>
                    <a:pt x="889829" y="1388447"/>
                  </a:cubicBezTo>
                  <a:cubicBezTo>
                    <a:pt x="898453" y="1382175"/>
                    <a:pt x="905509" y="1377471"/>
                    <a:pt x="907861" y="1375119"/>
                  </a:cubicBezTo>
                  <a:lnTo>
                    <a:pt x="908645" y="1375119"/>
                  </a:lnTo>
                  <a:cubicBezTo>
                    <a:pt x="925109" y="1362575"/>
                    <a:pt x="1012915" y="1298288"/>
                    <a:pt x="1062307" y="1260656"/>
                  </a:cubicBezTo>
                  <a:cubicBezTo>
                    <a:pt x="1070931" y="1254384"/>
                    <a:pt x="1079554" y="1247329"/>
                    <a:pt x="1086610" y="1241840"/>
                  </a:cubicBezTo>
                  <a:cubicBezTo>
                    <a:pt x="1092098" y="1237137"/>
                    <a:pt x="1095234" y="1234785"/>
                    <a:pt x="1096018" y="1234001"/>
                  </a:cubicBezTo>
                  <a:cubicBezTo>
                    <a:pt x="1101506" y="1227729"/>
                    <a:pt x="1110130" y="1220673"/>
                    <a:pt x="1117970" y="1215185"/>
                  </a:cubicBezTo>
                  <a:cubicBezTo>
                    <a:pt x="1121106" y="1212833"/>
                    <a:pt x="1124242" y="1210481"/>
                    <a:pt x="1126594" y="1208913"/>
                  </a:cubicBezTo>
                  <a:cubicBezTo>
                    <a:pt x="1127378" y="1208129"/>
                    <a:pt x="1125026" y="1204209"/>
                    <a:pt x="1123458" y="1199505"/>
                  </a:cubicBezTo>
                  <a:cubicBezTo>
                    <a:pt x="1119538" y="1191665"/>
                    <a:pt x="1114050" y="1180689"/>
                    <a:pt x="1109346" y="1172065"/>
                  </a:cubicBezTo>
                  <a:cubicBezTo>
                    <a:pt x="1103858" y="1163441"/>
                    <a:pt x="1095234" y="1157170"/>
                    <a:pt x="1087394" y="1150898"/>
                  </a:cubicBezTo>
                  <a:cubicBezTo>
                    <a:pt x="1080339" y="1145410"/>
                    <a:pt x="1073283" y="1140706"/>
                    <a:pt x="1068579" y="1134434"/>
                  </a:cubicBezTo>
                  <a:cubicBezTo>
                    <a:pt x="1063875" y="1126594"/>
                    <a:pt x="1063091" y="1122674"/>
                    <a:pt x="1062307" y="1113266"/>
                  </a:cubicBezTo>
                  <a:cubicBezTo>
                    <a:pt x="1062307" y="1105426"/>
                    <a:pt x="1060739" y="1092098"/>
                    <a:pt x="1053683" y="1067011"/>
                  </a:cubicBezTo>
                  <a:cubicBezTo>
                    <a:pt x="1044275" y="1031731"/>
                    <a:pt x="1027811" y="981556"/>
                    <a:pt x="1013699" y="950980"/>
                  </a:cubicBezTo>
                  <a:cubicBezTo>
                    <a:pt x="1010563" y="945492"/>
                    <a:pt x="1008211" y="940004"/>
                    <a:pt x="1005859" y="935300"/>
                  </a:cubicBezTo>
                  <a:cubicBezTo>
                    <a:pt x="1003508" y="931380"/>
                    <a:pt x="1001155" y="929028"/>
                    <a:pt x="999588" y="927460"/>
                  </a:cubicBezTo>
                  <a:cubicBezTo>
                    <a:pt x="991748" y="919620"/>
                    <a:pt x="985476" y="916485"/>
                    <a:pt x="977636" y="914133"/>
                  </a:cubicBezTo>
                  <a:cubicBezTo>
                    <a:pt x="971364" y="911781"/>
                    <a:pt x="965092" y="909429"/>
                    <a:pt x="955684" y="904725"/>
                  </a:cubicBezTo>
                  <a:cubicBezTo>
                    <a:pt x="943924" y="898453"/>
                    <a:pt x="936868" y="896885"/>
                    <a:pt x="929812" y="895317"/>
                  </a:cubicBezTo>
                  <a:cubicBezTo>
                    <a:pt x="924324" y="893749"/>
                    <a:pt x="918836" y="892965"/>
                    <a:pt x="912565" y="889829"/>
                  </a:cubicBezTo>
                  <a:cubicBezTo>
                    <a:pt x="898453" y="882773"/>
                    <a:pt x="900021" y="870229"/>
                    <a:pt x="902373" y="859253"/>
                  </a:cubicBezTo>
                  <a:cubicBezTo>
                    <a:pt x="902373" y="855333"/>
                    <a:pt x="904725" y="852981"/>
                    <a:pt x="903941" y="852981"/>
                  </a:cubicBezTo>
                  <a:cubicBezTo>
                    <a:pt x="898453" y="848277"/>
                    <a:pt x="889045" y="839654"/>
                    <a:pt x="881205" y="830246"/>
                  </a:cubicBezTo>
                  <a:cubicBezTo>
                    <a:pt x="879637" y="828678"/>
                    <a:pt x="878853" y="826326"/>
                    <a:pt x="877285" y="824758"/>
                  </a:cubicBezTo>
                  <a:cubicBezTo>
                    <a:pt x="875717" y="822406"/>
                    <a:pt x="874933" y="820838"/>
                    <a:pt x="873365" y="818486"/>
                  </a:cubicBezTo>
                  <a:lnTo>
                    <a:pt x="873365" y="818486"/>
                  </a:lnTo>
                  <a:cubicBezTo>
                    <a:pt x="865525" y="804374"/>
                    <a:pt x="875717" y="798102"/>
                    <a:pt x="885909" y="792614"/>
                  </a:cubicBezTo>
                  <a:cubicBezTo>
                    <a:pt x="889045" y="791046"/>
                    <a:pt x="891397" y="791046"/>
                    <a:pt x="891397" y="790262"/>
                  </a:cubicBezTo>
                  <a:cubicBezTo>
                    <a:pt x="891397" y="784774"/>
                    <a:pt x="890613" y="775366"/>
                    <a:pt x="890613" y="764390"/>
                  </a:cubicBezTo>
                  <a:cubicBezTo>
                    <a:pt x="890613" y="752631"/>
                    <a:pt x="890613" y="740087"/>
                    <a:pt x="890613" y="729895"/>
                  </a:cubicBezTo>
                  <a:lnTo>
                    <a:pt x="890613" y="729111"/>
                  </a:lnTo>
                  <a:cubicBezTo>
                    <a:pt x="890613" y="718135"/>
                    <a:pt x="889829" y="717351"/>
                    <a:pt x="883557" y="709511"/>
                  </a:cubicBezTo>
                  <a:cubicBezTo>
                    <a:pt x="879637" y="704807"/>
                    <a:pt x="874149" y="697751"/>
                    <a:pt x="866309" y="685991"/>
                  </a:cubicBezTo>
                  <a:cubicBezTo>
                    <a:pt x="853765" y="667176"/>
                    <a:pt x="853765" y="659336"/>
                    <a:pt x="862389" y="653848"/>
                  </a:cubicBezTo>
                  <a:cubicBezTo>
                    <a:pt x="867093" y="650712"/>
                    <a:pt x="872581" y="650712"/>
                    <a:pt x="879637" y="650712"/>
                  </a:cubicBezTo>
                  <a:cubicBezTo>
                    <a:pt x="885909" y="650712"/>
                    <a:pt x="893749" y="651496"/>
                    <a:pt x="898453" y="647576"/>
                  </a:cubicBezTo>
                  <a:lnTo>
                    <a:pt x="899237" y="647576"/>
                  </a:lnTo>
                  <a:cubicBezTo>
                    <a:pt x="904725" y="643656"/>
                    <a:pt x="909429" y="642088"/>
                    <a:pt x="912565" y="640520"/>
                  </a:cubicBezTo>
                  <a:cubicBezTo>
                    <a:pt x="917269" y="631112"/>
                    <a:pt x="918052" y="630328"/>
                    <a:pt x="922756" y="620136"/>
                  </a:cubicBezTo>
                  <a:close/>
                </a:path>
              </a:pathLst>
            </a:custGeom>
            <a:solidFill>
              <a:srgbClr val="DADADA"/>
            </a:solidFill>
            <a:ln w="1678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DFF6D818-76F3-46F3-9F66-3A29D5AFFAE0}"/>
                </a:ext>
              </a:extLst>
            </p:cNvPr>
            <p:cNvSpPr/>
            <p:nvPr/>
          </p:nvSpPr>
          <p:spPr>
            <a:xfrm>
              <a:off x="3376281" y="2810614"/>
              <a:ext cx="1121106" cy="1536621"/>
            </a:xfrm>
            <a:custGeom>
              <a:avLst/>
              <a:gdLst>
                <a:gd name="connsiteX0" fmla="*/ 922756 w 1121105"/>
                <a:gd name="connsiteY0" fmla="*/ 620136 h 1536620"/>
                <a:gd name="connsiteX1" fmla="*/ 919620 w 1121105"/>
                <a:gd name="connsiteY1" fmla="*/ 612296 h 1536620"/>
                <a:gd name="connsiteX2" fmla="*/ 906293 w 1121105"/>
                <a:gd name="connsiteY2" fmla="*/ 600537 h 1536620"/>
                <a:gd name="connsiteX3" fmla="*/ 908645 w 1121105"/>
                <a:gd name="connsiteY3" fmla="*/ 544873 h 1536620"/>
                <a:gd name="connsiteX4" fmla="*/ 903941 w 1121105"/>
                <a:gd name="connsiteY4" fmla="*/ 527625 h 1536620"/>
                <a:gd name="connsiteX5" fmla="*/ 863173 w 1121105"/>
                <a:gd name="connsiteY5" fmla="*/ 529193 h 1536620"/>
                <a:gd name="connsiteX6" fmla="*/ 827894 w 1121105"/>
                <a:gd name="connsiteY6" fmla="*/ 518218 h 1536620"/>
                <a:gd name="connsiteX7" fmla="*/ 813782 w 1121105"/>
                <a:gd name="connsiteY7" fmla="*/ 513514 h 1536620"/>
                <a:gd name="connsiteX8" fmla="*/ 790262 w 1121105"/>
                <a:gd name="connsiteY8" fmla="*/ 515081 h 1536620"/>
                <a:gd name="connsiteX9" fmla="*/ 754983 w 1121105"/>
                <a:gd name="connsiteY9" fmla="*/ 518218 h 1536620"/>
                <a:gd name="connsiteX10" fmla="*/ 725191 w 1121105"/>
                <a:gd name="connsiteY10" fmla="*/ 501754 h 1536620"/>
                <a:gd name="connsiteX11" fmla="*/ 727543 w 1121105"/>
                <a:gd name="connsiteY11" fmla="*/ 489210 h 1536620"/>
                <a:gd name="connsiteX12" fmla="*/ 729111 w 1121105"/>
                <a:gd name="connsiteY12" fmla="*/ 483722 h 1536620"/>
                <a:gd name="connsiteX13" fmla="*/ 729111 w 1121105"/>
                <a:gd name="connsiteY13" fmla="*/ 483722 h 1536620"/>
                <a:gd name="connsiteX14" fmla="*/ 725191 w 1121105"/>
                <a:gd name="connsiteY14" fmla="*/ 485290 h 1536620"/>
                <a:gd name="connsiteX15" fmla="*/ 722839 w 1121105"/>
                <a:gd name="connsiteY15" fmla="*/ 487642 h 1536620"/>
                <a:gd name="connsiteX16" fmla="*/ 705591 w 1121105"/>
                <a:gd name="connsiteY16" fmla="*/ 500186 h 1536620"/>
                <a:gd name="connsiteX17" fmla="*/ 672664 w 1121105"/>
                <a:gd name="connsiteY17" fmla="*/ 476666 h 1536620"/>
                <a:gd name="connsiteX18" fmla="*/ 671880 w 1121105"/>
                <a:gd name="connsiteY18" fmla="*/ 475882 h 1536620"/>
                <a:gd name="connsiteX19" fmla="*/ 671096 w 1121105"/>
                <a:gd name="connsiteY19" fmla="*/ 475098 h 1536620"/>
                <a:gd name="connsiteX20" fmla="*/ 645224 w 1121105"/>
                <a:gd name="connsiteY20" fmla="*/ 464122 h 1536620"/>
                <a:gd name="connsiteX21" fmla="*/ 585641 w 1121105"/>
                <a:gd name="connsiteY21" fmla="*/ 458634 h 1536620"/>
                <a:gd name="connsiteX22" fmla="*/ 557417 w 1121105"/>
                <a:gd name="connsiteY22" fmla="*/ 410027 h 1536620"/>
                <a:gd name="connsiteX23" fmla="*/ 540169 w 1121105"/>
                <a:gd name="connsiteY23" fmla="*/ 335548 h 1536620"/>
                <a:gd name="connsiteX24" fmla="*/ 537033 w 1121105"/>
                <a:gd name="connsiteY24" fmla="*/ 306540 h 1536620"/>
                <a:gd name="connsiteX25" fmla="*/ 547225 w 1121105"/>
                <a:gd name="connsiteY25" fmla="*/ 301836 h 1536620"/>
                <a:gd name="connsiteX26" fmla="*/ 553497 w 1121105"/>
                <a:gd name="connsiteY26" fmla="*/ 298700 h 1536620"/>
                <a:gd name="connsiteX27" fmla="*/ 554281 w 1121105"/>
                <a:gd name="connsiteY27" fmla="*/ 298700 h 1536620"/>
                <a:gd name="connsiteX28" fmla="*/ 558985 w 1121105"/>
                <a:gd name="connsiteY28" fmla="*/ 288508 h 1536620"/>
                <a:gd name="connsiteX29" fmla="*/ 558985 w 1121105"/>
                <a:gd name="connsiteY29" fmla="*/ 285372 h 1536620"/>
                <a:gd name="connsiteX30" fmla="*/ 522137 w 1121105"/>
                <a:gd name="connsiteY30" fmla="*/ 279100 h 1536620"/>
                <a:gd name="connsiteX31" fmla="*/ 510378 w 1121105"/>
                <a:gd name="connsiteY31" fmla="*/ 275965 h 1536620"/>
                <a:gd name="connsiteX32" fmla="*/ 497834 w 1121105"/>
                <a:gd name="connsiteY32" fmla="*/ 272829 h 1536620"/>
                <a:gd name="connsiteX33" fmla="*/ 495482 w 1121105"/>
                <a:gd name="connsiteY33" fmla="*/ 272045 h 1536620"/>
                <a:gd name="connsiteX34" fmla="*/ 471178 w 1121105"/>
                <a:gd name="connsiteY34" fmla="*/ 239117 h 1536620"/>
                <a:gd name="connsiteX35" fmla="*/ 472746 w 1121105"/>
                <a:gd name="connsiteY35" fmla="*/ 234413 h 1536620"/>
                <a:gd name="connsiteX36" fmla="*/ 474314 w 1121105"/>
                <a:gd name="connsiteY36" fmla="*/ 228925 h 1536620"/>
                <a:gd name="connsiteX37" fmla="*/ 431979 w 1121105"/>
                <a:gd name="connsiteY37" fmla="*/ 201485 h 1536620"/>
                <a:gd name="connsiteX38" fmla="*/ 391211 w 1121105"/>
                <a:gd name="connsiteY38" fmla="*/ 174046 h 1536620"/>
                <a:gd name="connsiteX39" fmla="*/ 391211 w 1121105"/>
                <a:gd name="connsiteY39" fmla="*/ 174046 h 1536620"/>
                <a:gd name="connsiteX40" fmla="*/ 391211 w 1121105"/>
                <a:gd name="connsiteY40" fmla="*/ 174046 h 1536620"/>
                <a:gd name="connsiteX41" fmla="*/ 391211 w 1121105"/>
                <a:gd name="connsiteY41" fmla="*/ 173262 h 1536620"/>
                <a:gd name="connsiteX42" fmla="*/ 388075 w 1121105"/>
                <a:gd name="connsiteY42" fmla="*/ 151310 h 1536620"/>
                <a:gd name="connsiteX43" fmla="*/ 394347 w 1121105"/>
                <a:gd name="connsiteY43" fmla="*/ 146606 h 1536620"/>
                <a:gd name="connsiteX44" fmla="*/ 395131 w 1121105"/>
                <a:gd name="connsiteY44" fmla="*/ 146606 h 1536620"/>
                <a:gd name="connsiteX45" fmla="*/ 417083 w 1121105"/>
                <a:gd name="connsiteY45" fmla="*/ 101919 h 1536620"/>
                <a:gd name="connsiteX46" fmla="*/ 421787 w 1121105"/>
                <a:gd name="connsiteY46" fmla="*/ 97999 h 1536620"/>
                <a:gd name="connsiteX47" fmla="*/ 426491 w 1121105"/>
                <a:gd name="connsiteY47" fmla="*/ 85455 h 1536620"/>
                <a:gd name="connsiteX48" fmla="*/ 424923 w 1121105"/>
                <a:gd name="connsiteY48" fmla="*/ 82319 h 1536620"/>
                <a:gd name="connsiteX49" fmla="*/ 422571 w 1121105"/>
                <a:gd name="connsiteY49" fmla="*/ 78399 h 1536620"/>
                <a:gd name="connsiteX50" fmla="*/ 399835 w 1121105"/>
                <a:gd name="connsiteY50" fmla="*/ 67423 h 1536620"/>
                <a:gd name="connsiteX51" fmla="*/ 362987 w 1121105"/>
                <a:gd name="connsiteY51" fmla="*/ 53311 h 1536620"/>
                <a:gd name="connsiteX52" fmla="*/ 304972 w 1121105"/>
                <a:gd name="connsiteY52" fmla="*/ 25872 h 1536620"/>
                <a:gd name="connsiteX53" fmla="*/ 249309 w 1121105"/>
                <a:gd name="connsiteY53" fmla="*/ 0 h 1536620"/>
                <a:gd name="connsiteX54" fmla="*/ 247741 w 1121105"/>
                <a:gd name="connsiteY54" fmla="*/ 5488 h 1536620"/>
                <a:gd name="connsiteX55" fmla="*/ 241469 w 1121105"/>
                <a:gd name="connsiteY55" fmla="*/ 22736 h 1536620"/>
                <a:gd name="connsiteX56" fmla="*/ 241469 w 1121105"/>
                <a:gd name="connsiteY56" fmla="*/ 23520 h 1536620"/>
                <a:gd name="connsiteX57" fmla="*/ 236765 w 1121105"/>
                <a:gd name="connsiteY57" fmla="*/ 28224 h 1536620"/>
                <a:gd name="connsiteX58" fmla="*/ 229709 w 1121105"/>
                <a:gd name="connsiteY58" fmla="*/ 34496 h 1536620"/>
                <a:gd name="connsiteX59" fmla="*/ 181102 w 1121105"/>
                <a:gd name="connsiteY59" fmla="*/ 68207 h 1536620"/>
                <a:gd name="connsiteX60" fmla="*/ 181102 w 1121105"/>
                <a:gd name="connsiteY60" fmla="*/ 68991 h 1536620"/>
                <a:gd name="connsiteX61" fmla="*/ 180318 w 1121105"/>
                <a:gd name="connsiteY61" fmla="*/ 68991 h 1536620"/>
                <a:gd name="connsiteX62" fmla="*/ 173262 w 1121105"/>
                <a:gd name="connsiteY62" fmla="*/ 72127 h 1536620"/>
                <a:gd name="connsiteX63" fmla="*/ 165422 w 1121105"/>
                <a:gd name="connsiteY63" fmla="*/ 75263 h 1536620"/>
                <a:gd name="connsiteX64" fmla="*/ 124655 w 1121105"/>
                <a:gd name="connsiteY64" fmla="*/ 81535 h 1536620"/>
                <a:gd name="connsiteX65" fmla="*/ 112895 w 1121105"/>
                <a:gd name="connsiteY65" fmla="*/ 79183 h 1536620"/>
                <a:gd name="connsiteX66" fmla="*/ 97999 w 1121105"/>
                <a:gd name="connsiteY66" fmla="*/ 80751 h 1536620"/>
                <a:gd name="connsiteX67" fmla="*/ 94079 w 1121105"/>
                <a:gd name="connsiteY67" fmla="*/ 86239 h 1536620"/>
                <a:gd name="connsiteX68" fmla="*/ 89375 w 1121105"/>
                <a:gd name="connsiteY68" fmla="*/ 94863 h 1536620"/>
                <a:gd name="connsiteX69" fmla="*/ 73695 w 1121105"/>
                <a:gd name="connsiteY69" fmla="*/ 146606 h 1536620"/>
                <a:gd name="connsiteX70" fmla="*/ 73695 w 1121105"/>
                <a:gd name="connsiteY70" fmla="*/ 147390 h 1536620"/>
                <a:gd name="connsiteX71" fmla="*/ 55663 w 1121105"/>
                <a:gd name="connsiteY71" fmla="*/ 217165 h 1536620"/>
                <a:gd name="connsiteX72" fmla="*/ 45471 w 1121105"/>
                <a:gd name="connsiteY72" fmla="*/ 252445 h 1536620"/>
                <a:gd name="connsiteX73" fmla="*/ 45471 w 1121105"/>
                <a:gd name="connsiteY73" fmla="*/ 253229 h 1536620"/>
                <a:gd name="connsiteX74" fmla="*/ 39984 w 1121105"/>
                <a:gd name="connsiteY74" fmla="*/ 274397 h 1536620"/>
                <a:gd name="connsiteX75" fmla="*/ 30576 w 1121105"/>
                <a:gd name="connsiteY75" fmla="*/ 311244 h 1536620"/>
                <a:gd name="connsiteX76" fmla="*/ 30576 w 1121105"/>
                <a:gd name="connsiteY76" fmla="*/ 312028 h 1536620"/>
                <a:gd name="connsiteX77" fmla="*/ 39984 w 1121105"/>
                <a:gd name="connsiteY77" fmla="*/ 355932 h 1536620"/>
                <a:gd name="connsiteX78" fmla="*/ 42336 w 1121105"/>
                <a:gd name="connsiteY78" fmla="*/ 371611 h 1536620"/>
                <a:gd name="connsiteX79" fmla="*/ 43903 w 1121105"/>
                <a:gd name="connsiteY79" fmla="*/ 473530 h 1536620"/>
                <a:gd name="connsiteX80" fmla="*/ 55663 w 1121105"/>
                <a:gd name="connsiteY80" fmla="*/ 504106 h 1536620"/>
                <a:gd name="connsiteX81" fmla="*/ 136414 w 1121105"/>
                <a:gd name="connsiteY81" fmla="*/ 662472 h 1536620"/>
                <a:gd name="connsiteX82" fmla="*/ 140334 w 1121105"/>
                <a:gd name="connsiteY82" fmla="*/ 669528 h 1536620"/>
                <a:gd name="connsiteX83" fmla="*/ 134062 w 1121105"/>
                <a:gd name="connsiteY83" fmla="*/ 673448 h 1536620"/>
                <a:gd name="connsiteX84" fmla="*/ 39200 w 1121105"/>
                <a:gd name="connsiteY84" fmla="*/ 746359 h 1536620"/>
                <a:gd name="connsiteX85" fmla="*/ 59583 w 1121105"/>
                <a:gd name="connsiteY85" fmla="*/ 777718 h 1536620"/>
                <a:gd name="connsiteX86" fmla="*/ 83887 w 1121105"/>
                <a:gd name="connsiteY86" fmla="*/ 813782 h 1536620"/>
                <a:gd name="connsiteX87" fmla="*/ 87023 w 1121105"/>
                <a:gd name="connsiteY87" fmla="*/ 816918 h 1536620"/>
                <a:gd name="connsiteX88" fmla="*/ 96431 w 1121105"/>
                <a:gd name="connsiteY88" fmla="*/ 845925 h 1536620"/>
                <a:gd name="connsiteX89" fmla="*/ 94079 w 1121105"/>
                <a:gd name="connsiteY89" fmla="*/ 850629 h 1536620"/>
                <a:gd name="connsiteX90" fmla="*/ 71343 w 1121105"/>
                <a:gd name="connsiteY90" fmla="*/ 875717 h 1536620"/>
                <a:gd name="connsiteX91" fmla="*/ 47823 w 1121105"/>
                <a:gd name="connsiteY91" fmla="*/ 874933 h 1536620"/>
                <a:gd name="connsiteX92" fmla="*/ 41552 w 1121105"/>
                <a:gd name="connsiteY92" fmla="*/ 869445 h 1536620"/>
                <a:gd name="connsiteX93" fmla="*/ 43119 w 1121105"/>
                <a:gd name="connsiteY93" fmla="*/ 871797 h 1536620"/>
                <a:gd name="connsiteX94" fmla="*/ 45471 w 1121105"/>
                <a:gd name="connsiteY94" fmla="*/ 889045 h 1536620"/>
                <a:gd name="connsiteX95" fmla="*/ 47823 w 1121105"/>
                <a:gd name="connsiteY95" fmla="*/ 998019 h 1536620"/>
                <a:gd name="connsiteX96" fmla="*/ 5488 w 1121105"/>
                <a:gd name="connsiteY96" fmla="*/ 1043491 h 1536620"/>
                <a:gd name="connsiteX97" fmla="*/ 0 w 1121105"/>
                <a:gd name="connsiteY97" fmla="*/ 1045843 h 1536620"/>
                <a:gd name="connsiteX98" fmla="*/ 47039 w 1121105"/>
                <a:gd name="connsiteY98" fmla="*/ 1088178 h 1536620"/>
                <a:gd name="connsiteX99" fmla="*/ 47823 w 1121105"/>
                <a:gd name="connsiteY99" fmla="*/ 1088962 h 1536620"/>
                <a:gd name="connsiteX100" fmla="*/ 84671 w 1121105"/>
                <a:gd name="connsiteY100" fmla="*/ 1165793 h 1536620"/>
                <a:gd name="connsiteX101" fmla="*/ 88591 w 1121105"/>
                <a:gd name="connsiteY101" fmla="*/ 1184609 h 1536620"/>
                <a:gd name="connsiteX102" fmla="*/ 108191 w 1121105"/>
                <a:gd name="connsiteY102" fmla="*/ 1210481 h 1536620"/>
                <a:gd name="connsiteX103" fmla="*/ 134062 w 1121105"/>
                <a:gd name="connsiteY103" fmla="*/ 1218321 h 1536620"/>
                <a:gd name="connsiteX104" fmla="*/ 178750 w 1121105"/>
                <a:gd name="connsiteY104" fmla="*/ 1212833 h 1536620"/>
                <a:gd name="connsiteX105" fmla="*/ 199917 w 1121105"/>
                <a:gd name="connsiteY105" fmla="*/ 1201857 h 1536620"/>
                <a:gd name="connsiteX106" fmla="*/ 228141 w 1121105"/>
                <a:gd name="connsiteY106" fmla="*/ 1186961 h 1536620"/>
                <a:gd name="connsiteX107" fmla="*/ 292428 w 1121105"/>
                <a:gd name="connsiteY107" fmla="*/ 1165010 h 1536620"/>
                <a:gd name="connsiteX108" fmla="*/ 361419 w 1121105"/>
                <a:gd name="connsiteY108" fmla="*/ 1179121 h 1536620"/>
                <a:gd name="connsiteX109" fmla="*/ 422571 w 1121105"/>
                <a:gd name="connsiteY109" fmla="*/ 1204993 h 1536620"/>
                <a:gd name="connsiteX110" fmla="*/ 439818 w 1121105"/>
                <a:gd name="connsiteY110" fmla="*/ 1231649 h 1536620"/>
                <a:gd name="connsiteX111" fmla="*/ 425707 w 1121105"/>
                <a:gd name="connsiteY111" fmla="*/ 1246544 h 1536620"/>
                <a:gd name="connsiteX112" fmla="*/ 410811 w 1121105"/>
                <a:gd name="connsiteY112" fmla="*/ 1260656 h 1536620"/>
                <a:gd name="connsiteX113" fmla="*/ 410811 w 1121105"/>
                <a:gd name="connsiteY113" fmla="*/ 1261440 h 1536620"/>
                <a:gd name="connsiteX114" fmla="*/ 409243 w 1121105"/>
                <a:gd name="connsiteY114" fmla="*/ 1286528 h 1536620"/>
                <a:gd name="connsiteX115" fmla="*/ 417083 w 1121105"/>
                <a:gd name="connsiteY115" fmla="*/ 1317888 h 1536620"/>
                <a:gd name="connsiteX116" fmla="*/ 424923 w 1121105"/>
                <a:gd name="connsiteY116" fmla="*/ 1406478 h 1536620"/>
                <a:gd name="connsiteX117" fmla="*/ 427275 w 1121105"/>
                <a:gd name="connsiteY117" fmla="*/ 1420590 h 1536620"/>
                <a:gd name="connsiteX118" fmla="*/ 429627 w 1121105"/>
                <a:gd name="connsiteY118" fmla="*/ 1428430 h 1536620"/>
                <a:gd name="connsiteX119" fmla="*/ 461770 w 1121105"/>
                <a:gd name="connsiteY119" fmla="*/ 1464494 h 1536620"/>
                <a:gd name="connsiteX120" fmla="*/ 457066 w 1121105"/>
                <a:gd name="connsiteY120" fmla="*/ 1464494 h 1536620"/>
                <a:gd name="connsiteX121" fmla="*/ 509594 w 1121105"/>
                <a:gd name="connsiteY121" fmla="*/ 1522509 h 1536620"/>
                <a:gd name="connsiteX122" fmla="*/ 510378 w 1121105"/>
                <a:gd name="connsiteY122" fmla="*/ 1523293 h 1536620"/>
                <a:gd name="connsiteX123" fmla="*/ 517434 w 1121105"/>
                <a:gd name="connsiteY123" fmla="*/ 1536621 h 1536620"/>
                <a:gd name="connsiteX124" fmla="*/ 519001 w 1121105"/>
                <a:gd name="connsiteY124" fmla="*/ 1535837 h 1536620"/>
                <a:gd name="connsiteX125" fmla="*/ 519001 w 1121105"/>
                <a:gd name="connsiteY125" fmla="*/ 1527997 h 1536620"/>
                <a:gd name="connsiteX126" fmla="*/ 522921 w 1121105"/>
                <a:gd name="connsiteY126" fmla="*/ 1502909 h 1536620"/>
                <a:gd name="connsiteX127" fmla="*/ 537033 w 1121105"/>
                <a:gd name="connsiteY127" fmla="*/ 1461358 h 1536620"/>
                <a:gd name="connsiteX128" fmla="*/ 552713 w 1121105"/>
                <a:gd name="connsiteY128" fmla="*/ 1426078 h 1536620"/>
                <a:gd name="connsiteX129" fmla="*/ 594265 w 1121105"/>
                <a:gd name="connsiteY129" fmla="*/ 1431566 h 1536620"/>
                <a:gd name="connsiteX130" fmla="*/ 627976 w 1121105"/>
                <a:gd name="connsiteY130" fmla="*/ 1457438 h 1536620"/>
                <a:gd name="connsiteX131" fmla="*/ 633464 w 1121105"/>
                <a:gd name="connsiteY131" fmla="*/ 1462142 h 1536620"/>
                <a:gd name="connsiteX132" fmla="*/ 656984 w 1121105"/>
                <a:gd name="connsiteY132" fmla="*/ 1489581 h 1536620"/>
                <a:gd name="connsiteX133" fmla="*/ 685992 w 1121105"/>
                <a:gd name="connsiteY133" fmla="*/ 1522509 h 1536620"/>
                <a:gd name="connsiteX134" fmla="*/ 685992 w 1121105"/>
                <a:gd name="connsiteY134" fmla="*/ 1522509 h 1536620"/>
                <a:gd name="connsiteX135" fmla="*/ 857685 w 1121105"/>
                <a:gd name="connsiteY135" fmla="*/ 1410398 h 1536620"/>
                <a:gd name="connsiteX136" fmla="*/ 889829 w 1121105"/>
                <a:gd name="connsiteY136" fmla="*/ 1388447 h 1536620"/>
                <a:gd name="connsiteX137" fmla="*/ 907861 w 1121105"/>
                <a:gd name="connsiteY137" fmla="*/ 1375119 h 1536620"/>
                <a:gd name="connsiteX138" fmla="*/ 908645 w 1121105"/>
                <a:gd name="connsiteY138" fmla="*/ 1375119 h 1536620"/>
                <a:gd name="connsiteX139" fmla="*/ 1062307 w 1121105"/>
                <a:gd name="connsiteY139" fmla="*/ 1260656 h 1536620"/>
                <a:gd name="connsiteX140" fmla="*/ 1086610 w 1121105"/>
                <a:gd name="connsiteY140" fmla="*/ 1241840 h 1536620"/>
                <a:gd name="connsiteX141" fmla="*/ 1096018 w 1121105"/>
                <a:gd name="connsiteY141" fmla="*/ 1234001 h 1536620"/>
                <a:gd name="connsiteX142" fmla="*/ 1117970 w 1121105"/>
                <a:gd name="connsiteY142" fmla="*/ 1215185 h 1536620"/>
                <a:gd name="connsiteX143" fmla="*/ 1126594 w 1121105"/>
                <a:gd name="connsiteY143" fmla="*/ 1208913 h 1536620"/>
                <a:gd name="connsiteX144" fmla="*/ 1123458 w 1121105"/>
                <a:gd name="connsiteY144" fmla="*/ 1199505 h 1536620"/>
                <a:gd name="connsiteX145" fmla="*/ 1109346 w 1121105"/>
                <a:gd name="connsiteY145" fmla="*/ 1172065 h 1536620"/>
                <a:gd name="connsiteX146" fmla="*/ 1087394 w 1121105"/>
                <a:gd name="connsiteY146" fmla="*/ 1150898 h 1536620"/>
                <a:gd name="connsiteX147" fmla="*/ 1068579 w 1121105"/>
                <a:gd name="connsiteY147" fmla="*/ 1134434 h 1536620"/>
                <a:gd name="connsiteX148" fmla="*/ 1062307 w 1121105"/>
                <a:gd name="connsiteY148" fmla="*/ 1113266 h 1536620"/>
                <a:gd name="connsiteX149" fmla="*/ 1053683 w 1121105"/>
                <a:gd name="connsiteY149" fmla="*/ 1067011 h 1536620"/>
                <a:gd name="connsiteX150" fmla="*/ 1013699 w 1121105"/>
                <a:gd name="connsiteY150" fmla="*/ 950980 h 1536620"/>
                <a:gd name="connsiteX151" fmla="*/ 1005859 w 1121105"/>
                <a:gd name="connsiteY151" fmla="*/ 935300 h 1536620"/>
                <a:gd name="connsiteX152" fmla="*/ 999588 w 1121105"/>
                <a:gd name="connsiteY152" fmla="*/ 927460 h 1536620"/>
                <a:gd name="connsiteX153" fmla="*/ 977636 w 1121105"/>
                <a:gd name="connsiteY153" fmla="*/ 914133 h 1536620"/>
                <a:gd name="connsiteX154" fmla="*/ 955684 w 1121105"/>
                <a:gd name="connsiteY154" fmla="*/ 904725 h 1536620"/>
                <a:gd name="connsiteX155" fmla="*/ 929812 w 1121105"/>
                <a:gd name="connsiteY155" fmla="*/ 895317 h 1536620"/>
                <a:gd name="connsiteX156" fmla="*/ 912565 w 1121105"/>
                <a:gd name="connsiteY156" fmla="*/ 889829 h 1536620"/>
                <a:gd name="connsiteX157" fmla="*/ 902373 w 1121105"/>
                <a:gd name="connsiteY157" fmla="*/ 859253 h 1536620"/>
                <a:gd name="connsiteX158" fmla="*/ 903941 w 1121105"/>
                <a:gd name="connsiteY158" fmla="*/ 852981 h 1536620"/>
                <a:gd name="connsiteX159" fmla="*/ 881205 w 1121105"/>
                <a:gd name="connsiteY159" fmla="*/ 830246 h 1536620"/>
                <a:gd name="connsiteX160" fmla="*/ 877285 w 1121105"/>
                <a:gd name="connsiteY160" fmla="*/ 824758 h 1536620"/>
                <a:gd name="connsiteX161" fmla="*/ 873365 w 1121105"/>
                <a:gd name="connsiteY161" fmla="*/ 818486 h 1536620"/>
                <a:gd name="connsiteX162" fmla="*/ 873365 w 1121105"/>
                <a:gd name="connsiteY162" fmla="*/ 818486 h 1536620"/>
                <a:gd name="connsiteX163" fmla="*/ 885909 w 1121105"/>
                <a:gd name="connsiteY163" fmla="*/ 792614 h 1536620"/>
                <a:gd name="connsiteX164" fmla="*/ 891397 w 1121105"/>
                <a:gd name="connsiteY164" fmla="*/ 790262 h 1536620"/>
                <a:gd name="connsiteX165" fmla="*/ 890613 w 1121105"/>
                <a:gd name="connsiteY165" fmla="*/ 764390 h 1536620"/>
                <a:gd name="connsiteX166" fmla="*/ 890613 w 1121105"/>
                <a:gd name="connsiteY166" fmla="*/ 729895 h 1536620"/>
                <a:gd name="connsiteX167" fmla="*/ 890613 w 1121105"/>
                <a:gd name="connsiteY167" fmla="*/ 729111 h 1536620"/>
                <a:gd name="connsiteX168" fmla="*/ 883557 w 1121105"/>
                <a:gd name="connsiteY168" fmla="*/ 709511 h 1536620"/>
                <a:gd name="connsiteX169" fmla="*/ 866309 w 1121105"/>
                <a:gd name="connsiteY169" fmla="*/ 685991 h 1536620"/>
                <a:gd name="connsiteX170" fmla="*/ 862389 w 1121105"/>
                <a:gd name="connsiteY170" fmla="*/ 653848 h 1536620"/>
                <a:gd name="connsiteX171" fmla="*/ 879637 w 1121105"/>
                <a:gd name="connsiteY171" fmla="*/ 650712 h 1536620"/>
                <a:gd name="connsiteX172" fmla="*/ 898453 w 1121105"/>
                <a:gd name="connsiteY172" fmla="*/ 647576 h 1536620"/>
                <a:gd name="connsiteX173" fmla="*/ 899237 w 1121105"/>
                <a:gd name="connsiteY173" fmla="*/ 647576 h 1536620"/>
                <a:gd name="connsiteX174" fmla="*/ 912565 w 1121105"/>
                <a:gd name="connsiteY174" fmla="*/ 640520 h 1536620"/>
                <a:gd name="connsiteX175" fmla="*/ 922756 w 1121105"/>
                <a:gd name="connsiteY175" fmla="*/ 620136 h 153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121105" h="1536620">
                  <a:moveTo>
                    <a:pt x="922756" y="620136"/>
                  </a:moveTo>
                  <a:cubicBezTo>
                    <a:pt x="925109" y="615432"/>
                    <a:pt x="922756" y="613864"/>
                    <a:pt x="919620" y="612296"/>
                  </a:cubicBezTo>
                  <a:cubicBezTo>
                    <a:pt x="914917" y="609160"/>
                    <a:pt x="910213" y="606024"/>
                    <a:pt x="906293" y="600537"/>
                  </a:cubicBezTo>
                  <a:cubicBezTo>
                    <a:pt x="898453" y="587993"/>
                    <a:pt x="904725" y="557417"/>
                    <a:pt x="908645" y="544873"/>
                  </a:cubicBezTo>
                  <a:lnTo>
                    <a:pt x="903941" y="527625"/>
                  </a:lnTo>
                  <a:cubicBezTo>
                    <a:pt x="896885" y="529193"/>
                    <a:pt x="883557" y="529977"/>
                    <a:pt x="863173" y="529193"/>
                  </a:cubicBezTo>
                  <a:cubicBezTo>
                    <a:pt x="840437" y="528409"/>
                    <a:pt x="833382" y="522921"/>
                    <a:pt x="827894" y="518218"/>
                  </a:cubicBezTo>
                  <a:cubicBezTo>
                    <a:pt x="824758" y="515865"/>
                    <a:pt x="822406" y="513514"/>
                    <a:pt x="813782" y="513514"/>
                  </a:cubicBezTo>
                  <a:cubicBezTo>
                    <a:pt x="802022" y="513514"/>
                    <a:pt x="796534" y="514298"/>
                    <a:pt x="790262" y="515081"/>
                  </a:cubicBezTo>
                  <a:cubicBezTo>
                    <a:pt x="783206" y="516650"/>
                    <a:pt x="773798" y="517434"/>
                    <a:pt x="754983" y="518218"/>
                  </a:cubicBezTo>
                  <a:cubicBezTo>
                    <a:pt x="732247" y="519785"/>
                    <a:pt x="725975" y="511946"/>
                    <a:pt x="725191" y="501754"/>
                  </a:cubicBezTo>
                  <a:cubicBezTo>
                    <a:pt x="725191" y="497050"/>
                    <a:pt x="726759" y="493914"/>
                    <a:pt x="727543" y="489210"/>
                  </a:cubicBezTo>
                  <a:cubicBezTo>
                    <a:pt x="728327" y="486858"/>
                    <a:pt x="729111" y="484506"/>
                    <a:pt x="729111" y="483722"/>
                  </a:cubicBezTo>
                  <a:lnTo>
                    <a:pt x="729111" y="483722"/>
                  </a:lnTo>
                  <a:cubicBezTo>
                    <a:pt x="727543" y="483722"/>
                    <a:pt x="726759" y="484506"/>
                    <a:pt x="725191" y="485290"/>
                  </a:cubicBezTo>
                  <a:cubicBezTo>
                    <a:pt x="723623" y="486074"/>
                    <a:pt x="722839" y="486858"/>
                    <a:pt x="722839" y="487642"/>
                  </a:cubicBezTo>
                  <a:cubicBezTo>
                    <a:pt x="713431" y="500970"/>
                    <a:pt x="712647" y="499402"/>
                    <a:pt x="705591" y="500186"/>
                  </a:cubicBezTo>
                  <a:cubicBezTo>
                    <a:pt x="690695" y="501754"/>
                    <a:pt x="672664" y="476666"/>
                    <a:pt x="672664" y="476666"/>
                  </a:cubicBezTo>
                  <a:lnTo>
                    <a:pt x="671880" y="475882"/>
                  </a:lnTo>
                  <a:lnTo>
                    <a:pt x="671096" y="475098"/>
                  </a:lnTo>
                  <a:cubicBezTo>
                    <a:pt x="671096" y="475098"/>
                    <a:pt x="658552" y="464122"/>
                    <a:pt x="645224" y="464122"/>
                  </a:cubicBezTo>
                  <a:cubicBezTo>
                    <a:pt x="632680" y="464122"/>
                    <a:pt x="608376" y="461770"/>
                    <a:pt x="585641" y="458634"/>
                  </a:cubicBezTo>
                  <a:cubicBezTo>
                    <a:pt x="546441" y="456282"/>
                    <a:pt x="533897" y="438250"/>
                    <a:pt x="557417" y="410027"/>
                  </a:cubicBezTo>
                  <a:cubicBezTo>
                    <a:pt x="556633" y="397483"/>
                    <a:pt x="553497" y="352012"/>
                    <a:pt x="540169" y="335548"/>
                  </a:cubicBezTo>
                  <a:cubicBezTo>
                    <a:pt x="528409" y="319868"/>
                    <a:pt x="529977" y="312028"/>
                    <a:pt x="537033" y="306540"/>
                  </a:cubicBezTo>
                  <a:cubicBezTo>
                    <a:pt x="540169" y="304188"/>
                    <a:pt x="543305" y="302620"/>
                    <a:pt x="547225" y="301836"/>
                  </a:cubicBezTo>
                  <a:cubicBezTo>
                    <a:pt x="549577" y="301052"/>
                    <a:pt x="552713" y="300268"/>
                    <a:pt x="553497" y="298700"/>
                  </a:cubicBezTo>
                  <a:lnTo>
                    <a:pt x="554281" y="298700"/>
                  </a:lnTo>
                  <a:cubicBezTo>
                    <a:pt x="556633" y="296348"/>
                    <a:pt x="558201" y="292428"/>
                    <a:pt x="558985" y="288508"/>
                  </a:cubicBezTo>
                  <a:lnTo>
                    <a:pt x="558985" y="285372"/>
                  </a:lnTo>
                  <a:cubicBezTo>
                    <a:pt x="551929" y="284588"/>
                    <a:pt x="538601" y="282236"/>
                    <a:pt x="522137" y="279100"/>
                  </a:cubicBezTo>
                  <a:cubicBezTo>
                    <a:pt x="518217" y="278317"/>
                    <a:pt x="514297" y="276748"/>
                    <a:pt x="510378" y="275965"/>
                  </a:cubicBezTo>
                  <a:cubicBezTo>
                    <a:pt x="505674" y="274397"/>
                    <a:pt x="501754" y="273613"/>
                    <a:pt x="497834" y="272829"/>
                  </a:cubicBezTo>
                  <a:lnTo>
                    <a:pt x="495482" y="272045"/>
                  </a:lnTo>
                  <a:cubicBezTo>
                    <a:pt x="468042" y="264989"/>
                    <a:pt x="468042" y="251661"/>
                    <a:pt x="471178" y="239117"/>
                  </a:cubicBezTo>
                  <a:cubicBezTo>
                    <a:pt x="471962" y="237549"/>
                    <a:pt x="471962" y="235981"/>
                    <a:pt x="472746" y="234413"/>
                  </a:cubicBezTo>
                  <a:cubicBezTo>
                    <a:pt x="473530" y="232061"/>
                    <a:pt x="474314" y="229709"/>
                    <a:pt x="474314" y="228925"/>
                  </a:cubicBezTo>
                  <a:cubicBezTo>
                    <a:pt x="474314" y="227357"/>
                    <a:pt x="452362" y="214029"/>
                    <a:pt x="431979" y="201485"/>
                  </a:cubicBezTo>
                  <a:cubicBezTo>
                    <a:pt x="414731" y="191294"/>
                    <a:pt x="398267" y="181102"/>
                    <a:pt x="391211" y="174046"/>
                  </a:cubicBezTo>
                  <a:lnTo>
                    <a:pt x="391211" y="174046"/>
                  </a:lnTo>
                  <a:lnTo>
                    <a:pt x="391211" y="174046"/>
                  </a:lnTo>
                  <a:lnTo>
                    <a:pt x="391211" y="173262"/>
                  </a:lnTo>
                  <a:cubicBezTo>
                    <a:pt x="381019" y="163854"/>
                    <a:pt x="382587" y="156798"/>
                    <a:pt x="388075" y="151310"/>
                  </a:cubicBezTo>
                  <a:cubicBezTo>
                    <a:pt x="390427" y="148958"/>
                    <a:pt x="391995" y="148174"/>
                    <a:pt x="394347" y="146606"/>
                  </a:cubicBezTo>
                  <a:lnTo>
                    <a:pt x="395131" y="146606"/>
                  </a:lnTo>
                  <a:cubicBezTo>
                    <a:pt x="383371" y="130142"/>
                    <a:pt x="403755" y="112895"/>
                    <a:pt x="417083" y="101919"/>
                  </a:cubicBezTo>
                  <a:cubicBezTo>
                    <a:pt x="418651" y="100351"/>
                    <a:pt x="420219" y="99567"/>
                    <a:pt x="421787" y="97999"/>
                  </a:cubicBezTo>
                  <a:cubicBezTo>
                    <a:pt x="425707" y="94863"/>
                    <a:pt x="427275" y="90159"/>
                    <a:pt x="426491" y="85455"/>
                  </a:cubicBezTo>
                  <a:cubicBezTo>
                    <a:pt x="426491" y="84671"/>
                    <a:pt x="425707" y="83103"/>
                    <a:pt x="424923" y="82319"/>
                  </a:cubicBezTo>
                  <a:cubicBezTo>
                    <a:pt x="424923" y="81535"/>
                    <a:pt x="423355" y="79967"/>
                    <a:pt x="422571" y="78399"/>
                  </a:cubicBezTo>
                  <a:cubicBezTo>
                    <a:pt x="419435" y="73695"/>
                    <a:pt x="411595" y="71343"/>
                    <a:pt x="399835" y="67423"/>
                  </a:cubicBezTo>
                  <a:cubicBezTo>
                    <a:pt x="390427" y="64287"/>
                    <a:pt x="377883" y="60367"/>
                    <a:pt x="362987" y="53311"/>
                  </a:cubicBezTo>
                  <a:cubicBezTo>
                    <a:pt x="349660" y="47039"/>
                    <a:pt x="326924" y="36848"/>
                    <a:pt x="304972" y="25872"/>
                  </a:cubicBezTo>
                  <a:lnTo>
                    <a:pt x="249309" y="0"/>
                  </a:lnTo>
                  <a:cubicBezTo>
                    <a:pt x="249309" y="2352"/>
                    <a:pt x="248525" y="3920"/>
                    <a:pt x="247741" y="5488"/>
                  </a:cubicBezTo>
                  <a:cubicBezTo>
                    <a:pt x="246173" y="13328"/>
                    <a:pt x="243821" y="20384"/>
                    <a:pt x="241469" y="22736"/>
                  </a:cubicBezTo>
                  <a:lnTo>
                    <a:pt x="241469" y="23520"/>
                  </a:lnTo>
                  <a:cubicBezTo>
                    <a:pt x="240685" y="25088"/>
                    <a:pt x="239117" y="26656"/>
                    <a:pt x="236765" y="28224"/>
                  </a:cubicBezTo>
                  <a:cubicBezTo>
                    <a:pt x="235197" y="29792"/>
                    <a:pt x="232845" y="32144"/>
                    <a:pt x="229709" y="34496"/>
                  </a:cubicBezTo>
                  <a:cubicBezTo>
                    <a:pt x="215597" y="45471"/>
                    <a:pt x="191294" y="63503"/>
                    <a:pt x="181102" y="68207"/>
                  </a:cubicBezTo>
                  <a:lnTo>
                    <a:pt x="181102" y="68991"/>
                  </a:lnTo>
                  <a:lnTo>
                    <a:pt x="180318" y="68991"/>
                  </a:lnTo>
                  <a:cubicBezTo>
                    <a:pt x="178750" y="69775"/>
                    <a:pt x="175614" y="71343"/>
                    <a:pt x="173262" y="72127"/>
                  </a:cubicBezTo>
                  <a:cubicBezTo>
                    <a:pt x="170126" y="73695"/>
                    <a:pt x="167774" y="74479"/>
                    <a:pt x="165422" y="75263"/>
                  </a:cubicBezTo>
                  <a:cubicBezTo>
                    <a:pt x="150526" y="79183"/>
                    <a:pt x="132494" y="81535"/>
                    <a:pt x="124655" y="81535"/>
                  </a:cubicBezTo>
                  <a:cubicBezTo>
                    <a:pt x="120735" y="81535"/>
                    <a:pt x="116815" y="79967"/>
                    <a:pt x="112895" y="79183"/>
                  </a:cubicBezTo>
                  <a:cubicBezTo>
                    <a:pt x="108191" y="77615"/>
                    <a:pt x="103487" y="76047"/>
                    <a:pt x="97999" y="80751"/>
                  </a:cubicBezTo>
                  <a:cubicBezTo>
                    <a:pt x="96431" y="82319"/>
                    <a:pt x="94863" y="83887"/>
                    <a:pt x="94079" y="86239"/>
                  </a:cubicBezTo>
                  <a:cubicBezTo>
                    <a:pt x="92511" y="88591"/>
                    <a:pt x="90943" y="91727"/>
                    <a:pt x="89375" y="94863"/>
                  </a:cubicBezTo>
                  <a:cubicBezTo>
                    <a:pt x="80751" y="112111"/>
                    <a:pt x="73695" y="136414"/>
                    <a:pt x="73695" y="146606"/>
                  </a:cubicBezTo>
                  <a:lnTo>
                    <a:pt x="73695" y="147390"/>
                  </a:lnTo>
                  <a:cubicBezTo>
                    <a:pt x="73695" y="158366"/>
                    <a:pt x="64287" y="190510"/>
                    <a:pt x="55663" y="217165"/>
                  </a:cubicBezTo>
                  <a:cubicBezTo>
                    <a:pt x="50175" y="235197"/>
                    <a:pt x="45471" y="250093"/>
                    <a:pt x="45471" y="252445"/>
                  </a:cubicBezTo>
                  <a:lnTo>
                    <a:pt x="45471" y="253229"/>
                  </a:lnTo>
                  <a:cubicBezTo>
                    <a:pt x="45471" y="257149"/>
                    <a:pt x="42336" y="264989"/>
                    <a:pt x="39984" y="274397"/>
                  </a:cubicBezTo>
                  <a:cubicBezTo>
                    <a:pt x="35280" y="288508"/>
                    <a:pt x="29008" y="307324"/>
                    <a:pt x="30576" y="311244"/>
                  </a:cubicBezTo>
                  <a:lnTo>
                    <a:pt x="30576" y="312028"/>
                  </a:lnTo>
                  <a:cubicBezTo>
                    <a:pt x="35280" y="320652"/>
                    <a:pt x="37632" y="340252"/>
                    <a:pt x="39984" y="355932"/>
                  </a:cubicBezTo>
                  <a:cubicBezTo>
                    <a:pt x="41552" y="363771"/>
                    <a:pt x="42336" y="370043"/>
                    <a:pt x="42336" y="371611"/>
                  </a:cubicBezTo>
                  <a:cubicBezTo>
                    <a:pt x="45471" y="381803"/>
                    <a:pt x="43903" y="461770"/>
                    <a:pt x="43903" y="473530"/>
                  </a:cubicBezTo>
                  <a:cubicBezTo>
                    <a:pt x="46255" y="479018"/>
                    <a:pt x="53311" y="497050"/>
                    <a:pt x="55663" y="504106"/>
                  </a:cubicBezTo>
                  <a:lnTo>
                    <a:pt x="136414" y="662472"/>
                  </a:lnTo>
                  <a:lnTo>
                    <a:pt x="140334" y="669528"/>
                  </a:lnTo>
                  <a:lnTo>
                    <a:pt x="134062" y="673448"/>
                  </a:lnTo>
                  <a:cubicBezTo>
                    <a:pt x="133278" y="673448"/>
                    <a:pt x="32144" y="736951"/>
                    <a:pt x="39200" y="746359"/>
                  </a:cubicBezTo>
                  <a:cubicBezTo>
                    <a:pt x="45471" y="754198"/>
                    <a:pt x="52527" y="765958"/>
                    <a:pt x="59583" y="777718"/>
                  </a:cubicBezTo>
                  <a:cubicBezTo>
                    <a:pt x="68207" y="791830"/>
                    <a:pt x="76831" y="806726"/>
                    <a:pt x="83887" y="813782"/>
                  </a:cubicBezTo>
                  <a:lnTo>
                    <a:pt x="87023" y="816918"/>
                  </a:lnTo>
                  <a:cubicBezTo>
                    <a:pt x="101135" y="832597"/>
                    <a:pt x="103487" y="835734"/>
                    <a:pt x="96431" y="845925"/>
                  </a:cubicBezTo>
                  <a:cubicBezTo>
                    <a:pt x="95647" y="846709"/>
                    <a:pt x="94863" y="849061"/>
                    <a:pt x="94079" y="850629"/>
                  </a:cubicBezTo>
                  <a:cubicBezTo>
                    <a:pt x="90159" y="860037"/>
                    <a:pt x="84671" y="873365"/>
                    <a:pt x="71343" y="875717"/>
                  </a:cubicBezTo>
                  <a:cubicBezTo>
                    <a:pt x="64287" y="876501"/>
                    <a:pt x="55663" y="875717"/>
                    <a:pt x="47823" y="874933"/>
                  </a:cubicBezTo>
                  <a:cubicBezTo>
                    <a:pt x="43903" y="874149"/>
                    <a:pt x="43119" y="864741"/>
                    <a:pt x="41552" y="869445"/>
                  </a:cubicBezTo>
                  <a:cubicBezTo>
                    <a:pt x="41552" y="870229"/>
                    <a:pt x="42336" y="870229"/>
                    <a:pt x="43119" y="871797"/>
                  </a:cubicBezTo>
                  <a:cubicBezTo>
                    <a:pt x="44687" y="877285"/>
                    <a:pt x="46255" y="883557"/>
                    <a:pt x="45471" y="889045"/>
                  </a:cubicBezTo>
                  <a:cubicBezTo>
                    <a:pt x="48607" y="907077"/>
                    <a:pt x="58799" y="965876"/>
                    <a:pt x="47823" y="998019"/>
                  </a:cubicBezTo>
                  <a:cubicBezTo>
                    <a:pt x="36064" y="1030163"/>
                    <a:pt x="20384" y="1037219"/>
                    <a:pt x="5488" y="1043491"/>
                  </a:cubicBezTo>
                  <a:cubicBezTo>
                    <a:pt x="3920" y="1044275"/>
                    <a:pt x="1568" y="1045059"/>
                    <a:pt x="0" y="1045843"/>
                  </a:cubicBezTo>
                  <a:cubicBezTo>
                    <a:pt x="5488" y="1056035"/>
                    <a:pt x="29008" y="1074067"/>
                    <a:pt x="47039" y="1088178"/>
                  </a:cubicBezTo>
                  <a:lnTo>
                    <a:pt x="47823" y="1088962"/>
                  </a:lnTo>
                  <a:cubicBezTo>
                    <a:pt x="72127" y="1107778"/>
                    <a:pt x="76831" y="1128946"/>
                    <a:pt x="84671" y="1165793"/>
                  </a:cubicBezTo>
                  <a:cubicBezTo>
                    <a:pt x="86239" y="1171281"/>
                    <a:pt x="87807" y="1178337"/>
                    <a:pt x="88591" y="1184609"/>
                  </a:cubicBezTo>
                  <a:cubicBezTo>
                    <a:pt x="94079" y="1208913"/>
                    <a:pt x="100351" y="1209697"/>
                    <a:pt x="108191" y="1210481"/>
                  </a:cubicBezTo>
                  <a:cubicBezTo>
                    <a:pt x="115247" y="1211265"/>
                    <a:pt x="123870" y="1212049"/>
                    <a:pt x="134062" y="1218321"/>
                  </a:cubicBezTo>
                  <a:cubicBezTo>
                    <a:pt x="149742" y="1227729"/>
                    <a:pt x="159150" y="1223025"/>
                    <a:pt x="178750" y="1212833"/>
                  </a:cubicBezTo>
                  <a:cubicBezTo>
                    <a:pt x="184238" y="1209697"/>
                    <a:pt x="191294" y="1205777"/>
                    <a:pt x="199917" y="1201857"/>
                  </a:cubicBezTo>
                  <a:cubicBezTo>
                    <a:pt x="210893" y="1196369"/>
                    <a:pt x="219517" y="1190881"/>
                    <a:pt x="228141" y="1186961"/>
                  </a:cubicBezTo>
                  <a:cubicBezTo>
                    <a:pt x="249309" y="1175201"/>
                    <a:pt x="264989" y="1165793"/>
                    <a:pt x="292428" y="1165010"/>
                  </a:cubicBezTo>
                  <a:cubicBezTo>
                    <a:pt x="312028" y="1164226"/>
                    <a:pt x="337116" y="1170497"/>
                    <a:pt x="361419" y="1179121"/>
                  </a:cubicBezTo>
                  <a:cubicBezTo>
                    <a:pt x="385723" y="1187745"/>
                    <a:pt x="408459" y="1197937"/>
                    <a:pt x="422571" y="1204993"/>
                  </a:cubicBezTo>
                  <a:cubicBezTo>
                    <a:pt x="440602" y="1213617"/>
                    <a:pt x="444522" y="1221457"/>
                    <a:pt x="439818" y="1231649"/>
                  </a:cubicBezTo>
                  <a:cubicBezTo>
                    <a:pt x="437467" y="1237137"/>
                    <a:pt x="431979" y="1241840"/>
                    <a:pt x="425707" y="1246544"/>
                  </a:cubicBezTo>
                  <a:cubicBezTo>
                    <a:pt x="421003" y="1250464"/>
                    <a:pt x="416299" y="1255168"/>
                    <a:pt x="410811" y="1260656"/>
                  </a:cubicBezTo>
                  <a:lnTo>
                    <a:pt x="410811" y="1261440"/>
                  </a:lnTo>
                  <a:cubicBezTo>
                    <a:pt x="402187" y="1270848"/>
                    <a:pt x="405323" y="1277904"/>
                    <a:pt x="409243" y="1286528"/>
                  </a:cubicBezTo>
                  <a:cubicBezTo>
                    <a:pt x="413163" y="1295152"/>
                    <a:pt x="417083" y="1304560"/>
                    <a:pt x="417083" y="1317888"/>
                  </a:cubicBezTo>
                  <a:cubicBezTo>
                    <a:pt x="417083" y="1338271"/>
                    <a:pt x="421003" y="1379823"/>
                    <a:pt x="424923" y="1406478"/>
                  </a:cubicBezTo>
                  <a:cubicBezTo>
                    <a:pt x="425707" y="1411966"/>
                    <a:pt x="426491" y="1416670"/>
                    <a:pt x="427275" y="1420590"/>
                  </a:cubicBezTo>
                  <a:cubicBezTo>
                    <a:pt x="428059" y="1424510"/>
                    <a:pt x="428843" y="1426862"/>
                    <a:pt x="429627" y="1428430"/>
                  </a:cubicBezTo>
                  <a:cubicBezTo>
                    <a:pt x="431195" y="1433918"/>
                    <a:pt x="444522" y="1447246"/>
                    <a:pt x="461770" y="1464494"/>
                  </a:cubicBezTo>
                  <a:lnTo>
                    <a:pt x="457066" y="1464494"/>
                  </a:lnTo>
                  <a:cubicBezTo>
                    <a:pt x="474314" y="1481742"/>
                    <a:pt x="493914" y="1502125"/>
                    <a:pt x="509594" y="1522509"/>
                  </a:cubicBezTo>
                  <a:lnTo>
                    <a:pt x="510378" y="1523293"/>
                  </a:lnTo>
                  <a:cubicBezTo>
                    <a:pt x="515082" y="1529565"/>
                    <a:pt x="516650" y="1534269"/>
                    <a:pt x="517434" y="1536621"/>
                  </a:cubicBezTo>
                  <a:lnTo>
                    <a:pt x="519001" y="1535837"/>
                  </a:lnTo>
                  <a:lnTo>
                    <a:pt x="519001" y="1527997"/>
                  </a:lnTo>
                  <a:cubicBezTo>
                    <a:pt x="519001" y="1520157"/>
                    <a:pt x="520570" y="1511533"/>
                    <a:pt x="522921" y="1502909"/>
                  </a:cubicBezTo>
                  <a:cubicBezTo>
                    <a:pt x="526841" y="1490365"/>
                    <a:pt x="531545" y="1475469"/>
                    <a:pt x="537033" y="1461358"/>
                  </a:cubicBezTo>
                  <a:cubicBezTo>
                    <a:pt x="542521" y="1447246"/>
                    <a:pt x="548009" y="1433918"/>
                    <a:pt x="552713" y="1426078"/>
                  </a:cubicBezTo>
                  <a:cubicBezTo>
                    <a:pt x="560553" y="1414318"/>
                    <a:pt x="577017" y="1419806"/>
                    <a:pt x="594265" y="1431566"/>
                  </a:cubicBezTo>
                  <a:cubicBezTo>
                    <a:pt x="606024" y="1439406"/>
                    <a:pt x="618568" y="1449598"/>
                    <a:pt x="627976" y="1457438"/>
                  </a:cubicBezTo>
                  <a:lnTo>
                    <a:pt x="633464" y="1462142"/>
                  </a:lnTo>
                  <a:cubicBezTo>
                    <a:pt x="640520" y="1467630"/>
                    <a:pt x="648360" y="1478606"/>
                    <a:pt x="656984" y="1489581"/>
                  </a:cubicBezTo>
                  <a:cubicBezTo>
                    <a:pt x="670312" y="1506045"/>
                    <a:pt x="683639" y="1523293"/>
                    <a:pt x="685992" y="1522509"/>
                  </a:cubicBezTo>
                  <a:lnTo>
                    <a:pt x="685992" y="1522509"/>
                  </a:lnTo>
                  <a:cubicBezTo>
                    <a:pt x="694615" y="1518589"/>
                    <a:pt x="794182" y="1452734"/>
                    <a:pt x="857685" y="1410398"/>
                  </a:cubicBezTo>
                  <a:cubicBezTo>
                    <a:pt x="869445" y="1402558"/>
                    <a:pt x="880421" y="1395503"/>
                    <a:pt x="889829" y="1388447"/>
                  </a:cubicBezTo>
                  <a:cubicBezTo>
                    <a:pt x="898453" y="1382175"/>
                    <a:pt x="905509" y="1377471"/>
                    <a:pt x="907861" y="1375119"/>
                  </a:cubicBezTo>
                  <a:lnTo>
                    <a:pt x="908645" y="1375119"/>
                  </a:lnTo>
                  <a:cubicBezTo>
                    <a:pt x="925109" y="1362575"/>
                    <a:pt x="1012915" y="1298288"/>
                    <a:pt x="1062307" y="1260656"/>
                  </a:cubicBezTo>
                  <a:cubicBezTo>
                    <a:pt x="1070931" y="1254384"/>
                    <a:pt x="1079554" y="1247329"/>
                    <a:pt x="1086610" y="1241840"/>
                  </a:cubicBezTo>
                  <a:cubicBezTo>
                    <a:pt x="1092098" y="1237137"/>
                    <a:pt x="1095234" y="1234785"/>
                    <a:pt x="1096018" y="1234001"/>
                  </a:cubicBezTo>
                  <a:cubicBezTo>
                    <a:pt x="1101506" y="1227729"/>
                    <a:pt x="1110130" y="1220673"/>
                    <a:pt x="1117970" y="1215185"/>
                  </a:cubicBezTo>
                  <a:cubicBezTo>
                    <a:pt x="1121106" y="1212833"/>
                    <a:pt x="1124242" y="1210481"/>
                    <a:pt x="1126594" y="1208913"/>
                  </a:cubicBezTo>
                  <a:cubicBezTo>
                    <a:pt x="1127378" y="1208129"/>
                    <a:pt x="1125026" y="1204209"/>
                    <a:pt x="1123458" y="1199505"/>
                  </a:cubicBezTo>
                  <a:cubicBezTo>
                    <a:pt x="1119538" y="1191665"/>
                    <a:pt x="1114050" y="1180689"/>
                    <a:pt x="1109346" y="1172065"/>
                  </a:cubicBezTo>
                  <a:cubicBezTo>
                    <a:pt x="1103858" y="1163441"/>
                    <a:pt x="1095234" y="1157170"/>
                    <a:pt x="1087394" y="1150898"/>
                  </a:cubicBezTo>
                  <a:cubicBezTo>
                    <a:pt x="1080339" y="1145410"/>
                    <a:pt x="1073283" y="1140706"/>
                    <a:pt x="1068579" y="1134434"/>
                  </a:cubicBezTo>
                  <a:cubicBezTo>
                    <a:pt x="1063875" y="1126594"/>
                    <a:pt x="1063091" y="1122674"/>
                    <a:pt x="1062307" y="1113266"/>
                  </a:cubicBezTo>
                  <a:cubicBezTo>
                    <a:pt x="1062307" y="1105426"/>
                    <a:pt x="1060739" y="1092098"/>
                    <a:pt x="1053683" y="1067011"/>
                  </a:cubicBezTo>
                  <a:cubicBezTo>
                    <a:pt x="1044275" y="1031731"/>
                    <a:pt x="1027811" y="981556"/>
                    <a:pt x="1013699" y="950980"/>
                  </a:cubicBezTo>
                  <a:cubicBezTo>
                    <a:pt x="1010563" y="945492"/>
                    <a:pt x="1008211" y="940004"/>
                    <a:pt x="1005859" y="935300"/>
                  </a:cubicBezTo>
                  <a:cubicBezTo>
                    <a:pt x="1003508" y="931380"/>
                    <a:pt x="1001155" y="929028"/>
                    <a:pt x="999588" y="927460"/>
                  </a:cubicBezTo>
                  <a:cubicBezTo>
                    <a:pt x="991748" y="919620"/>
                    <a:pt x="985476" y="916485"/>
                    <a:pt x="977636" y="914133"/>
                  </a:cubicBezTo>
                  <a:cubicBezTo>
                    <a:pt x="971364" y="911781"/>
                    <a:pt x="965092" y="909429"/>
                    <a:pt x="955684" y="904725"/>
                  </a:cubicBezTo>
                  <a:cubicBezTo>
                    <a:pt x="943924" y="898453"/>
                    <a:pt x="936868" y="896885"/>
                    <a:pt x="929812" y="895317"/>
                  </a:cubicBezTo>
                  <a:cubicBezTo>
                    <a:pt x="924324" y="893749"/>
                    <a:pt x="918836" y="892965"/>
                    <a:pt x="912565" y="889829"/>
                  </a:cubicBezTo>
                  <a:cubicBezTo>
                    <a:pt x="898453" y="882773"/>
                    <a:pt x="900021" y="870229"/>
                    <a:pt x="902373" y="859253"/>
                  </a:cubicBezTo>
                  <a:cubicBezTo>
                    <a:pt x="902373" y="855333"/>
                    <a:pt x="904725" y="852981"/>
                    <a:pt x="903941" y="852981"/>
                  </a:cubicBezTo>
                  <a:cubicBezTo>
                    <a:pt x="898453" y="848277"/>
                    <a:pt x="889045" y="839654"/>
                    <a:pt x="881205" y="830246"/>
                  </a:cubicBezTo>
                  <a:cubicBezTo>
                    <a:pt x="879637" y="828678"/>
                    <a:pt x="878853" y="826326"/>
                    <a:pt x="877285" y="824758"/>
                  </a:cubicBezTo>
                  <a:cubicBezTo>
                    <a:pt x="875717" y="822406"/>
                    <a:pt x="874933" y="820838"/>
                    <a:pt x="873365" y="818486"/>
                  </a:cubicBezTo>
                  <a:lnTo>
                    <a:pt x="873365" y="818486"/>
                  </a:lnTo>
                  <a:cubicBezTo>
                    <a:pt x="865525" y="804374"/>
                    <a:pt x="875717" y="798102"/>
                    <a:pt x="885909" y="792614"/>
                  </a:cubicBezTo>
                  <a:cubicBezTo>
                    <a:pt x="889045" y="791046"/>
                    <a:pt x="891397" y="791046"/>
                    <a:pt x="891397" y="790262"/>
                  </a:cubicBezTo>
                  <a:cubicBezTo>
                    <a:pt x="891397" y="784774"/>
                    <a:pt x="890613" y="775366"/>
                    <a:pt x="890613" y="764390"/>
                  </a:cubicBezTo>
                  <a:cubicBezTo>
                    <a:pt x="890613" y="752631"/>
                    <a:pt x="890613" y="740087"/>
                    <a:pt x="890613" y="729895"/>
                  </a:cubicBezTo>
                  <a:lnTo>
                    <a:pt x="890613" y="729111"/>
                  </a:lnTo>
                  <a:cubicBezTo>
                    <a:pt x="890613" y="718135"/>
                    <a:pt x="889829" y="717351"/>
                    <a:pt x="883557" y="709511"/>
                  </a:cubicBezTo>
                  <a:cubicBezTo>
                    <a:pt x="879637" y="704807"/>
                    <a:pt x="874149" y="697751"/>
                    <a:pt x="866309" y="685991"/>
                  </a:cubicBezTo>
                  <a:cubicBezTo>
                    <a:pt x="853765" y="667176"/>
                    <a:pt x="853765" y="659336"/>
                    <a:pt x="862389" y="653848"/>
                  </a:cubicBezTo>
                  <a:cubicBezTo>
                    <a:pt x="867093" y="650712"/>
                    <a:pt x="872581" y="650712"/>
                    <a:pt x="879637" y="650712"/>
                  </a:cubicBezTo>
                  <a:cubicBezTo>
                    <a:pt x="885909" y="650712"/>
                    <a:pt x="893749" y="651496"/>
                    <a:pt x="898453" y="647576"/>
                  </a:cubicBezTo>
                  <a:lnTo>
                    <a:pt x="899237" y="647576"/>
                  </a:lnTo>
                  <a:cubicBezTo>
                    <a:pt x="904725" y="643656"/>
                    <a:pt x="909429" y="642088"/>
                    <a:pt x="912565" y="640520"/>
                  </a:cubicBezTo>
                  <a:cubicBezTo>
                    <a:pt x="917269" y="631112"/>
                    <a:pt x="918052" y="630328"/>
                    <a:pt x="922756" y="620136"/>
                  </a:cubicBezTo>
                </a:path>
              </a:pathLst>
            </a:custGeom>
            <a:solidFill>
              <a:srgbClr val="DADADA"/>
            </a:solidFill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E09BA976-2293-441E-886C-483EEB5C9B8A}"/>
                </a:ext>
              </a:extLst>
            </p:cNvPr>
            <p:cNvSpPr/>
            <p:nvPr/>
          </p:nvSpPr>
          <p:spPr>
            <a:xfrm>
              <a:off x="3775210" y="2973684"/>
              <a:ext cx="7840" cy="7840"/>
            </a:xfrm>
            <a:custGeom>
              <a:avLst/>
              <a:gdLst>
                <a:gd name="connsiteX0" fmla="*/ 905 w 0"/>
                <a:gd name="connsiteY0" fmla="*/ 0 h 0"/>
                <a:gd name="connsiteX1" fmla="*/ 905 w 0"/>
                <a:gd name="connsiteY1" fmla="*/ 0 h 0"/>
                <a:gd name="connsiteX2" fmla="*/ 905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905" y="0"/>
                  </a:moveTo>
                  <a:lnTo>
                    <a:pt x="905" y="0"/>
                  </a:lnTo>
                  <a:cubicBezTo>
                    <a:pt x="-663" y="784"/>
                    <a:pt x="121" y="0"/>
                    <a:pt x="905" y="0"/>
                  </a:cubicBezTo>
                </a:path>
              </a:pathLst>
            </a:custGeom>
            <a:solidFill>
              <a:srgbClr val="DADADA"/>
            </a:solidFill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DAABF8B6-DFD8-44D6-8239-8BE32B864CDD}"/>
                </a:ext>
              </a:extLst>
            </p:cNvPr>
            <p:cNvSpPr/>
            <p:nvPr/>
          </p:nvSpPr>
          <p:spPr>
            <a:xfrm>
              <a:off x="5210264" y="4386601"/>
              <a:ext cx="1066227" cy="1293584"/>
            </a:xfrm>
            <a:custGeom>
              <a:avLst/>
              <a:gdLst>
                <a:gd name="connsiteX0" fmla="*/ 858239 w 1066226"/>
                <a:gd name="connsiteY0" fmla="*/ 1244810 h 1293583"/>
                <a:gd name="connsiteX1" fmla="*/ 884895 w 1066226"/>
                <a:gd name="connsiteY1" fmla="*/ 1113883 h 1293583"/>
                <a:gd name="connsiteX2" fmla="*/ 885678 w 1066226"/>
                <a:gd name="connsiteY2" fmla="*/ 1113883 h 1293583"/>
                <a:gd name="connsiteX3" fmla="*/ 895871 w 1066226"/>
                <a:gd name="connsiteY3" fmla="*/ 919454 h 1293583"/>
                <a:gd name="connsiteX4" fmla="*/ 897438 w 1066226"/>
                <a:gd name="connsiteY4" fmla="*/ 832430 h 1293583"/>
                <a:gd name="connsiteX5" fmla="*/ 964077 w 1066226"/>
                <a:gd name="connsiteY5" fmla="*/ 786959 h 1293583"/>
                <a:gd name="connsiteX6" fmla="*/ 986030 w 1066226"/>
                <a:gd name="connsiteY6" fmla="*/ 785391 h 1293583"/>
                <a:gd name="connsiteX7" fmla="*/ 1008765 w 1066226"/>
                <a:gd name="connsiteY7" fmla="*/ 675632 h 1293583"/>
                <a:gd name="connsiteX8" fmla="*/ 1024445 w 1066226"/>
                <a:gd name="connsiteY8" fmla="*/ 565874 h 1293583"/>
                <a:gd name="connsiteX9" fmla="*/ 1024445 w 1066226"/>
                <a:gd name="connsiteY9" fmla="*/ 565090 h 1293583"/>
                <a:gd name="connsiteX10" fmla="*/ 1031501 w 1066226"/>
                <a:gd name="connsiteY10" fmla="*/ 540786 h 1293583"/>
                <a:gd name="connsiteX11" fmla="*/ 1035421 w 1066226"/>
                <a:gd name="connsiteY11" fmla="*/ 516483 h 1293583"/>
                <a:gd name="connsiteX12" fmla="*/ 1027581 w 1066226"/>
                <a:gd name="connsiteY12" fmla="*/ 423188 h 1293583"/>
                <a:gd name="connsiteX13" fmla="*/ 1026013 w 1066226"/>
                <a:gd name="connsiteY13" fmla="*/ 419268 h 1293583"/>
                <a:gd name="connsiteX14" fmla="*/ 1006413 w 1066226"/>
                <a:gd name="connsiteY14" fmla="*/ 396532 h 1293583"/>
                <a:gd name="connsiteX15" fmla="*/ 1006413 w 1066226"/>
                <a:gd name="connsiteY15" fmla="*/ 395748 h 1293583"/>
                <a:gd name="connsiteX16" fmla="*/ 989949 w 1066226"/>
                <a:gd name="connsiteY16" fmla="*/ 303237 h 1293583"/>
                <a:gd name="connsiteX17" fmla="*/ 983677 w 1066226"/>
                <a:gd name="connsiteY17" fmla="*/ 261686 h 1293583"/>
                <a:gd name="connsiteX18" fmla="*/ 983677 w 1066226"/>
                <a:gd name="connsiteY18" fmla="*/ 261686 h 1293583"/>
                <a:gd name="connsiteX19" fmla="*/ 981325 w 1066226"/>
                <a:gd name="connsiteY19" fmla="*/ 256198 h 1293583"/>
                <a:gd name="connsiteX20" fmla="*/ 988381 w 1066226"/>
                <a:gd name="connsiteY20" fmla="*/ 177015 h 1293583"/>
                <a:gd name="connsiteX21" fmla="*/ 989165 w 1066226"/>
                <a:gd name="connsiteY21" fmla="*/ 177015 h 1293583"/>
                <a:gd name="connsiteX22" fmla="*/ 1035421 w 1066226"/>
                <a:gd name="connsiteY22" fmla="*/ 154279 h 1293583"/>
                <a:gd name="connsiteX23" fmla="*/ 1069916 w 1066226"/>
                <a:gd name="connsiteY23" fmla="*/ 139383 h 1293583"/>
                <a:gd name="connsiteX24" fmla="*/ 1069916 w 1066226"/>
                <a:gd name="connsiteY24" fmla="*/ 138599 h 1293583"/>
                <a:gd name="connsiteX25" fmla="*/ 1036205 w 1066226"/>
                <a:gd name="connsiteY25" fmla="*/ 123703 h 1293583"/>
                <a:gd name="connsiteX26" fmla="*/ 1011117 w 1066226"/>
                <a:gd name="connsiteY26" fmla="*/ 113512 h 1293583"/>
                <a:gd name="connsiteX27" fmla="*/ 1007981 w 1066226"/>
                <a:gd name="connsiteY27" fmla="*/ 111944 h 1293583"/>
                <a:gd name="connsiteX28" fmla="*/ 995437 w 1066226"/>
                <a:gd name="connsiteY28" fmla="*/ 64120 h 1293583"/>
                <a:gd name="connsiteX29" fmla="*/ 1000141 w 1066226"/>
                <a:gd name="connsiteY29" fmla="*/ 27273 h 1293583"/>
                <a:gd name="connsiteX30" fmla="*/ 947614 w 1066226"/>
                <a:gd name="connsiteY30" fmla="*/ 35897 h 1293583"/>
                <a:gd name="connsiteX31" fmla="*/ 913118 w 1066226"/>
                <a:gd name="connsiteY31" fmla="*/ 42168 h 1293583"/>
                <a:gd name="connsiteX32" fmla="*/ 875487 w 1066226"/>
                <a:gd name="connsiteY32" fmla="*/ 24921 h 1293583"/>
                <a:gd name="connsiteX33" fmla="*/ 870783 w 1066226"/>
                <a:gd name="connsiteY33" fmla="*/ 20217 h 1293583"/>
                <a:gd name="connsiteX34" fmla="*/ 869999 w 1066226"/>
                <a:gd name="connsiteY34" fmla="*/ 23353 h 1293583"/>
                <a:gd name="connsiteX35" fmla="*/ 864511 w 1066226"/>
                <a:gd name="connsiteY35" fmla="*/ 46088 h 1293583"/>
                <a:gd name="connsiteX36" fmla="*/ 862943 w 1066226"/>
                <a:gd name="connsiteY36" fmla="*/ 56280 h 1293583"/>
                <a:gd name="connsiteX37" fmla="*/ 834719 w 1066226"/>
                <a:gd name="connsiteY37" fmla="*/ 48440 h 1293583"/>
                <a:gd name="connsiteX38" fmla="*/ 819823 w 1066226"/>
                <a:gd name="connsiteY38" fmla="*/ 17865 h 1293583"/>
                <a:gd name="connsiteX39" fmla="*/ 791600 w 1066226"/>
                <a:gd name="connsiteY39" fmla="*/ 8457 h 1293583"/>
                <a:gd name="connsiteX40" fmla="*/ 746128 w 1066226"/>
                <a:gd name="connsiteY40" fmla="*/ 2185 h 1293583"/>
                <a:gd name="connsiteX41" fmla="*/ 725745 w 1066226"/>
                <a:gd name="connsiteY41" fmla="*/ 6889 h 1293583"/>
                <a:gd name="connsiteX42" fmla="*/ 721040 w 1066226"/>
                <a:gd name="connsiteY42" fmla="*/ 19433 h 1293583"/>
                <a:gd name="connsiteX43" fmla="*/ 716337 w 1066226"/>
                <a:gd name="connsiteY43" fmla="*/ 29625 h 1293583"/>
                <a:gd name="connsiteX44" fmla="*/ 699089 w 1066226"/>
                <a:gd name="connsiteY44" fmla="*/ 34329 h 1293583"/>
                <a:gd name="connsiteX45" fmla="*/ 693601 w 1066226"/>
                <a:gd name="connsiteY45" fmla="*/ 35113 h 1293583"/>
                <a:gd name="connsiteX46" fmla="*/ 692817 w 1066226"/>
                <a:gd name="connsiteY46" fmla="*/ 35113 h 1293583"/>
                <a:gd name="connsiteX47" fmla="*/ 675569 w 1066226"/>
                <a:gd name="connsiteY47" fmla="*/ 38248 h 1293583"/>
                <a:gd name="connsiteX48" fmla="*/ 662241 w 1066226"/>
                <a:gd name="connsiteY48" fmla="*/ 42168 h 1293583"/>
                <a:gd name="connsiteX49" fmla="*/ 654401 w 1066226"/>
                <a:gd name="connsiteY49" fmla="*/ 45304 h 1293583"/>
                <a:gd name="connsiteX50" fmla="*/ 653617 w 1066226"/>
                <a:gd name="connsiteY50" fmla="*/ 68824 h 1293583"/>
                <a:gd name="connsiteX51" fmla="*/ 652049 w 1066226"/>
                <a:gd name="connsiteY51" fmla="*/ 74312 h 1293583"/>
                <a:gd name="connsiteX52" fmla="*/ 627746 w 1066226"/>
                <a:gd name="connsiteY52" fmla="*/ 89992 h 1293583"/>
                <a:gd name="connsiteX53" fmla="*/ 606578 w 1066226"/>
                <a:gd name="connsiteY53" fmla="*/ 83720 h 1293583"/>
                <a:gd name="connsiteX54" fmla="*/ 597170 w 1066226"/>
                <a:gd name="connsiteY54" fmla="*/ 93912 h 1293583"/>
                <a:gd name="connsiteX55" fmla="*/ 596386 w 1066226"/>
                <a:gd name="connsiteY55" fmla="*/ 95480 h 1293583"/>
                <a:gd name="connsiteX56" fmla="*/ 583842 w 1066226"/>
                <a:gd name="connsiteY56" fmla="*/ 117432 h 1293583"/>
                <a:gd name="connsiteX57" fmla="*/ 549347 w 1066226"/>
                <a:gd name="connsiteY57" fmla="*/ 138599 h 1293583"/>
                <a:gd name="connsiteX58" fmla="*/ 536019 w 1066226"/>
                <a:gd name="connsiteY58" fmla="*/ 137031 h 1293583"/>
                <a:gd name="connsiteX59" fmla="*/ 499956 w 1066226"/>
                <a:gd name="connsiteY59" fmla="*/ 122136 h 1293583"/>
                <a:gd name="connsiteX60" fmla="*/ 499956 w 1066226"/>
                <a:gd name="connsiteY60" fmla="*/ 122136 h 1293583"/>
                <a:gd name="connsiteX61" fmla="*/ 499171 w 1066226"/>
                <a:gd name="connsiteY61" fmla="*/ 122136 h 1293583"/>
                <a:gd name="connsiteX62" fmla="*/ 491331 w 1066226"/>
                <a:gd name="connsiteY62" fmla="*/ 115079 h 1293583"/>
                <a:gd name="connsiteX63" fmla="*/ 479572 w 1066226"/>
                <a:gd name="connsiteY63" fmla="*/ 108024 h 1293583"/>
                <a:gd name="connsiteX64" fmla="*/ 422340 w 1066226"/>
                <a:gd name="connsiteY64" fmla="*/ 90776 h 1293583"/>
                <a:gd name="connsiteX65" fmla="*/ 417637 w 1066226"/>
                <a:gd name="connsiteY65" fmla="*/ 93912 h 1293583"/>
                <a:gd name="connsiteX66" fmla="*/ 372165 w 1066226"/>
                <a:gd name="connsiteY66" fmla="*/ 108024 h 1293583"/>
                <a:gd name="connsiteX67" fmla="*/ 327478 w 1066226"/>
                <a:gd name="connsiteY67" fmla="*/ 93912 h 1293583"/>
                <a:gd name="connsiteX68" fmla="*/ 324342 w 1066226"/>
                <a:gd name="connsiteY68" fmla="*/ 89992 h 1293583"/>
                <a:gd name="connsiteX69" fmla="*/ 274950 w 1066226"/>
                <a:gd name="connsiteY69" fmla="*/ 86072 h 1293583"/>
                <a:gd name="connsiteX70" fmla="*/ 273382 w 1066226"/>
                <a:gd name="connsiteY70" fmla="*/ 93128 h 1293583"/>
                <a:gd name="connsiteX71" fmla="*/ 278086 w 1066226"/>
                <a:gd name="connsiteY71" fmla="*/ 94696 h 1293583"/>
                <a:gd name="connsiteX72" fmla="*/ 293766 w 1066226"/>
                <a:gd name="connsiteY72" fmla="*/ 108808 h 1293583"/>
                <a:gd name="connsiteX73" fmla="*/ 293766 w 1066226"/>
                <a:gd name="connsiteY73" fmla="*/ 112728 h 1293583"/>
                <a:gd name="connsiteX74" fmla="*/ 281222 w 1066226"/>
                <a:gd name="connsiteY74" fmla="*/ 140951 h 1293583"/>
                <a:gd name="connsiteX75" fmla="*/ 245943 w 1066226"/>
                <a:gd name="connsiteY75" fmla="*/ 191911 h 1293583"/>
                <a:gd name="connsiteX76" fmla="*/ 155784 w 1066226"/>
                <a:gd name="connsiteY76" fmla="*/ 308725 h 1293583"/>
                <a:gd name="connsiteX77" fmla="*/ 155784 w 1066226"/>
                <a:gd name="connsiteY77" fmla="*/ 308725 h 1293583"/>
                <a:gd name="connsiteX78" fmla="*/ 135400 w 1066226"/>
                <a:gd name="connsiteY78" fmla="*/ 318917 h 1293583"/>
                <a:gd name="connsiteX79" fmla="*/ 25641 w 1066226"/>
                <a:gd name="connsiteY79" fmla="*/ 377716 h 1293583"/>
                <a:gd name="connsiteX80" fmla="*/ 13881 w 1066226"/>
                <a:gd name="connsiteY80" fmla="*/ 387124 h 1293583"/>
                <a:gd name="connsiteX81" fmla="*/ 6826 w 1066226"/>
                <a:gd name="connsiteY81" fmla="*/ 408292 h 1293583"/>
                <a:gd name="connsiteX82" fmla="*/ 6826 w 1066226"/>
                <a:gd name="connsiteY82" fmla="*/ 409860 h 1293583"/>
                <a:gd name="connsiteX83" fmla="*/ 13097 w 1066226"/>
                <a:gd name="connsiteY83" fmla="*/ 514914 h 1293583"/>
                <a:gd name="connsiteX84" fmla="*/ 13097 w 1066226"/>
                <a:gd name="connsiteY84" fmla="*/ 516483 h 1293583"/>
                <a:gd name="connsiteX85" fmla="*/ 15450 w 1066226"/>
                <a:gd name="connsiteY85" fmla="*/ 544706 h 1293583"/>
                <a:gd name="connsiteX86" fmla="*/ 15450 w 1066226"/>
                <a:gd name="connsiteY86" fmla="*/ 545490 h 1293583"/>
                <a:gd name="connsiteX87" fmla="*/ 15450 w 1066226"/>
                <a:gd name="connsiteY87" fmla="*/ 586258 h 1293583"/>
                <a:gd name="connsiteX88" fmla="*/ 15450 w 1066226"/>
                <a:gd name="connsiteY88" fmla="*/ 587042 h 1293583"/>
                <a:gd name="connsiteX89" fmla="*/ 15450 w 1066226"/>
                <a:gd name="connsiteY89" fmla="*/ 588610 h 1293583"/>
                <a:gd name="connsiteX90" fmla="*/ 7610 w 1066226"/>
                <a:gd name="connsiteY90" fmla="*/ 638001 h 1293583"/>
                <a:gd name="connsiteX91" fmla="*/ 1338 w 1066226"/>
                <a:gd name="connsiteY91" fmla="*/ 696016 h 1293583"/>
                <a:gd name="connsiteX92" fmla="*/ 84441 w 1066226"/>
                <a:gd name="connsiteY92" fmla="*/ 725024 h 1293583"/>
                <a:gd name="connsiteX93" fmla="*/ 90713 w 1066226"/>
                <a:gd name="connsiteY93" fmla="*/ 726592 h 1293583"/>
                <a:gd name="connsiteX94" fmla="*/ 91496 w 1066226"/>
                <a:gd name="connsiteY94" fmla="*/ 732864 h 1293583"/>
                <a:gd name="connsiteX95" fmla="*/ 118152 w 1066226"/>
                <a:gd name="connsiteY95" fmla="*/ 827727 h 1293583"/>
                <a:gd name="connsiteX96" fmla="*/ 173032 w 1066226"/>
                <a:gd name="connsiteY96" fmla="*/ 915534 h 1293583"/>
                <a:gd name="connsiteX97" fmla="*/ 173815 w 1066226"/>
                <a:gd name="connsiteY97" fmla="*/ 917101 h 1293583"/>
                <a:gd name="connsiteX98" fmla="*/ 173815 w 1066226"/>
                <a:gd name="connsiteY98" fmla="*/ 919454 h 1293583"/>
                <a:gd name="connsiteX99" fmla="*/ 174599 w 1066226"/>
                <a:gd name="connsiteY99" fmla="*/ 964141 h 1293583"/>
                <a:gd name="connsiteX100" fmla="*/ 192631 w 1066226"/>
                <a:gd name="connsiteY100" fmla="*/ 956301 h 1293583"/>
                <a:gd name="connsiteX101" fmla="*/ 274950 w 1066226"/>
                <a:gd name="connsiteY101" fmla="*/ 993933 h 1293583"/>
                <a:gd name="connsiteX102" fmla="*/ 326693 w 1066226"/>
                <a:gd name="connsiteY102" fmla="*/ 944541 h 1293583"/>
                <a:gd name="connsiteX103" fmla="*/ 342373 w 1066226"/>
                <a:gd name="connsiteY103" fmla="*/ 949245 h 1293583"/>
                <a:gd name="connsiteX104" fmla="*/ 365893 w 1066226"/>
                <a:gd name="connsiteY104" fmla="*/ 1019020 h 1293583"/>
                <a:gd name="connsiteX105" fmla="*/ 417637 w 1066226"/>
                <a:gd name="connsiteY105" fmla="*/ 1044108 h 1293583"/>
                <a:gd name="connsiteX106" fmla="*/ 446644 w 1066226"/>
                <a:gd name="connsiteY106" fmla="*/ 1058220 h 1293583"/>
                <a:gd name="connsiteX107" fmla="*/ 459972 w 1066226"/>
                <a:gd name="connsiteY107" fmla="*/ 1092715 h 1293583"/>
                <a:gd name="connsiteX108" fmla="*/ 526611 w 1066226"/>
                <a:gd name="connsiteY108" fmla="*/ 1120155 h 1293583"/>
                <a:gd name="connsiteX109" fmla="*/ 539939 w 1066226"/>
                <a:gd name="connsiteY109" fmla="*/ 1135051 h 1293583"/>
                <a:gd name="connsiteX110" fmla="*/ 553267 w 1066226"/>
                <a:gd name="connsiteY110" fmla="*/ 1175818 h 1293583"/>
                <a:gd name="connsiteX111" fmla="*/ 564242 w 1066226"/>
                <a:gd name="connsiteY111" fmla="*/ 1186010 h 1293583"/>
                <a:gd name="connsiteX112" fmla="*/ 621474 w 1066226"/>
                <a:gd name="connsiteY112" fmla="*/ 1187578 h 1293583"/>
                <a:gd name="connsiteX113" fmla="*/ 656754 w 1066226"/>
                <a:gd name="connsiteY113" fmla="*/ 1226777 h 1293583"/>
                <a:gd name="connsiteX114" fmla="*/ 682625 w 1066226"/>
                <a:gd name="connsiteY114" fmla="*/ 1288713 h 1293583"/>
                <a:gd name="connsiteX115" fmla="*/ 690465 w 1066226"/>
                <a:gd name="connsiteY115" fmla="*/ 1296553 h 1293583"/>
                <a:gd name="connsiteX116" fmla="*/ 853535 w 1066226"/>
                <a:gd name="connsiteY116" fmla="*/ 1287929 h 1293583"/>
                <a:gd name="connsiteX117" fmla="*/ 858239 w 1066226"/>
                <a:gd name="connsiteY117" fmla="*/ 1244810 h 129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066226" h="1293583">
                  <a:moveTo>
                    <a:pt x="858239" y="1244810"/>
                  </a:moveTo>
                  <a:cubicBezTo>
                    <a:pt x="863727" y="1202474"/>
                    <a:pt x="873135" y="1139755"/>
                    <a:pt x="884895" y="1113883"/>
                  </a:cubicBezTo>
                  <a:lnTo>
                    <a:pt x="885678" y="1113883"/>
                  </a:lnTo>
                  <a:cubicBezTo>
                    <a:pt x="896654" y="1089579"/>
                    <a:pt x="895871" y="993933"/>
                    <a:pt x="895871" y="919454"/>
                  </a:cubicBezTo>
                  <a:cubicBezTo>
                    <a:pt x="895871" y="881038"/>
                    <a:pt x="895086" y="847326"/>
                    <a:pt x="897438" y="832430"/>
                  </a:cubicBezTo>
                  <a:cubicBezTo>
                    <a:pt x="902142" y="790095"/>
                    <a:pt x="931150" y="788527"/>
                    <a:pt x="964077" y="786959"/>
                  </a:cubicBezTo>
                  <a:cubicBezTo>
                    <a:pt x="971134" y="786175"/>
                    <a:pt x="978973" y="786175"/>
                    <a:pt x="986030" y="785391"/>
                  </a:cubicBezTo>
                  <a:cubicBezTo>
                    <a:pt x="1000925" y="783823"/>
                    <a:pt x="1004845" y="730512"/>
                    <a:pt x="1008765" y="675632"/>
                  </a:cubicBezTo>
                  <a:cubicBezTo>
                    <a:pt x="1011901" y="634081"/>
                    <a:pt x="1015037" y="591746"/>
                    <a:pt x="1024445" y="565874"/>
                  </a:cubicBezTo>
                  <a:lnTo>
                    <a:pt x="1024445" y="565090"/>
                  </a:lnTo>
                  <a:cubicBezTo>
                    <a:pt x="1027581" y="557250"/>
                    <a:pt x="1029933" y="549410"/>
                    <a:pt x="1031501" y="540786"/>
                  </a:cubicBezTo>
                  <a:cubicBezTo>
                    <a:pt x="1033069" y="532946"/>
                    <a:pt x="1034637" y="524322"/>
                    <a:pt x="1035421" y="516483"/>
                  </a:cubicBezTo>
                  <a:cubicBezTo>
                    <a:pt x="1040125" y="474147"/>
                    <a:pt x="1033069" y="435732"/>
                    <a:pt x="1027581" y="423188"/>
                  </a:cubicBezTo>
                  <a:cubicBezTo>
                    <a:pt x="1026013" y="419268"/>
                    <a:pt x="1026013" y="419268"/>
                    <a:pt x="1026013" y="419268"/>
                  </a:cubicBezTo>
                  <a:cubicBezTo>
                    <a:pt x="1019741" y="419268"/>
                    <a:pt x="1013469" y="419268"/>
                    <a:pt x="1006413" y="396532"/>
                  </a:cubicBezTo>
                  <a:lnTo>
                    <a:pt x="1006413" y="395748"/>
                  </a:lnTo>
                  <a:cubicBezTo>
                    <a:pt x="1000141" y="376932"/>
                    <a:pt x="993869" y="335381"/>
                    <a:pt x="989949" y="303237"/>
                  </a:cubicBezTo>
                  <a:cubicBezTo>
                    <a:pt x="987597" y="282854"/>
                    <a:pt x="985245" y="266390"/>
                    <a:pt x="983677" y="261686"/>
                  </a:cubicBezTo>
                  <a:lnTo>
                    <a:pt x="983677" y="261686"/>
                  </a:lnTo>
                  <a:cubicBezTo>
                    <a:pt x="983677" y="260118"/>
                    <a:pt x="982110" y="258550"/>
                    <a:pt x="981325" y="256198"/>
                  </a:cubicBezTo>
                  <a:cubicBezTo>
                    <a:pt x="974270" y="236598"/>
                    <a:pt x="959374" y="198182"/>
                    <a:pt x="988381" y="177015"/>
                  </a:cubicBezTo>
                  <a:lnTo>
                    <a:pt x="989165" y="177015"/>
                  </a:lnTo>
                  <a:cubicBezTo>
                    <a:pt x="1001709" y="168391"/>
                    <a:pt x="1019741" y="161335"/>
                    <a:pt x="1035421" y="154279"/>
                  </a:cubicBezTo>
                  <a:cubicBezTo>
                    <a:pt x="1053452" y="147223"/>
                    <a:pt x="1069916" y="140951"/>
                    <a:pt x="1069916" y="139383"/>
                  </a:cubicBezTo>
                  <a:lnTo>
                    <a:pt x="1069916" y="138599"/>
                  </a:lnTo>
                  <a:cubicBezTo>
                    <a:pt x="1067564" y="133111"/>
                    <a:pt x="1051101" y="127623"/>
                    <a:pt x="1036205" y="123703"/>
                  </a:cubicBezTo>
                  <a:cubicBezTo>
                    <a:pt x="1026013" y="120567"/>
                    <a:pt x="1017389" y="117432"/>
                    <a:pt x="1011117" y="113512"/>
                  </a:cubicBezTo>
                  <a:cubicBezTo>
                    <a:pt x="1009549" y="112728"/>
                    <a:pt x="1008765" y="111944"/>
                    <a:pt x="1007981" y="111944"/>
                  </a:cubicBezTo>
                  <a:cubicBezTo>
                    <a:pt x="998573" y="104104"/>
                    <a:pt x="995437" y="84504"/>
                    <a:pt x="995437" y="64120"/>
                  </a:cubicBezTo>
                  <a:cubicBezTo>
                    <a:pt x="996221" y="50792"/>
                    <a:pt x="997789" y="36680"/>
                    <a:pt x="1000141" y="27273"/>
                  </a:cubicBezTo>
                  <a:cubicBezTo>
                    <a:pt x="989165" y="28840"/>
                    <a:pt x="967997" y="32760"/>
                    <a:pt x="947614" y="35897"/>
                  </a:cubicBezTo>
                  <a:cubicBezTo>
                    <a:pt x="934286" y="38248"/>
                    <a:pt x="921742" y="40600"/>
                    <a:pt x="913118" y="42168"/>
                  </a:cubicBezTo>
                  <a:cubicBezTo>
                    <a:pt x="891951" y="45304"/>
                    <a:pt x="883327" y="33544"/>
                    <a:pt x="875487" y="24921"/>
                  </a:cubicBezTo>
                  <a:cubicBezTo>
                    <a:pt x="873919" y="22569"/>
                    <a:pt x="872351" y="21001"/>
                    <a:pt x="870783" y="20217"/>
                  </a:cubicBezTo>
                  <a:cubicBezTo>
                    <a:pt x="869999" y="20217"/>
                    <a:pt x="871567" y="21785"/>
                    <a:pt x="869999" y="23353"/>
                  </a:cubicBezTo>
                  <a:cubicBezTo>
                    <a:pt x="864511" y="31193"/>
                    <a:pt x="864511" y="40600"/>
                    <a:pt x="864511" y="46088"/>
                  </a:cubicBezTo>
                  <a:cubicBezTo>
                    <a:pt x="864511" y="50792"/>
                    <a:pt x="864511" y="53144"/>
                    <a:pt x="862943" y="56280"/>
                  </a:cubicBezTo>
                  <a:cubicBezTo>
                    <a:pt x="857455" y="67256"/>
                    <a:pt x="851183" y="64904"/>
                    <a:pt x="834719" y="48440"/>
                  </a:cubicBezTo>
                  <a:cubicBezTo>
                    <a:pt x="822175" y="35113"/>
                    <a:pt x="820607" y="25705"/>
                    <a:pt x="819823" y="17865"/>
                  </a:cubicBezTo>
                  <a:cubicBezTo>
                    <a:pt x="819823" y="13161"/>
                    <a:pt x="819823" y="10809"/>
                    <a:pt x="791600" y="8457"/>
                  </a:cubicBezTo>
                  <a:cubicBezTo>
                    <a:pt x="770432" y="6889"/>
                    <a:pt x="756320" y="3753"/>
                    <a:pt x="746128" y="2185"/>
                  </a:cubicBezTo>
                  <a:cubicBezTo>
                    <a:pt x="733585" y="-951"/>
                    <a:pt x="729665" y="-1735"/>
                    <a:pt x="725745" y="6889"/>
                  </a:cubicBezTo>
                  <a:cubicBezTo>
                    <a:pt x="722609" y="12377"/>
                    <a:pt x="721825" y="16297"/>
                    <a:pt x="721040" y="19433"/>
                  </a:cubicBezTo>
                  <a:cubicBezTo>
                    <a:pt x="719473" y="24137"/>
                    <a:pt x="718689" y="26489"/>
                    <a:pt x="716337" y="29625"/>
                  </a:cubicBezTo>
                  <a:cubicBezTo>
                    <a:pt x="712417" y="32760"/>
                    <a:pt x="708497" y="33544"/>
                    <a:pt x="699089" y="34329"/>
                  </a:cubicBezTo>
                  <a:lnTo>
                    <a:pt x="693601" y="35113"/>
                  </a:lnTo>
                  <a:lnTo>
                    <a:pt x="692817" y="35113"/>
                  </a:lnTo>
                  <a:cubicBezTo>
                    <a:pt x="686545" y="35897"/>
                    <a:pt x="681057" y="36680"/>
                    <a:pt x="675569" y="38248"/>
                  </a:cubicBezTo>
                  <a:cubicBezTo>
                    <a:pt x="670865" y="39033"/>
                    <a:pt x="666161" y="40600"/>
                    <a:pt x="662241" y="42168"/>
                  </a:cubicBezTo>
                  <a:cubicBezTo>
                    <a:pt x="657537" y="43736"/>
                    <a:pt x="654401" y="45304"/>
                    <a:pt x="654401" y="45304"/>
                  </a:cubicBezTo>
                  <a:cubicBezTo>
                    <a:pt x="654401" y="50008"/>
                    <a:pt x="655969" y="58632"/>
                    <a:pt x="653617" y="68824"/>
                  </a:cubicBezTo>
                  <a:cubicBezTo>
                    <a:pt x="653617" y="71176"/>
                    <a:pt x="652834" y="72744"/>
                    <a:pt x="652049" y="74312"/>
                  </a:cubicBezTo>
                  <a:cubicBezTo>
                    <a:pt x="648914" y="83720"/>
                    <a:pt x="641074" y="89992"/>
                    <a:pt x="627746" y="89992"/>
                  </a:cubicBezTo>
                  <a:cubicBezTo>
                    <a:pt x="616770" y="89992"/>
                    <a:pt x="611282" y="86072"/>
                    <a:pt x="606578" y="83720"/>
                  </a:cubicBezTo>
                  <a:cubicBezTo>
                    <a:pt x="605010" y="82936"/>
                    <a:pt x="605010" y="82152"/>
                    <a:pt x="597170" y="93912"/>
                  </a:cubicBezTo>
                  <a:lnTo>
                    <a:pt x="596386" y="95480"/>
                  </a:lnTo>
                  <a:cubicBezTo>
                    <a:pt x="590898" y="103320"/>
                    <a:pt x="586978" y="111159"/>
                    <a:pt x="583842" y="117432"/>
                  </a:cubicBezTo>
                  <a:cubicBezTo>
                    <a:pt x="572867" y="137031"/>
                    <a:pt x="568162" y="147223"/>
                    <a:pt x="549347" y="138599"/>
                  </a:cubicBezTo>
                  <a:cubicBezTo>
                    <a:pt x="544643" y="136247"/>
                    <a:pt x="540723" y="137031"/>
                    <a:pt x="536019" y="137031"/>
                  </a:cubicBezTo>
                  <a:cubicBezTo>
                    <a:pt x="524259" y="137815"/>
                    <a:pt x="513283" y="138599"/>
                    <a:pt x="499956" y="122136"/>
                  </a:cubicBezTo>
                  <a:lnTo>
                    <a:pt x="499956" y="122136"/>
                  </a:lnTo>
                  <a:lnTo>
                    <a:pt x="499171" y="122136"/>
                  </a:lnTo>
                  <a:cubicBezTo>
                    <a:pt x="496819" y="119783"/>
                    <a:pt x="494468" y="117432"/>
                    <a:pt x="491331" y="115079"/>
                  </a:cubicBezTo>
                  <a:cubicBezTo>
                    <a:pt x="488196" y="112728"/>
                    <a:pt x="484276" y="110376"/>
                    <a:pt x="479572" y="108024"/>
                  </a:cubicBezTo>
                  <a:cubicBezTo>
                    <a:pt x="457620" y="96264"/>
                    <a:pt x="430180" y="88424"/>
                    <a:pt x="422340" y="90776"/>
                  </a:cubicBezTo>
                  <a:cubicBezTo>
                    <a:pt x="419989" y="91560"/>
                    <a:pt x="418420" y="93128"/>
                    <a:pt x="417637" y="93912"/>
                  </a:cubicBezTo>
                  <a:cubicBezTo>
                    <a:pt x="412149" y="99400"/>
                    <a:pt x="405877" y="105672"/>
                    <a:pt x="372165" y="108024"/>
                  </a:cubicBezTo>
                  <a:cubicBezTo>
                    <a:pt x="336101" y="110376"/>
                    <a:pt x="331397" y="102536"/>
                    <a:pt x="327478" y="93912"/>
                  </a:cubicBezTo>
                  <a:cubicBezTo>
                    <a:pt x="326693" y="92344"/>
                    <a:pt x="325910" y="90776"/>
                    <a:pt x="324342" y="89992"/>
                  </a:cubicBezTo>
                  <a:cubicBezTo>
                    <a:pt x="314934" y="86072"/>
                    <a:pt x="285926" y="86072"/>
                    <a:pt x="274950" y="86072"/>
                  </a:cubicBezTo>
                  <a:cubicBezTo>
                    <a:pt x="273382" y="89992"/>
                    <a:pt x="273382" y="92344"/>
                    <a:pt x="273382" y="93128"/>
                  </a:cubicBezTo>
                  <a:cubicBezTo>
                    <a:pt x="274166" y="93912"/>
                    <a:pt x="276518" y="94696"/>
                    <a:pt x="278086" y="94696"/>
                  </a:cubicBezTo>
                  <a:cubicBezTo>
                    <a:pt x="286710" y="95480"/>
                    <a:pt x="293766" y="95480"/>
                    <a:pt x="293766" y="108808"/>
                  </a:cubicBezTo>
                  <a:cubicBezTo>
                    <a:pt x="293766" y="110376"/>
                    <a:pt x="293766" y="111944"/>
                    <a:pt x="293766" y="112728"/>
                  </a:cubicBezTo>
                  <a:cubicBezTo>
                    <a:pt x="296118" y="120567"/>
                    <a:pt x="296902" y="125271"/>
                    <a:pt x="281222" y="140951"/>
                  </a:cubicBezTo>
                  <a:cubicBezTo>
                    <a:pt x="275734" y="146439"/>
                    <a:pt x="261622" y="166823"/>
                    <a:pt x="245943" y="191911"/>
                  </a:cubicBezTo>
                  <a:cubicBezTo>
                    <a:pt x="214583" y="238166"/>
                    <a:pt x="174599" y="299317"/>
                    <a:pt x="155784" y="308725"/>
                  </a:cubicBezTo>
                  <a:lnTo>
                    <a:pt x="155784" y="308725"/>
                  </a:lnTo>
                  <a:cubicBezTo>
                    <a:pt x="148728" y="312645"/>
                    <a:pt x="143240" y="314997"/>
                    <a:pt x="135400" y="318917"/>
                  </a:cubicBezTo>
                  <a:cubicBezTo>
                    <a:pt x="98553" y="336949"/>
                    <a:pt x="34265" y="368308"/>
                    <a:pt x="25641" y="377716"/>
                  </a:cubicBezTo>
                  <a:cubicBezTo>
                    <a:pt x="20937" y="382420"/>
                    <a:pt x="17801" y="384772"/>
                    <a:pt x="13881" y="387124"/>
                  </a:cubicBezTo>
                  <a:cubicBezTo>
                    <a:pt x="9962" y="389476"/>
                    <a:pt x="7610" y="391828"/>
                    <a:pt x="6826" y="408292"/>
                  </a:cubicBezTo>
                  <a:lnTo>
                    <a:pt x="6826" y="409860"/>
                  </a:lnTo>
                  <a:cubicBezTo>
                    <a:pt x="6042" y="438868"/>
                    <a:pt x="11530" y="496883"/>
                    <a:pt x="13097" y="514914"/>
                  </a:cubicBezTo>
                  <a:lnTo>
                    <a:pt x="13097" y="516483"/>
                  </a:lnTo>
                  <a:cubicBezTo>
                    <a:pt x="13881" y="525106"/>
                    <a:pt x="14665" y="534514"/>
                    <a:pt x="15450" y="544706"/>
                  </a:cubicBezTo>
                  <a:lnTo>
                    <a:pt x="15450" y="545490"/>
                  </a:lnTo>
                  <a:cubicBezTo>
                    <a:pt x="16234" y="556466"/>
                    <a:pt x="16234" y="569010"/>
                    <a:pt x="15450" y="586258"/>
                  </a:cubicBezTo>
                  <a:lnTo>
                    <a:pt x="15450" y="587042"/>
                  </a:lnTo>
                  <a:lnTo>
                    <a:pt x="15450" y="588610"/>
                  </a:lnTo>
                  <a:cubicBezTo>
                    <a:pt x="14665" y="601937"/>
                    <a:pt x="10746" y="619969"/>
                    <a:pt x="7610" y="638001"/>
                  </a:cubicBezTo>
                  <a:cubicBezTo>
                    <a:pt x="2906" y="663873"/>
                    <a:pt x="-2582" y="689744"/>
                    <a:pt x="1338" y="696016"/>
                  </a:cubicBezTo>
                  <a:cubicBezTo>
                    <a:pt x="8394" y="708560"/>
                    <a:pt x="84441" y="725024"/>
                    <a:pt x="84441" y="725024"/>
                  </a:cubicBezTo>
                  <a:lnTo>
                    <a:pt x="90713" y="726592"/>
                  </a:lnTo>
                  <a:lnTo>
                    <a:pt x="91496" y="732864"/>
                  </a:lnTo>
                  <a:cubicBezTo>
                    <a:pt x="91496" y="732864"/>
                    <a:pt x="96200" y="799503"/>
                    <a:pt x="118152" y="827727"/>
                  </a:cubicBezTo>
                  <a:cubicBezTo>
                    <a:pt x="142456" y="858302"/>
                    <a:pt x="173032" y="914749"/>
                    <a:pt x="173032" y="915534"/>
                  </a:cubicBezTo>
                  <a:lnTo>
                    <a:pt x="173815" y="917101"/>
                  </a:lnTo>
                  <a:lnTo>
                    <a:pt x="173815" y="919454"/>
                  </a:lnTo>
                  <a:lnTo>
                    <a:pt x="174599" y="964141"/>
                  </a:lnTo>
                  <a:cubicBezTo>
                    <a:pt x="182439" y="960221"/>
                    <a:pt x="188711" y="954733"/>
                    <a:pt x="192631" y="956301"/>
                  </a:cubicBezTo>
                  <a:cubicBezTo>
                    <a:pt x="197335" y="957085"/>
                    <a:pt x="259271" y="991580"/>
                    <a:pt x="274950" y="993933"/>
                  </a:cubicBezTo>
                  <a:cubicBezTo>
                    <a:pt x="290630" y="995500"/>
                    <a:pt x="323558" y="947677"/>
                    <a:pt x="326693" y="944541"/>
                  </a:cubicBezTo>
                  <a:cubicBezTo>
                    <a:pt x="330613" y="941405"/>
                    <a:pt x="339237" y="945325"/>
                    <a:pt x="342373" y="949245"/>
                  </a:cubicBezTo>
                  <a:cubicBezTo>
                    <a:pt x="346293" y="953165"/>
                    <a:pt x="363541" y="1011964"/>
                    <a:pt x="365893" y="1019020"/>
                  </a:cubicBezTo>
                  <a:cubicBezTo>
                    <a:pt x="369029" y="1025292"/>
                    <a:pt x="415284" y="1042540"/>
                    <a:pt x="417637" y="1044108"/>
                  </a:cubicBezTo>
                  <a:cubicBezTo>
                    <a:pt x="419989" y="1046460"/>
                    <a:pt x="445860" y="1056652"/>
                    <a:pt x="446644" y="1058220"/>
                  </a:cubicBezTo>
                  <a:cubicBezTo>
                    <a:pt x="447428" y="1059788"/>
                    <a:pt x="458404" y="1088012"/>
                    <a:pt x="459972" y="1092715"/>
                  </a:cubicBezTo>
                  <a:cubicBezTo>
                    <a:pt x="462324" y="1097419"/>
                    <a:pt x="526611" y="1120155"/>
                    <a:pt x="526611" y="1120155"/>
                  </a:cubicBezTo>
                  <a:lnTo>
                    <a:pt x="539939" y="1135051"/>
                  </a:lnTo>
                  <a:lnTo>
                    <a:pt x="553267" y="1175818"/>
                  </a:lnTo>
                  <a:lnTo>
                    <a:pt x="564242" y="1186010"/>
                  </a:lnTo>
                  <a:lnTo>
                    <a:pt x="621474" y="1187578"/>
                  </a:lnTo>
                  <a:cubicBezTo>
                    <a:pt x="621474" y="1187578"/>
                    <a:pt x="652049" y="1222074"/>
                    <a:pt x="656754" y="1226777"/>
                  </a:cubicBezTo>
                  <a:cubicBezTo>
                    <a:pt x="661457" y="1231482"/>
                    <a:pt x="682625" y="1288713"/>
                    <a:pt x="682625" y="1288713"/>
                  </a:cubicBezTo>
                  <a:lnTo>
                    <a:pt x="690465" y="1296553"/>
                  </a:lnTo>
                  <a:cubicBezTo>
                    <a:pt x="736720" y="1294985"/>
                    <a:pt x="851183" y="1291065"/>
                    <a:pt x="853535" y="1287929"/>
                  </a:cubicBezTo>
                  <a:cubicBezTo>
                    <a:pt x="853535" y="1280089"/>
                    <a:pt x="855103" y="1265193"/>
                    <a:pt x="858239" y="1244810"/>
                  </a:cubicBezTo>
                  <a:close/>
                </a:path>
              </a:pathLst>
            </a:custGeom>
            <a:solidFill>
              <a:srgbClr val="DADADA"/>
            </a:solidFill>
            <a:ln w="1678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="" xmlns:a16="http://schemas.microsoft.com/office/drawing/2014/main" id="{9B8A1258-6EE5-4D92-BAE0-C0F66655FA36}"/>
                </a:ext>
              </a:extLst>
            </p:cNvPr>
            <p:cNvSpPr/>
            <p:nvPr/>
          </p:nvSpPr>
          <p:spPr>
            <a:xfrm>
              <a:off x="5210264" y="4386601"/>
              <a:ext cx="1066227" cy="1293584"/>
            </a:xfrm>
            <a:custGeom>
              <a:avLst/>
              <a:gdLst>
                <a:gd name="connsiteX0" fmla="*/ 858239 w 1066226"/>
                <a:gd name="connsiteY0" fmla="*/ 1244810 h 1293583"/>
                <a:gd name="connsiteX1" fmla="*/ 884895 w 1066226"/>
                <a:gd name="connsiteY1" fmla="*/ 1113883 h 1293583"/>
                <a:gd name="connsiteX2" fmla="*/ 885678 w 1066226"/>
                <a:gd name="connsiteY2" fmla="*/ 1113883 h 1293583"/>
                <a:gd name="connsiteX3" fmla="*/ 895871 w 1066226"/>
                <a:gd name="connsiteY3" fmla="*/ 919454 h 1293583"/>
                <a:gd name="connsiteX4" fmla="*/ 897438 w 1066226"/>
                <a:gd name="connsiteY4" fmla="*/ 832430 h 1293583"/>
                <a:gd name="connsiteX5" fmla="*/ 964077 w 1066226"/>
                <a:gd name="connsiteY5" fmla="*/ 786959 h 1293583"/>
                <a:gd name="connsiteX6" fmla="*/ 986030 w 1066226"/>
                <a:gd name="connsiteY6" fmla="*/ 785391 h 1293583"/>
                <a:gd name="connsiteX7" fmla="*/ 1008765 w 1066226"/>
                <a:gd name="connsiteY7" fmla="*/ 675632 h 1293583"/>
                <a:gd name="connsiteX8" fmla="*/ 1024445 w 1066226"/>
                <a:gd name="connsiteY8" fmla="*/ 565874 h 1293583"/>
                <a:gd name="connsiteX9" fmla="*/ 1024445 w 1066226"/>
                <a:gd name="connsiteY9" fmla="*/ 565090 h 1293583"/>
                <a:gd name="connsiteX10" fmla="*/ 1031501 w 1066226"/>
                <a:gd name="connsiteY10" fmla="*/ 540786 h 1293583"/>
                <a:gd name="connsiteX11" fmla="*/ 1035421 w 1066226"/>
                <a:gd name="connsiteY11" fmla="*/ 516483 h 1293583"/>
                <a:gd name="connsiteX12" fmla="*/ 1027581 w 1066226"/>
                <a:gd name="connsiteY12" fmla="*/ 423188 h 1293583"/>
                <a:gd name="connsiteX13" fmla="*/ 1026013 w 1066226"/>
                <a:gd name="connsiteY13" fmla="*/ 419268 h 1293583"/>
                <a:gd name="connsiteX14" fmla="*/ 1006413 w 1066226"/>
                <a:gd name="connsiteY14" fmla="*/ 396532 h 1293583"/>
                <a:gd name="connsiteX15" fmla="*/ 1006413 w 1066226"/>
                <a:gd name="connsiteY15" fmla="*/ 395748 h 1293583"/>
                <a:gd name="connsiteX16" fmla="*/ 989949 w 1066226"/>
                <a:gd name="connsiteY16" fmla="*/ 303237 h 1293583"/>
                <a:gd name="connsiteX17" fmla="*/ 983677 w 1066226"/>
                <a:gd name="connsiteY17" fmla="*/ 261686 h 1293583"/>
                <a:gd name="connsiteX18" fmla="*/ 983677 w 1066226"/>
                <a:gd name="connsiteY18" fmla="*/ 261686 h 1293583"/>
                <a:gd name="connsiteX19" fmla="*/ 981325 w 1066226"/>
                <a:gd name="connsiteY19" fmla="*/ 256198 h 1293583"/>
                <a:gd name="connsiteX20" fmla="*/ 988381 w 1066226"/>
                <a:gd name="connsiteY20" fmla="*/ 177015 h 1293583"/>
                <a:gd name="connsiteX21" fmla="*/ 989165 w 1066226"/>
                <a:gd name="connsiteY21" fmla="*/ 177015 h 1293583"/>
                <a:gd name="connsiteX22" fmla="*/ 1035421 w 1066226"/>
                <a:gd name="connsiteY22" fmla="*/ 154279 h 1293583"/>
                <a:gd name="connsiteX23" fmla="*/ 1069916 w 1066226"/>
                <a:gd name="connsiteY23" fmla="*/ 139383 h 1293583"/>
                <a:gd name="connsiteX24" fmla="*/ 1069916 w 1066226"/>
                <a:gd name="connsiteY24" fmla="*/ 138599 h 1293583"/>
                <a:gd name="connsiteX25" fmla="*/ 1036205 w 1066226"/>
                <a:gd name="connsiteY25" fmla="*/ 123703 h 1293583"/>
                <a:gd name="connsiteX26" fmla="*/ 1011117 w 1066226"/>
                <a:gd name="connsiteY26" fmla="*/ 113512 h 1293583"/>
                <a:gd name="connsiteX27" fmla="*/ 1007981 w 1066226"/>
                <a:gd name="connsiteY27" fmla="*/ 111944 h 1293583"/>
                <a:gd name="connsiteX28" fmla="*/ 995437 w 1066226"/>
                <a:gd name="connsiteY28" fmla="*/ 64120 h 1293583"/>
                <a:gd name="connsiteX29" fmla="*/ 1000141 w 1066226"/>
                <a:gd name="connsiteY29" fmla="*/ 27273 h 1293583"/>
                <a:gd name="connsiteX30" fmla="*/ 947614 w 1066226"/>
                <a:gd name="connsiteY30" fmla="*/ 35897 h 1293583"/>
                <a:gd name="connsiteX31" fmla="*/ 913118 w 1066226"/>
                <a:gd name="connsiteY31" fmla="*/ 42168 h 1293583"/>
                <a:gd name="connsiteX32" fmla="*/ 875487 w 1066226"/>
                <a:gd name="connsiteY32" fmla="*/ 24921 h 1293583"/>
                <a:gd name="connsiteX33" fmla="*/ 870783 w 1066226"/>
                <a:gd name="connsiteY33" fmla="*/ 20217 h 1293583"/>
                <a:gd name="connsiteX34" fmla="*/ 869999 w 1066226"/>
                <a:gd name="connsiteY34" fmla="*/ 23353 h 1293583"/>
                <a:gd name="connsiteX35" fmla="*/ 864511 w 1066226"/>
                <a:gd name="connsiteY35" fmla="*/ 46088 h 1293583"/>
                <a:gd name="connsiteX36" fmla="*/ 862943 w 1066226"/>
                <a:gd name="connsiteY36" fmla="*/ 56280 h 1293583"/>
                <a:gd name="connsiteX37" fmla="*/ 834719 w 1066226"/>
                <a:gd name="connsiteY37" fmla="*/ 48440 h 1293583"/>
                <a:gd name="connsiteX38" fmla="*/ 819823 w 1066226"/>
                <a:gd name="connsiteY38" fmla="*/ 17865 h 1293583"/>
                <a:gd name="connsiteX39" fmla="*/ 791600 w 1066226"/>
                <a:gd name="connsiteY39" fmla="*/ 8457 h 1293583"/>
                <a:gd name="connsiteX40" fmla="*/ 746128 w 1066226"/>
                <a:gd name="connsiteY40" fmla="*/ 2185 h 1293583"/>
                <a:gd name="connsiteX41" fmla="*/ 725745 w 1066226"/>
                <a:gd name="connsiteY41" fmla="*/ 6889 h 1293583"/>
                <a:gd name="connsiteX42" fmla="*/ 721040 w 1066226"/>
                <a:gd name="connsiteY42" fmla="*/ 19433 h 1293583"/>
                <a:gd name="connsiteX43" fmla="*/ 716337 w 1066226"/>
                <a:gd name="connsiteY43" fmla="*/ 29625 h 1293583"/>
                <a:gd name="connsiteX44" fmla="*/ 699089 w 1066226"/>
                <a:gd name="connsiteY44" fmla="*/ 34329 h 1293583"/>
                <a:gd name="connsiteX45" fmla="*/ 693601 w 1066226"/>
                <a:gd name="connsiteY45" fmla="*/ 35113 h 1293583"/>
                <a:gd name="connsiteX46" fmla="*/ 692817 w 1066226"/>
                <a:gd name="connsiteY46" fmla="*/ 35113 h 1293583"/>
                <a:gd name="connsiteX47" fmla="*/ 675569 w 1066226"/>
                <a:gd name="connsiteY47" fmla="*/ 38248 h 1293583"/>
                <a:gd name="connsiteX48" fmla="*/ 662241 w 1066226"/>
                <a:gd name="connsiteY48" fmla="*/ 42168 h 1293583"/>
                <a:gd name="connsiteX49" fmla="*/ 654401 w 1066226"/>
                <a:gd name="connsiteY49" fmla="*/ 45304 h 1293583"/>
                <a:gd name="connsiteX50" fmla="*/ 653617 w 1066226"/>
                <a:gd name="connsiteY50" fmla="*/ 68824 h 1293583"/>
                <a:gd name="connsiteX51" fmla="*/ 652049 w 1066226"/>
                <a:gd name="connsiteY51" fmla="*/ 74312 h 1293583"/>
                <a:gd name="connsiteX52" fmla="*/ 627746 w 1066226"/>
                <a:gd name="connsiteY52" fmla="*/ 89992 h 1293583"/>
                <a:gd name="connsiteX53" fmla="*/ 606578 w 1066226"/>
                <a:gd name="connsiteY53" fmla="*/ 83720 h 1293583"/>
                <a:gd name="connsiteX54" fmla="*/ 597170 w 1066226"/>
                <a:gd name="connsiteY54" fmla="*/ 93912 h 1293583"/>
                <a:gd name="connsiteX55" fmla="*/ 596386 w 1066226"/>
                <a:gd name="connsiteY55" fmla="*/ 95480 h 1293583"/>
                <a:gd name="connsiteX56" fmla="*/ 583842 w 1066226"/>
                <a:gd name="connsiteY56" fmla="*/ 117432 h 1293583"/>
                <a:gd name="connsiteX57" fmla="*/ 549347 w 1066226"/>
                <a:gd name="connsiteY57" fmla="*/ 138599 h 1293583"/>
                <a:gd name="connsiteX58" fmla="*/ 536019 w 1066226"/>
                <a:gd name="connsiteY58" fmla="*/ 137031 h 1293583"/>
                <a:gd name="connsiteX59" fmla="*/ 499956 w 1066226"/>
                <a:gd name="connsiteY59" fmla="*/ 122136 h 1293583"/>
                <a:gd name="connsiteX60" fmla="*/ 499956 w 1066226"/>
                <a:gd name="connsiteY60" fmla="*/ 122136 h 1293583"/>
                <a:gd name="connsiteX61" fmla="*/ 499171 w 1066226"/>
                <a:gd name="connsiteY61" fmla="*/ 122136 h 1293583"/>
                <a:gd name="connsiteX62" fmla="*/ 491331 w 1066226"/>
                <a:gd name="connsiteY62" fmla="*/ 115079 h 1293583"/>
                <a:gd name="connsiteX63" fmla="*/ 479572 w 1066226"/>
                <a:gd name="connsiteY63" fmla="*/ 108024 h 1293583"/>
                <a:gd name="connsiteX64" fmla="*/ 422340 w 1066226"/>
                <a:gd name="connsiteY64" fmla="*/ 90776 h 1293583"/>
                <a:gd name="connsiteX65" fmla="*/ 417637 w 1066226"/>
                <a:gd name="connsiteY65" fmla="*/ 93912 h 1293583"/>
                <a:gd name="connsiteX66" fmla="*/ 372165 w 1066226"/>
                <a:gd name="connsiteY66" fmla="*/ 108024 h 1293583"/>
                <a:gd name="connsiteX67" fmla="*/ 327478 w 1066226"/>
                <a:gd name="connsiteY67" fmla="*/ 93912 h 1293583"/>
                <a:gd name="connsiteX68" fmla="*/ 324342 w 1066226"/>
                <a:gd name="connsiteY68" fmla="*/ 89992 h 1293583"/>
                <a:gd name="connsiteX69" fmla="*/ 274950 w 1066226"/>
                <a:gd name="connsiteY69" fmla="*/ 86072 h 1293583"/>
                <a:gd name="connsiteX70" fmla="*/ 273382 w 1066226"/>
                <a:gd name="connsiteY70" fmla="*/ 93128 h 1293583"/>
                <a:gd name="connsiteX71" fmla="*/ 278086 w 1066226"/>
                <a:gd name="connsiteY71" fmla="*/ 94696 h 1293583"/>
                <a:gd name="connsiteX72" fmla="*/ 293766 w 1066226"/>
                <a:gd name="connsiteY72" fmla="*/ 108808 h 1293583"/>
                <a:gd name="connsiteX73" fmla="*/ 293766 w 1066226"/>
                <a:gd name="connsiteY73" fmla="*/ 112728 h 1293583"/>
                <a:gd name="connsiteX74" fmla="*/ 281222 w 1066226"/>
                <a:gd name="connsiteY74" fmla="*/ 140951 h 1293583"/>
                <a:gd name="connsiteX75" fmla="*/ 245943 w 1066226"/>
                <a:gd name="connsiteY75" fmla="*/ 191911 h 1293583"/>
                <a:gd name="connsiteX76" fmla="*/ 155784 w 1066226"/>
                <a:gd name="connsiteY76" fmla="*/ 308725 h 1293583"/>
                <a:gd name="connsiteX77" fmla="*/ 155784 w 1066226"/>
                <a:gd name="connsiteY77" fmla="*/ 308725 h 1293583"/>
                <a:gd name="connsiteX78" fmla="*/ 135400 w 1066226"/>
                <a:gd name="connsiteY78" fmla="*/ 318917 h 1293583"/>
                <a:gd name="connsiteX79" fmla="*/ 25641 w 1066226"/>
                <a:gd name="connsiteY79" fmla="*/ 377716 h 1293583"/>
                <a:gd name="connsiteX80" fmla="*/ 13881 w 1066226"/>
                <a:gd name="connsiteY80" fmla="*/ 387124 h 1293583"/>
                <a:gd name="connsiteX81" fmla="*/ 6826 w 1066226"/>
                <a:gd name="connsiteY81" fmla="*/ 408292 h 1293583"/>
                <a:gd name="connsiteX82" fmla="*/ 6826 w 1066226"/>
                <a:gd name="connsiteY82" fmla="*/ 409860 h 1293583"/>
                <a:gd name="connsiteX83" fmla="*/ 13097 w 1066226"/>
                <a:gd name="connsiteY83" fmla="*/ 514914 h 1293583"/>
                <a:gd name="connsiteX84" fmla="*/ 13097 w 1066226"/>
                <a:gd name="connsiteY84" fmla="*/ 516483 h 1293583"/>
                <a:gd name="connsiteX85" fmla="*/ 15450 w 1066226"/>
                <a:gd name="connsiteY85" fmla="*/ 544706 h 1293583"/>
                <a:gd name="connsiteX86" fmla="*/ 15450 w 1066226"/>
                <a:gd name="connsiteY86" fmla="*/ 545490 h 1293583"/>
                <a:gd name="connsiteX87" fmla="*/ 15450 w 1066226"/>
                <a:gd name="connsiteY87" fmla="*/ 586258 h 1293583"/>
                <a:gd name="connsiteX88" fmla="*/ 15450 w 1066226"/>
                <a:gd name="connsiteY88" fmla="*/ 587042 h 1293583"/>
                <a:gd name="connsiteX89" fmla="*/ 15450 w 1066226"/>
                <a:gd name="connsiteY89" fmla="*/ 588610 h 1293583"/>
                <a:gd name="connsiteX90" fmla="*/ 7610 w 1066226"/>
                <a:gd name="connsiteY90" fmla="*/ 638001 h 1293583"/>
                <a:gd name="connsiteX91" fmla="*/ 1338 w 1066226"/>
                <a:gd name="connsiteY91" fmla="*/ 696016 h 1293583"/>
                <a:gd name="connsiteX92" fmla="*/ 84441 w 1066226"/>
                <a:gd name="connsiteY92" fmla="*/ 725024 h 1293583"/>
                <a:gd name="connsiteX93" fmla="*/ 90713 w 1066226"/>
                <a:gd name="connsiteY93" fmla="*/ 726592 h 1293583"/>
                <a:gd name="connsiteX94" fmla="*/ 91496 w 1066226"/>
                <a:gd name="connsiteY94" fmla="*/ 732864 h 1293583"/>
                <a:gd name="connsiteX95" fmla="*/ 118152 w 1066226"/>
                <a:gd name="connsiteY95" fmla="*/ 827727 h 1293583"/>
                <a:gd name="connsiteX96" fmla="*/ 173032 w 1066226"/>
                <a:gd name="connsiteY96" fmla="*/ 915534 h 1293583"/>
                <a:gd name="connsiteX97" fmla="*/ 173815 w 1066226"/>
                <a:gd name="connsiteY97" fmla="*/ 917101 h 1293583"/>
                <a:gd name="connsiteX98" fmla="*/ 173815 w 1066226"/>
                <a:gd name="connsiteY98" fmla="*/ 919454 h 1293583"/>
                <a:gd name="connsiteX99" fmla="*/ 174599 w 1066226"/>
                <a:gd name="connsiteY99" fmla="*/ 964141 h 1293583"/>
                <a:gd name="connsiteX100" fmla="*/ 192631 w 1066226"/>
                <a:gd name="connsiteY100" fmla="*/ 956301 h 1293583"/>
                <a:gd name="connsiteX101" fmla="*/ 274950 w 1066226"/>
                <a:gd name="connsiteY101" fmla="*/ 993933 h 1293583"/>
                <a:gd name="connsiteX102" fmla="*/ 326693 w 1066226"/>
                <a:gd name="connsiteY102" fmla="*/ 944541 h 1293583"/>
                <a:gd name="connsiteX103" fmla="*/ 342373 w 1066226"/>
                <a:gd name="connsiteY103" fmla="*/ 949245 h 1293583"/>
                <a:gd name="connsiteX104" fmla="*/ 365893 w 1066226"/>
                <a:gd name="connsiteY104" fmla="*/ 1019020 h 1293583"/>
                <a:gd name="connsiteX105" fmla="*/ 417637 w 1066226"/>
                <a:gd name="connsiteY105" fmla="*/ 1044108 h 1293583"/>
                <a:gd name="connsiteX106" fmla="*/ 446644 w 1066226"/>
                <a:gd name="connsiteY106" fmla="*/ 1058220 h 1293583"/>
                <a:gd name="connsiteX107" fmla="*/ 459972 w 1066226"/>
                <a:gd name="connsiteY107" fmla="*/ 1092715 h 1293583"/>
                <a:gd name="connsiteX108" fmla="*/ 526611 w 1066226"/>
                <a:gd name="connsiteY108" fmla="*/ 1120155 h 1293583"/>
                <a:gd name="connsiteX109" fmla="*/ 539939 w 1066226"/>
                <a:gd name="connsiteY109" fmla="*/ 1135051 h 1293583"/>
                <a:gd name="connsiteX110" fmla="*/ 553267 w 1066226"/>
                <a:gd name="connsiteY110" fmla="*/ 1175818 h 1293583"/>
                <a:gd name="connsiteX111" fmla="*/ 564242 w 1066226"/>
                <a:gd name="connsiteY111" fmla="*/ 1186010 h 1293583"/>
                <a:gd name="connsiteX112" fmla="*/ 621474 w 1066226"/>
                <a:gd name="connsiteY112" fmla="*/ 1187578 h 1293583"/>
                <a:gd name="connsiteX113" fmla="*/ 656754 w 1066226"/>
                <a:gd name="connsiteY113" fmla="*/ 1226777 h 1293583"/>
                <a:gd name="connsiteX114" fmla="*/ 682625 w 1066226"/>
                <a:gd name="connsiteY114" fmla="*/ 1288713 h 1293583"/>
                <a:gd name="connsiteX115" fmla="*/ 690465 w 1066226"/>
                <a:gd name="connsiteY115" fmla="*/ 1296553 h 1293583"/>
                <a:gd name="connsiteX116" fmla="*/ 853535 w 1066226"/>
                <a:gd name="connsiteY116" fmla="*/ 1287929 h 1293583"/>
                <a:gd name="connsiteX117" fmla="*/ 858239 w 1066226"/>
                <a:gd name="connsiteY117" fmla="*/ 1244810 h 129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066226" h="1293583">
                  <a:moveTo>
                    <a:pt x="858239" y="1244810"/>
                  </a:moveTo>
                  <a:cubicBezTo>
                    <a:pt x="863727" y="1202474"/>
                    <a:pt x="873135" y="1139755"/>
                    <a:pt x="884895" y="1113883"/>
                  </a:cubicBezTo>
                  <a:lnTo>
                    <a:pt x="885678" y="1113883"/>
                  </a:lnTo>
                  <a:cubicBezTo>
                    <a:pt x="896654" y="1089579"/>
                    <a:pt x="895871" y="993933"/>
                    <a:pt x="895871" y="919454"/>
                  </a:cubicBezTo>
                  <a:cubicBezTo>
                    <a:pt x="895871" y="881038"/>
                    <a:pt x="895086" y="847326"/>
                    <a:pt x="897438" y="832430"/>
                  </a:cubicBezTo>
                  <a:cubicBezTo>
                    <a:pt x="902142" y="790095"/>
                    <a:pt x="931150" y="788527"/>
                    <a:pt x="964077" y="786959"/>
                  </a:cubicBezTo>
                  <a:cubicBezTo>
                    <a:pt x="971134" y="786175"/>
                    <a:pt x="978973" y="786175"/>
                    <a:pt x="986030" y="785391"/>
                  </a:cubicBezTo>
                  <a:cubicBezTo>
                    <a:pt x="1000925" y="783823"/>
                    <a:pt x="1004845" y="730512"/>
                    <a:pt x="1008765" y="675632"/>
                  </a:cubicBezTo>
                  <a:cubicBezTo>
                    <a:pt x="1011901" y="634081"/>
                    <a:pt x="1015037" y="591746"/>
                    <a:pt x="1024445" y="565874"/>
                  </a:cubicBezTo>
                  <a:lnTo>
                    <a:pt x="1024445" y="565090"/>
                  </a:lnTo>
                  <a:cubicBezTo>
                    <a:pt x="1027581" y="557250"/>
                    <a:pt x="1029933" y="549410"/>
                    <a:pt x="1031501" y="540786"/>
                  </a:cubicBezTo>
                  <a:cubicBezTo>
                    <a:pt x="1033069" y="532946"/>
                    <a:pt x="1034637" y="524322"/>
                    <a:pt x="1035421" y="516483"/>
                  </a:cubicBezTo>
                  <a:cubicBezTo>
                    <a:pt x="1040125" y="474147"/>
                    <a:pt x="1033069" y="435732"/>
                    <a:pt x="1027581" y="423188"/>
                  </a:cubicBezTo>
                  <a:cubicBezTo>
                    <a:pt x="1026013" y="419268"/>
                    <a:pt x="1026013" y="419268"/>
                    <a:pt x="1026013" y="419268"/>
                  </a:cubicBezTo>
                  <a:cubicBezTo>
                    <a:pt x="1019741" y="419268"/>
                    <a:pt x="1013469" y="419268"/>
                    <a:pt x="1006413" y="396532"/>
                  </a:cubicBezTo>
                  <a:lnTo>
                    <a:pt x="1006413" y="395748"/>
                  </a:lnTo>
                  <a:cubicBezTo>
                    <a:pt x="1000141" y="376932"/>
                    <a:pt x="993869" y="335381"/>
                    <a:pt x="989949" y="303237"/>
                  </a:cubicBezTo>
                  <a:cubicBezTo>
                    <a:pt x="987597" y="282854"/>
                    <a:pt x="985245" y="266390"/>
                    <a:pt x="983677" y="261686"/>
                  </a:cubicBezTo>
                  <a:lnTo>
                    <a:pt x="983677" y="261686"/>
                  </a:lnTo>
                  <a:cubicBezTo>
                    <a:pt x="983677" y="260118"/>
                    <a:pt x="982110" y="258550"/>
                    <a:pt x="981325" y="256198"/>
                  </a:cubicBezTo>
                  <a:cubicBezTo>
                    <a:pt x="974270" y="236598"/>
                    <a:pt x="959374" y="198182"/>
                    <a:pt x="988381" y="177015"/>
                  </a:cubicBezTo>
                  <a:lnTo>
                    <a:pt x="989165" y="177015"/>
                  </a:lnTo>
                  <a:cubicBezTo>
                    <a:pt x="1001709" y="168391"/>
                    <a:pt x="1019741" y="161335"/>
                    <a:pt x="1035421" y="154279"/>
                  </a:cubicBezTo>
                  <a:cubicBezTo>
                    <a:pt x="1053452" y="147223"/>
                    <a:pt x="1069916" y="140951"/>
                    <a:pt x="1069916" y="139383"/>
                  </a:cubicBezTo>
                  <a:lnTo>
                    <a:pt x="1069916" y="138599"/>
                  </a:lnTo>
                  <a:cubicBezTo>
                    <a:pt x="1067564" y="133111"/>
                    <a:pt x="1051101" y="127623"/>
                    <a:pt x="1036205" y="123703"/>
                  </a:cubicBezTo>
                  <a:cubicBezTo>
                    <a:pt x="1026013" y="120567"/>
                    <a:pt x="1017389" y="117432"/>
                    <a:pt x="1011117" y="113512"/>
                  </a:cubicBezTo>
                  <a:cubicBezTo>
                    <a:pt x="1009549" y="112728"/>
                    <a:pt x="1008765" y="111944"/>
                    <a:pt x="1007981" y="111944"/>
                  </a:cubicBezTo>
                  <a:cubicBezTo>
                    <a:pt x="998573" y="104104"/>
                    <a:pt x="995437" y="84504"/>
                    <a:pt x="995437" y="64120"/>
                  </a:cubicBezTo>
                  <a:cubicBezTo>
                    <a:pt x="996221" y="50792"/>
                    <a:pt x="997789" y="36680"/>
                    <a:pt x="1000141" y="27273"/>
                  </a:cubicBezTo>
                  <a:cubicBezTo>
                    <a:pt x="989165" y="28840"/>
                    <a:pt x="967997" y="32760"/>
                    <a:pt x="947614" y="35897"/>
                  </a:cubicBezTo>
                  <a:cubicBezTo>
                    <a:pt x="934286" y="38248"/>
                    <a:pt x="921742" y="40600"/>
                    <a:pt x="913118" y="42168"/>
                  </a:cubicBezTo>
                  <a:cubicBezTo>
                    <a:pt x="891951" y="45304"/>
                    <a:pt x="883327" y="33544"/>
                    <a:pt x="875487" y="24921"/>
                  </a:cubicBezTo>
                  <a:cubicBezTo>
                    <a:pt x="873919" y="22569"/>
                    <a:pt x="872351" y="21001"/>
                    <a:pt x="870783" y="20217"/>
                  </a:cubicBezTo>
                  <a:cubicBezTo>
                    <a:pt x="869999" y="20217"/>
                    <a:pt x="871567" y="21785"/>
                    <a:pt x="869999" y="23353"/>
                  </a:cubicBezTo>
                  <a:cubicBezTo>
                    <a:pt x="864511" y="31193"/>
                    <a:pt x="864511" y="40600"/>
                    <a:pt x="864511" y="46088"/>
                  </a:cubicBezTo>
                  <a:cubicBezTo>
                    <a:pt x="864511" y="50792"/>
                    <a:pt x="864511" y="53144"/>
                    <a:pt x="862943" y="56280"/>
                  </a:cubicBezTo>
                  <a:cubicBezTo>
                    <a:pt x="857455" y="67256"/>
                    <a:pt x="851183" y="64904"/>
                    <a:pt x="834719" y="48440"/>
                  </a:cubicBezTo>
                  <a:cubicBezTo>
                    <a:pt x="822175" y="35113"/>
                    <a:pt x="820607" y="25705"/>
                    <a:pt x="819823" y="17865"/>
                  </a:cubicBezTo>
                  <a:cubicBezTo>
                    <a:pt x="819823" y="13161"/>
                    <a:pt x="819823" y="10809"/>
                    <a:pt x="791600" y="8457"/>
                  </a:cubicBezTo>
                  <a:cubicBezTo>
                    <a:pt x="770432" y="6889"/>
                    <a:pt x="756320" y="3753"/>
                    <a:pt x="746128" y="2185"/>
                  </a:cubicBezTo>
                  <a:cubicBezTo>
                    <a:pt x="733585" y="-951"/>
                    <a:pt x="729665" y="-1735"/>
                    <a:pt x="725745" y="6889"/>
                  </a:cubicBezTo>
                  <a:cubicBezTo>
                    <a:pt x="722609" y="12377"/>
                    <a:pt x="721825" y="16297"/>
                    <a:pt x="721040" y="19433"/>
                  </a:cubicBezTo>
                  <a:cubicBezTo>
                    <a:pt x="719473" y="24137"/>
                    <a:pt x="718689" y="26489"/>
                    <a:pt x="716337" y="29625"/>
                  </a:cubicBezTo>
                  <a:cubicBezTo>
                    <a:pt x="712417" y="32760"/>
                    <a:pt x="708497" y="33544"/>
                    <a:pt x="699089" y="34329"/>
                  </a:cubicBezTo>
                  <a:lnTo>
                    <a:pt x="693601" y="35113"/>
                  </a:lnTo>
                  <a:lnTo>
                    <a:pt x="692817" y="35113"/>
                  </a:lnTo>
                  <a:cubicBezTo>
                    <a:pt x="686545" y="35897"/>
                    <a:pt x="681057" y="36680"/>
                    <a:pt x="675569" y="38248"/>
                  </a:cubicBezTo>
                  <a:cubicBezTo>
                    <a:pt x="670865" y="39033"/>
                    <a:pt x="666161" y="40600"/>
                    <a:pt x="662241" y="42168"/>
                  </a:cubicBezTo>
                  <a:cubicBezTo>
                    <a:pt x="657537" y="43736"/>
                    <a:pt x="654401" y="45304"/>
                    <a:pt x="654401" y="45304"/>
                  </a:cubicBezTo>
                  <a:cubicBezTo>
                    <a:pt x="654401" y="50008"/>
                    <a:pt x="655969" y="58632"/>
                    <a:pt x="653617" y="68824"/>
                  </a:cubicBezTo>
                  <a:cubicBezTo>
                    <a:pt x="653617" y="71176"/>
                    <a:pt x="652834" y="72744"/>
                    <a:pt x="652049" y="74312"/>
                  </a:cubicBezTo>
                  <a:cubicBezTo>
                    <a:pt x="648914" y="83720"/>
                    <a:pt x="641074" y="89992"/>
                    <a:pt x="627746" y="89992"/>
                  </a:cubicBezTo>
                  <a:cubicBezTo>
                    <a:pt x="616770" y="89992"/>
                    <a:pt x="611282" y="86072"/>
                    <a:pt x="606578" y="83720"/>
                  </a:cubicBezTo>
                  <a:cubicBezTo>
                    <a:pt x="605010" y="82936"/>
                    <a:pt x="605010" y="82152"/>
                    <a:pt x="597170" y="93912"/>
                  </a:cubicBezTo>
                  <a:lnTo>
                    <a:pt x="596386" y="95480"/>
                  </a:lnTo>
                  <a:cubicBezTo>
                    <a:pt x="590898" y="103320"/>
                    <a:pt x="586978" y="111159"/>
                    <a:pt x="583842" y="117432"/>
                  </a:cubicBezTo>
                  <a:cubicBezTo>
                    <a:pt x="572867" y="137031"/>
                    <a:pt x="568162" y="147223"/>
                    <a:pt x="549347" y="138599"/>
                  </a:cubicBezTo>
                  <a:cubicBezTo>
                    <a:pt x="544643" y="136247"/>
                    <a:pt x="540723" y="137031"/>
                    <a:pt x="536019" y="137031"/>
                  </a:cubicBezTo>
                  <a:cubicBezTo>
                    <a:pt x="524259" y="137815"/>
                    <a:pt x="513283" y="138599"/>
                    <a:pt x="499956" y="122136"/>
                  </a:cubicBezTo>
                  <a:lnTo>
                    <a:pt x="499956" y="122136"/>
                  </a:lnTo>
                  <a:lnTo>
                    <a:pt x="499171" y="122136"/>
                  </a:lnTo>
                  <a:cubicBezTo>
                    <a:pt x="496819" y="119783"/>
                    <a:pt x="494468" y="117432"/>
                    <a:pt x="491331" y="115079"/>
                  </a:cubicBezTo>
                  <a:cubicBezTo>
                    <a:pt x="488196" y="112728"/>
                    <a:pt x="484276" y="110376"/>
                    <a:pt x="479572" y="108024"/>
                  </a:cubicBezTo>
                  <a:cubicBezTo>
                    <a:pt x="457620" y="96264"/>
                    <a:pt x="430180" y="88424"/>
                    <a:pt x="422340" y="90776"/>
                  </a:cubicBezTo>
                  <a:cubicBezTo>
                    <a:pt x="419989" y="91560"/>
                    <a:pt x="418420" y="93128"/>
                    <a:pt x="417637" y="93912"/>
                  </a:cubicBezTo>
                  <a:cubicBezTo>
                    <a:pt x="412149" y="99400"/>
                    <a:pt x="405877" y="105672"/>
                    <a:pt x="372165" y="108024"/>
                  </a:cubicBezTo>
                  <a:cubicBezTo>
                    <a:pt x="336101" y="110376"/>
                    <a:pt x="331397" y="102536"/>
                    <a:pt x="327478" y="93912"/>
                  </a:cubicBezTo>
                  <a:cubicBezTo>
                    <a:pt x="326693" y="92344"/>
                    <a:pt x="325910" y="90776"/>
                    <a:pt x="324342" y="89992"/>
                  </a:cubicBezTo>
                  <a:cubicBezTo>
                    <a:pt x="314934" y="86072"/>
                    <a:pt x="285926" y="86072"/>
                    <a:pt x="274950" y="86072"/>
                  </a:cubicBezTo>
                  <a:cubicBezTo>
                    <a:pt x="273382" y="89992"/>
                    <a:pt x="273382" y="92344"/>
                    <a:pt x="273382" y="93128"/>
                  </a:cubicBezTo>
                  <a:cubicBezTo>
                    <a:pt x="274166" y="93912"/>
                    <a:pt x="276518" y="94696"/>
                    <a:pt x="278086" y="94696"/>
                  </a:cubicBezTo>
                  <a:cubicBezTo>
                    <a:pt x="286710" y="95480"/>
                    <a:pt x="293766" y="95480"/>
                    <a:pt x="293766" y="108808"/>
                  </a:cubicBezTo>
                  <a:cubicBezTo>
                    <a:pt x="293766" y="110376"/>
                    <a:pt x="293766" y="111944"/>
                    <a:pt x="293766" y="112728"/>
                  </a:cubicBezTo>
                  <a:cubicBezTo>
                    <a:pt x="296118" y="120567"/>
                    <a:pt x="296902" y="125271"/>
                    <a:pt x="281222" y="140951"/>
                  </a:cubicBezTo>
                  <a:cubicBezTo>
                    <a:pt x="275734" y="146439"/>
                    <a:pt x="261622" y="166823"/>
                    <a:pt x="245943" y="191911"/>
                  </a:cubicBezTo>
                  <a:cubicBezTo>
                    <a:pt x="214583" y="238166"/>
                    <a:pt x="174599" y="299317"/>
                    <a:pt x="155784" y="308725"/>
                  </a:cubicBezTo>
                  <a:lnTo>
                    <a:pt x="155784" y="308725"/>
                  </a:lnTo>
                  <a:cubicBezTo>
                    <a:pt x="148728" y="312645"/>
                    <a:pt x="143240" y="314997"/>
                    <a:pt x="135400" y="318917"/>
                  </a:cubicBezTo>
                  <a:cubicBezTo>
                    <a:pt x="98553" y="336949"/>
                    <a:pt x="34265" y="368308"/>
                    <a:pt x="25641" y="377716"/>
                  </a:cubicBezTo>
                  <a:cubicBezTo>
                    <a:pt x="20937" y="382420"/>
                    <a:pt x="17801" y="384772"/>
                    <a:pt x="13881" y="387124"/>
                  </a:cubicBezTo>
                  <a:cubicBezTo>
                    <a:pt x="9962" y="389476"/>
                    <a:pt x="7610" y="391828"/>
                    <a:pt x="6826" y="408292"/>
                  </a:cubicBezTo>
                  <a:lnTo>
                    <a:pt x="6826" y="409860"/>
                  </a:lnTo>
                  <a:cubicBezTo>
                    <a:pt x="6042" y="438868"/>
                    <a:pt x="11530" y="496883"/>
                    <a:pt x="13097" y="514914"/>
                  </a:cubicBezTo>
                  <a:lnTo>
                    <a:pt x="13097" y="516483"/>
                  </a:lnTo>
                  <a:cubicBezTo>
                    <a:pt x="13881" y="525106"/>
                    <a:pt x="14665" y="534514"/>
                    <a:pt x="15450" y="544706"/>
                  </a:cubicBezTo>
                  <a:lnTo>
                    <a:pt x="15450" y="545490"/>
                  </a:lnTo>
                  <a:cubicBezTo>
                    <a:pt x="16234" y="556466"/>
                    <a:pt x="16234" y="569010"/>
                    <a:pt x="15450" y="586258"/>
                  </a:cubicBezTo>
                  <a:lnTo>
                    <a:pt x="15450" y="587042"/>
                  </a:lnTo>
                  <a:lnTo>
                    <a:pt x="15450" y="588610"/>
                  </a:lnTo>
                  <a:cubicBezTo>
                    <a:pt x="14665" y="601937"/>
                    <a:pt x="10746" y="619969"/>
                    <a:pt x="7610" y="638001"/>
                  </a:cubicBezTo>
                  <a:cubicBezTo>
                    <a:pt x="2906" y="663873"/>
                    <a:pt x="-2582" y="689744"/>
                    <a:pt x="1338" y="696016"/>
                  </a:cubicBezTo>
                  <a:cubicBezTo>
                    <a:pt x="8394" y="708560"/>
                    <a:pt x="84441" y="725024"/>
                    <a:pt x="84441" y="725024"/>
                  </a:cubicBezTo>
                  <a:lnTo>
                    <a:pt x="90713" y="726592"/>
                  </a:lnTo>
                  <a:lnTo>
                    <a:pt x="91496" y="732864"/>
                  </a:lnTo>
                  <a:cubicBezTo>
                    <a:pt x="91496" y="732864"/>
                    <a:pt x="96200" y="799503"/>
                    <a:pt x="118152" y="827727"/>
                  </a:cubicBezTo>
                  <a:cubicBezTo>
                    <a:pt x="142456" y="858302"/>
                    <a:pt x="173032" y="914749"/>
                    <a:pt x="173032" y="915534"/>
                  </a:cubicBezTo>
                  <a:lnTo>
                    <a:pt x="173815" y="917101"/>
                  </a:lnTo>
                  <a:lnTo>
                    <a:pt x="173815" y="919454"/>
                  </a:lnTo>
                  <a:lnTo>
                    <a:pt x="174599" y="964141"/>
                  </a:lnTo>
                  <a:cubicBezTo>
                    <a:pt x="182439" y="960221"/>
                    <a:pt x="188711" y="954733"/>
                    <a:pt x="192631" y="956301"/>
                  </a:cubicBezTo>
                  <a:cubicBezTo>
                    <a:pt x="197335" y="957085"/>
                    <a:pt x="259271" y="991580"/>
                    <a:pt x="274950" y="993933"/>
                  </a:cubicBezTo>
                  <a:cubicBezTo>
                    <a:pt x="290630" y="995500"/>
                    <a:pt x="323558" y="947677"/>
                    <a:pt x="326693" y="944541"/>
                  </a:cubicBezTo>
                  <a:cubicBezTo>
                    <a:pt x="330613" y="941405"/>
                    <a:pt x="339237" y="945325"/>
                    <a:pt x="342373" y="949245"/>
                  </a:cubicBezTo>
                  <a:cubicBezTo>
                    <a:pt x="346293" y="953165"/>
                    <a:pt x="363541" y="1011964"/>
                    <a:pt x="365893" y="1019020"/>
                  </a:cubicBezTo>
                  <a:cubicBezTo>
                    <a:pt x="369029" y="1025292"/>
                    <a:pt x="415284" y="1042540"/>
                    <a:pt x="417637" y="1044108"/>
                  </a:cubicBezTo>
                  <a:cubicBezTo>
                    <a:pt x="419989" y="1046460"/>
                    <a:pt x="445860" y="1056652"/>
                    <a:pt x="446644" y="1058220"/>
                  </a:cubicBezTo>
                  <a:cubicBezTo>
                    <a:pt x="447428" y="1059788"/>
                    <a:pt x="458404" y="1088012"/>
                    <a:pt x="459972" y="1092715"/>
                  </a:cubicBezTo>
                  <a:cubicBezTo>
                    <a:pt x="462324" y="1097419"/>
                    <a:pt x="526611" y="1120155"/>
                    <a:pt x="526611" y="1120155"/>
                  </a:cubicBezTo>
                  <a:lnTo>
                    <a:pt x="539939" y="1135051"/>
                  </a:lnTo>
                  <a:lnTo>
                    <a:pt x="553267" y="1175818"/>
                  </a:lnTo>
                  <a:lnTo>
                    <a:pt x="564242" y="1186010"/>
                  </a:lnTo>
                  <a:lnTo>
                    <a:pt x="621474" y="1187578"/>
                  </a:lnTo>
                  <a:cubicBezTo>
                    <a:pt x="621474" y="1187578"/>
                    <a:pt x="652049" y="1222074"/>
                    <a:pt x="656754" y="1226777"/>
                  </a:cubicBezTo>
                  <a:cubicBezTo>
                    <a:pt x="661457" y="1231482"/>
                    <a:pt x="682625" y="1288713"/>
                    <a:pt x="682625" y="1288713"/>
                  </a:cubicBezTo>
                  <a:lnTo>
                    <a:pt x="690465" y="1296553"/>
                  </a:lnTo>
                  <a:cubicBezTo>
                    <a:pt x="736720" y="1294985"/>
                    <a:pt x="851183" y="1291065"/>
                    <a:pt x="853535" y="1287929"/>
                  </a:cubicBezTo>
                  <a:cubicBezTo>
                    <a:pt x="853535" y="1280089"/>
                    <a:pt x="855103" y="1265193"/>
                    <a:pt x="858239" y="1244810"/>
                  </a:cubicBezTo>
                </a:path>
              </a:pathLst>
            </a:custGeom>
            <a:solidFill>
              <a:srgbClr val="DADADA"/>
            </a:solidFill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="" xmlns:a16="http://schemas.microsoft.com/office/drawing/2014/main" id="{E2DDF855-5BFE-4AB4-8050-A34603CD6621}"/>
                </a:ext>
              </a:extLst>
            </p:cNvPr>
            <p:cNvSpPr/>
            <p:nvPr/>
          </p:nvSpPr>
          <p:spPr>
            <a:xfrm>
              <a:off x="4766295" y="2835702"/>
              <a:ext cx="2579328" cy="3363318"/>
            </a:xfrm>
            <a:custGeom>
              <a:avLst/>
              <a:gdLst>
                <a:gd name="connsiteX0" fmla="*/ 2585600 w 2579327"/>
                <a:gd name="connsiteY0" fmla="*/ 2654591 h 3363317"/>
                <a:gd name="connsiteX1" fmla="*/ 2541696 w 2579327"/>
                <a:gd name="connsiteY1" fmla="*/ 2633423 h 3363317"/>
                <a:gd name="connsiteX2" fmla="*/ 2500929 w 2579327"/>
                <a:gd name="connsiteY2" fmla="*/ 2614607 h 3363317"/>
                <a:gd name="connsiteX3" fmla="*/ 2500929 w 2579327"/>
                <a:gd name="connsiteY3" fmla="*/ 2614607 h 3363317"/>
                <a:gd name="connsiteX4" fmla="*/ 2456241 w 2579327"/>
                <a:gd name="connsiteY4" fmla="*/ 2588736 h 3363317"/>
                <a:gd name="connsiteX5" fmla="*/ 2443697 w 2579327"/>
                <a:gd name="connsiteY5" fmla="*/ 2567568 h 3363317"/>
                <a:gd name="connsiteX6" fmla="*/ 2409986 w 2579327"/>
                <a:gd name="connsiteY6" fmla="*/ 2524448 h 3363317"/>
                <a:gd name="connsiteX7" fmla="*/ 2377058 w 2579327"/>
                <a:gd name="connsiteY7" fmla="*/ 2507201 h 3363317"/>
                <a:gd name="connsiteX8" fmla="*/ 2320611 w 2579327"/>
                <a:gd name="connsiteY8" fmla="*/ 2470353 h 3363317"/>
                <a:gd name="connsiteX9" fmla="*/ 2289251 w 2579327"/>
                <a:gd name="connsiteY9" fmla="*/ 2446049 h 3363317"/>
                <a:gd name="connsiteX10" fmla="*/ 2256324 w 2579327"/>
                <a:gd name="connsiteY10" fmla="*/ 2441346 h 3363317"/>
                <a:gd name="connsiteX11" fmla="*/ 2226532 w 2579327"/>
                <a:gd name="connsiteY11" fmla="*/ 2440561 h 3363317"/>
                <a:gd name="connsiteX12" fmla="*/ 2199092 w 2579327"/>
                <a:gd name="connsiteY12" fmla="*/ 2435074 h 3363317"/>
                <a:gd name="connsiteX13" fmla="*/ 2163029 w 2579327"/>
                <a:gd name="connsiteY13" fmla="*/ 2379410 h 3363317"/>
                <a:gd name="connsiteX14" fmla="*/ 2142645 w 2579327"/>
                <a:gd name="connsiteY14" fmla="*/ 2336291 h 3363317"/>
                <a:gd name="connsiteX15" fmla="*/ 2108934 w 2579327"/>
                <a:gd name="connsiteY15" fmla="*/ 2311987 h 3363317"/>
                <a:gd name="connsiteX16" fmla="*/ 2043078 w 2579327"/>
                <a:gd name="connsiteY16" fmla="*/ 2248484 h 3363317"/>
                <a:gd name="connsiteX17" fmla="*/ 2043078 w 2579327"/>
                <a:gd name="connsiteY17" fmla="*/ 2247700 h 3363317"/>
                <a:gd name="connsiteX18" fmla="*/ 2049350 w 2579327"/>
                <a:gd name="connsiteY18" fmla="*/ 2213989 h 3363317"/>
                <a:gd name="connsiteX19" fmla="*/ 2064246 w 2579327"/>
                <a:gd name="connsiteY19" fmla="*/ 2183413 h 3363317"/>
                <a:gd name="connsiteX20" fmla="*/ 2064246 w 2579327"/>
                <a:gd name="connsiteY20" fmla="*/ 2143429 h 3363317"/>
                <a:gd name="connsiteX21" fmla="*/ 2060326 w 2579327"/>
                <a:gd name="connsiteY21" fmla="*/ 2112070 h 3363317"/>
                <a:gd name="connsiteX22" fmla="*/ 2039943 w 2579327"/>
                <a:gd name="connsiteY22" fmla="*/ 2112854 h 3363317"/>
                <a:gd name="connsiteX23" fmla="*/ 2028183 w 2579327"/>
                <a:gd name="connsiteY23" fmla="*/ 2116774 h 3363317"/>
                <a:gd name="connsiteX24" fmla="*/ 2028183 w 2579327"/>
                <a:gd name="connsiteY24" fmla="*/ 2105014 h 3363317"/>
                <a:gd name="connsiteX25" fmla="*/ 2028183 w 2579327"/>
                <a:gd name="connsiteY25" fmla="*/ 2007799 h 3363317"/>
                <a:gd name="connsiteX26" fmla="*/ 2006231 w 2579327"/>
                <a:gd name="connsiteY26" fmla="*/ 1985847 h 3363317"/>
                <a:gd name="connsiteX27" fmla="*/ 2003879 w 2579327"/>
                <a:gd name="connsiteY27" fmla="*/ 1984279 h 3363317"/>
                <a:gd name="connsiteX28" fmla="*/ 1989767 w 2579327"/>
                <a:gd name="connsiteY28" fmla="*/ 1948216 h 3363317"/>
                <a:gd name="connsiteX29" fmla="*/ 1989767 w 2579327"/>
                <a:gd name="connsiteY29" fmla="*/ 1932536 h 3363317"/>
                <a:gd name="connsiteX30" fmla="*/ 1979575 w 2579327"/>
                <a:gd name="connsiteY30" fmla="*/ 1924696 h 3363317"/>
                <a:gd name="connsiteX31" fmla="*/ 1967815 w 2579327"/>
                <a:gd name="connsiteY31" fmla="*/ 1924696 h 3363317"/>
                <a:gd name="connsiteX32" fmla="*/ 1912936 w 2579327"/>
                <a:gd name="connsiteY32" fmla="*/ 1923128 h 3363317"/>
                <a:gd name="connsiteX33" fmla="*/ 1869033 w 2579327"/>
                <a:gd name="connsiteY33" fmla="*/ 1902744 h 3363317"/>
                <a:gd name="connsiteX34" fmla="*/ 1869817 w 2579327"/>
                <a:gd name="connsiteY34" fmla="*/ 1887064 h 3363317"/>
                <a:gd name="connsiteX35" fmla="*/ 1875305 w 2579327"/>
                <a:gd name="connsiteY35" fmla="*/ 1800826 h 3363317"/>
                <a:gd name="connsiteX36" fmla="*/ 1875305 w 2579327"/>
                <a:gd name="connsiteY36" fmla="*/ 1800826 h 3363317"/>
                <a:gd name="connsiteX37" fmla="*/ 1876088 w 2579327"/>
                <a:gd name="connsiteY37" fmla="*/ 1799257 h 3363317"/>
                <a:gd name="connsiteX38" fmla="*/ 1876088 w 2579327"/>
                <a:gd name="connsiteY38" fmla="*/ 1798474 h 3363317"/>
                <a:gd name="connsiteX39" fmla="*/ 1892552 w 2579327"/>
                <a:gd name="connsiteY39" fmla="*/ 1773386 h 3363317"/>
                <a:gd name="connsiteX40" fmla="*/ 1896472 w 2579327"/>
                <a:gd name="connsiteY40" fmla="*/ 1770250 h 3363317"/>
                <a:gd name="connsiteX41" fmla="*/ 1918424 w 2579327"/>
                <a:gd name="connsiteY41" fmla="*/ 1766330 h 3363317"/>
                <a:gd name="connsiteX42" fmla="*/ 1947432 w 2579327"/>
                <a:gd name="connsiteY42" fmla="*/ 1769466 h 3363317"/>
                <a:gd name="connsiteX43" fmla="*/ 1967032 w 2579327"/>
                <a:gd name="connsiteY43" fmla="*/ 1764762 h 3363317"/>
                <a:gd name="connsiteX44" fmla="*/ 1996039 w 2579327"/>
                <a:gd name="connsiteY44" fmla="*/ 1752218 h 3363317"/>
                <a:gd name="connsiteX45" fmla="*/ 2028966 w 2579327"/>
                <a:gd name="connsiteY45" fmla="*/ 1749082 h 3363317"/>
                <a:gd name="connsiteX46" fmla="*/ 2053270 w 2579327"/>
                <a:gd name="connsiteY46" fmla="*/ 1745162 h 3363317"/>
                <a:gd name="connsiteX47" fmla="*/ 2076790 w 2579327"/>
                <a:gd name="connsiteY47" fmla="*/ 1701259 h 3363317"/>
                <a:gd name="connsiteX48" fmla="*/ 2080710 w 2579327"/>
                <a:gd name="connsiteY48" fmla="*/ 1691851 h 3363317"/>
                <a:gd name="connsiteX49" fmla="*/ 2083846 w 2579327"/>
                <a:gd name="connsiteY49" fmla="*/ 1684795 h 3363317"/>
                <a:gd name="connsiteX50" fmla="*/ 2104230 w 2579327"/>
                <a:gd name="connsiteY50" fmla="*/ 1673819 h 3363317"/>
                <a:gd name="connsiteX51" fmla="*/ 2112070 w 2579327"/>
                <a:gd name="connsiteY51" fmla="*/ 1671467 h 3363317"/>
                <a:gd name="connsiteX52" fmla="*/ 2115205 w 2579327"/>
                <a:gd name="connsiteY52" fmla="*/ 1645596 h 3363317"/>
                <a:gd name="connsiteX53" fmla="*/ 2116774 w 2579327"/>
                <a:gd name="connsiteY53" fmla="*/ 1619724 h 3363317"/>
                <a:gd name="connsiteX54" fmla="*/ 2116774 w 2579327"/>
                <a:gd name="connsiteY54" fmla="*/ 1620508 h 3363317"/>
                <a:gd name="connsiteX55" fmla="*/ 2113637 w 2579327"/>
                <a:gd name="connsiteY55" fmla="*/ 1608748 h 3363317"/>
                <a:gd name="connsiteX56" fmla="*/ 2101878 w 2579327"/>
                <a:gd name="connsiteY56" fmla="*/ 1595420 h 3363317"/>
                <a:gd name="connsiteX57" fmla="*/ 2079142 w 2579327"/>
                <a:gd name="connsiteY57" fmla="*/ 1571116 h 3363317"/>
                <a:gd name="connsiteX58" fmla="*/ 2057974 w 2579327"/>
                <a:gd name="connsiteY58" fmla="*/ 1546029 h 3363317"/>
                <a:gd name="connsiteX59" fmla="*/ 2053270 w 2579327"/>
                <a:gd name="connsiteY59" fmla="*/ 1520941 h 3363317"/>
                <a:gd name="connsiteX60" fmla="*/ 2051702 w 2579327"/>
                <a:gd name="connsiteY60" fmla="*/ 1524077 h 3363317"/>
                <a:gd name="connsiteX61" fmla="*/ 2008583 w 2579327"/>
                <a:gd name="connsiteY61" fmla="*/ 1527213 h 3363317"/>
                <a:gd name="connsiteX62" fmla="*/ 1999175 w 2579327"/>
                <a:gd name="connsiteY62" fmla="*/ 1523293 h 3363317"/>
                <a:gd name="connsiteX63" fmla="*/ 1999175 w 2579327"/>
                <a:gd name="connsiteY63" fmla="*/ 1523293 h 3363317"/>
                <a:gd name="connsiteX64" fmla="*/ 1972519 w 2579327"/>
                <a:gd name="connsiteY64" fmla="*/ 1508397 h 3363317"/>
                <a:gd name="connsiteX65" fmla="*/ 1965463 w 2579327"/>
                <a:gd name="connsiteY65" fmla="*/ 1439406 h 3363317"/>
                <a:gd name="connsiteX66" fmla="*/ 1963112 w 2579327"/>
                <a:gd name="connsiteY66" fmla="*/ 1424510 h 3363317"/>
                <a:gd name="connsiteX67" fmla="*/ 1961543 w 2579327"/>
                <a:gd name="connsiteY67" fmla="*/ 1413534 h 3363317"/>
                <a:gd name="connsiteX68" fmla="*/ 1961543 w 2579327"/>
                <a:gd name="connsiteY68" fmla="*/ 1413534 h 3363317"/>
                <a:gd name="connsiteX69" fmla="*/ 1956839 w 2579327"/>
                <a:gd name="connsiteY69" fmla="*/ 1397855 h 3363317"/>
                <a:gd name="connsiteX70" fmla="*/ 1946647 w 2579327"/>
                <a:gd name="connsiteY70" fmla="*/ 1386095 h 3363317"/>
                <a:gd name="connsiteX71" fmla="*/ 1936456 w 2579327"/>
                <a:gd name="connsiteY71" fmla="*/ 1382175 h 3363317"/>
                <a:gd name="connsiteX72" fmla="*/ 1919208 w 2579327"/>
                <a:gd name="connsiteY72" fmla="*/ 1375903 h 3363317"/>
                <a:gd name="connsiteX73" fmla="*/ 1913720 w 2579327"/>
                <a:gd name="connsiteY73" fmla="*/ 1369631 h 3363317"/>
                <a:gd name="connsiteX74" fmla="*/ 1912152 w 2579327"/>
                <a:gd name="connsiteY74" fmla="*/ 1358655 h 3363317"/>
                <a:gd name="connsiteX75" fmla="*/ 1916072 w 2579327"/>
                <a:gd name="connsiteY75" fmla="*/ 1350815 h 3363317"/>
                <a:gd name="connsiteX76" fmla="*/ 1930968 w 2579327"/>
                <a:gd name="connsiteY76" fmla="*/ 1339055 h 3363317"/>
                <a:gd name="connsiteX77" fmla="*/ 1946647 w 2579327"/>
                <a:gd name="connsiteY77" fmla="*/ 1314752 h 3363317"/>
                <a:gd name="connsiteX78" fmla="*/ 1948216 w 2579327"/>
                <a:gd name="connsiteY78" fmla="*/ 1310048 h 3363317"/>
                <a:gd name="connsiteX79" fmla="*/ 1948999 w 2579327"/>
                <a:gd name="connsiteY79" fmla="*/ 1308480 h 3363317"/>
                <a:gd name="connsiteX80" fmla="*/ 1947432 w 2579327"/>
                <a:gd name="connsiteY80" fmla="*/ 1299072 h 3363317"/>
                <a:gd name="connsiteX81" fmla="*/ 1941159 w 2579327"/>
                <a:gd name="connsiteY81" fmla="*/ 1250464 h 3363317"/>
                <a:gd name="connsiteX82" fmla="*/ 1940376 w 2579327"/>
                <a:gd name="connsiteY82" fmla="*/ 1250464 h 3363317"/>
                <a:gd name="connsiteX83" fmla="*/ 1940376 w 2579327"/>
                <a:gd name="connsiteY83" fmla="*/ 1249681 h 3363317"/>
                <a:gd name="connsiteX84" fmla="*/ 1957624 w 2579327"/>
                <a:gd name="connsiteY84" fmla="*/ 1222241 h 3363317"/>
                <a:gd name="connsiteX85" fmla="*/ 1959192 w 2579327"/>
                <a:gd name="connsiteY85" fmla="*/ 982340 h 3363317"/>
                <a:gd name="connsiteX86" fmla="*/ 1959192 w 2579327"/>
                <a:gd name="connsiteY86" fmla="*/ 974500 h 3363317"/>
                <a:gd name="connsiteX87" fmla="*/ 1967032 w 2579327"/>
                <a:gd name="connsiteY87" fmla="*/ 973716 h 3363317"/>
                <a:gd name="connsiteX88" fmla="*/ 2348834 w 2579327"/>
                <a:gd name="connsiteY88" fmla="*/ 965092 h 3363317"/>
                <a:gd name="connsiteX89" fmla="*/ 2355891 w 2579327"/>
                <a:gd name="connsiteY89" fmla="*/ 878853 h 3363317"/>
                <a:gd name="connsiteX90" fmla="*/ 2356674 w 2579327"/>
                <a:gd name="connsiteY90" fmla="*/ 871013 h 3363317"/>
                <a:gd name="connsiteX91" fmla="*/ 2364514 w 2579327"/>
                <a:gd name="connsiteY91" fmla="*/ 871013 h 3363317"/>
                <a:gd name="connsiteX92" fmla="*/ 2517392 w 2579327"/>
                <a:gd name="connsiteY92" fmla="*/ 869445 h 3363317"/>
                <a:gd name="connsiteX93" fmla="*/ 2522880 w 2579327"/>
                <a:gd name="connsiteY93" fmla="*/ 305756 h 3363317"/>
                <a:gd name="connsiteX94" fmla="*/ 2493873 w 2579327"/>
                <a:gd name="connsiteY94" fmla="*/ 326924 h 3363317"/>
                <a:gd name="connsiteX95" fmla="*/ 2473489 w 2579327"/>
                <a:gd name="connsiteY95" fmla="*/ 327708 h 3363317"/>
                <a:gd name="connsiteX96" fmla="*/ 2443697 w 2579327"/>
                <a:gd name="connsiteY96" fmla="*/ 284588 h 3363317"/>
                <a:gd name="connsiteX97" fmla="*/ 2395874 w 2579327"/>
                <a:gd name="connsiteY97" fmla="*/ 257149 h 3363317"/>
                <a:gd name="connsiteX98" fmla="*/ 2333155 w 2579327"/>
                <a:gd name="connsiteY98" fmla="*/ 225005 h 3363317"/>
                <a:gd name="connsiteX99" fmla="*/ 2283763 w 2579327"/>
                <a:gd name="connsiteY99" fmla="*/ 214813 h 3363317"/>
                <a:gd name="connsiteX100" fmla="*/ 2255540 w 2579327"/>
                <a:gd name="connsiteY100" fmla="*/ 228141 h 3363317"/>
                <a:gd name="connsiteX101" fmla="*/ 2219476 w 2579327"/>
                <a:gd name="connsiteY101" fmla="*/ 234413 h 3363317"/>
                <a:gd name="connsiteX102" fmla="*/ 2183413 w 2579327"/>
                <a:gd name="connsiteY102" fmla="*/ 229709 h 3363317"/>
                <a:gd name="connsiteX103" fmla="*/ 2146565 w 2579327"/>
                <a:gd name="connsiteY103" fmla="*/ 224221 h 3363317"/>
                <a:gd name="connsiteX104" fmla="*/ 2118342 w 2579327"/>
                <a:gd name="connsiteY104" fmla="*/ 252445 h 3363317"/>
                <a:gd name="connsiteX105" fmla="*/ 2064246 w 2579327"/>
                <a:gd name="connsiteY105" fmla="*/ 249309 h 3363317"/>
                <a:gd name="connsiteX106" fmla="*/ 2014855 w 2579327"/>
                <a:gd name="connsiteY106" fmla="*/ 271261 h 3363317"/>
                <a:gd name="connsiteX107" fmla="*/ 1888633 w 2579327"/>
                <a:gd name="connsiteY107" fmla="*/ 276749 h 3363317"/>
                <a:gd name="connsiteX108" fmla="*/ 1800826 w 2579327"/>
                <a:gd name="connsiteY108" fmla="*/ 177966 h 3363317"/>
                <a:gd name="connsiteX109" fmla="*/ 1596204 w 2579327"/>
                <a:gd name="connsiteY109" fmla="*/ 166990 h 3363317"/>
                <a:gd name="connsiteX110" fmla="*/ 1555437 w 2579327"/>
                <a:gd name="connsiteY110" fmla="*/ 163854 h 3363317"/>
                <a:gd name="connsiteX111" fmla="*/ 1517805 w 2579327"/>
                <a:gd name="connsiteY111" fmla="*/ 143470 h 3363317"/>
                <a:gd name="connsiteX112" fmla="*/ 1483310 w 2579327"/>
                <a:gd name="connsiteY112" fmla="*/ 90943 h 3363317"/>
                <a:gd name="connsiteX113" fmla="*/ 1454302 w 2579327"/>
                <a:gd name="connsiteY113" fmla="*/ 50175 h 3363317"/>
                <a:gd name="connsiteX114" fmla="*/ 1419022 w 2579327"/>
                <a:gd name="connsiteY114" fmla="*/ 31360 h 3363317"/>
                <a:gd name="connsiteX115" fmla="*/ 1421374 w 2579327"/>
                <a:gd name="connsiteY115" fmla="*/ 10192 h 3363317"/>
                <a:gd name="connsiteX116" fmla="*/ 1382959 w 2579327"/>
                <a:gd name="connsiteY116" fmla="*/ 0 h 3363317"/>
                <a:gd name="connsiteX117" fmla="*/ 1342975 w 2579327"/>
                <a:gd name="connsiteY117" fmla="*/ 14112 h 3363317"/>
                <a:gd name="connsiteX118" fmla="*/ 1319455 w 2579327"/>
                <a:gd name="connsiteY118" fmla="*/ 58799 h 3363317"/>
                <a:gd name="connsiteX119" fmla="*/ 1255168 w 2579327"/>
                <a:gd name="connsiteY119" fmla="*/ 98783 h 3363317"/>
                <a:gd name="connsiteX120" fmla="*/ 1154817 w 2579327"/>
                <a:gd name="connsiteY120" fmla="*/ 84671 h 3363317"/>
                <a:gd name="connsiteX121" fmla="*/ 1099154 w 2579327"/>
                <a:gd name="connsiteY121" fmla="*/ 90943 h 3363317"/>
                <a:gd name="connsiteX122" fmla="*/ 1078770 w 2579327"/>
                <a:gd name="connsiteY122" fmla="*/ 111327 h 3363317"/>
                <a:gd name="connsiteX123" fmla="*/ 1022323 w 2579327"/>
                <a:gd name="connsiteY123" fmla="*/ 115247 h 3363317"/>
                <a:gd name="connsiteX124" fmla="*/ 936868 w 2579327"/>
                <a:gd name="connsiteY124" fmla="*/ 167774 h 3363317"/>
                <a:gd name="connsiteX125" fmla="*/ 932948 w 2579327"/>
                <a:gd name="connsiteY125" fmla="*/ 166206 h 3363317"/>
                <a:gd name="connsiteX126" fmla="*/ 903157 w 2579327"/>
                <a:gd name="connsiteY126" fmla="*/ 188942 h 3363317"/>
                <a:gd name="connsiteX127" fmla="*/ 881205 w 2579327"/>
                <a:gd name="connsiteY127" fmla="*/ 205405 h 3363317"/>
                <a:gd name="connsiteX128" fmla="*/ 862389 w 2579327"/>
                <a:gd name="connsiteY128" fmla="*/ 214813 h 3363317"/>
                <a:gd name="connsiteX129" fmla="*/ 836518 w 2579327"/>
                <a:gd name="connsiteY129" fmla="*/ 215597 h 3363317"/>
                <a:gd name="connsiteX130" fmla="*/ 765958 w 2579327"/>
                <a:gd name="connsiteY130" fmla="*/ 174830 h 3363317"/>
                <a:gd name="connsiteX131" fmla="*/ 748711 w 2579327"/>
                <a:gd name="connsiteY131" fmla="*/ 163070 h 3363317"/>
                <a:gd name="connsiteX132" fmla="*/ 744791 w 2579327"/>
                <a:gd name="connsiteY132" fmla="*/ 160718 h 3363317"/>
                <a:gd name="connsiteX133" fmla="*/ 738519 w 2579327"/>
                <a:gd name="connsiteY133" fmla="*/ 158366 h 3363317"/>
                <a:gd name="connsiteX134" fmla="*/ 735383 w 2579327"/>
                <a:gd name="connsiteY134" fmla="*/ 159934 h 3363317"/>
                <a:gd name="connsiteX135" fmla="*/ 723623 w 2579327"/>
                <a:gd name="connsiteY135" fmla="*/ 163854 h 3363317"/>
                <a:gd name="connsiteX136" fmla="*/ 689911 w 2579327"/>
                <a:gd name="connsiteY136" fmla="*/ 163854 h 3363317"/>
                <a:gd name="connsiteX137" fmla="*/ 671096 w 2579327"/>
                <a:gd name="connsiteY137" fmla="*/ 163070 h 3363317"/>
                <a:gd name="connsiteX138" fmla="*/ 660904 w 2579327"/>
                <a:gd name="connsiteY138" fmla="*/ 163854 h 3363317"/>
                <a:gd name="connsiteX139" fmla="*/ 642088 w 2579327"/>
                <a:gd name="connsiteY139" fmla="*/ 165422 h 3363317"/>
                <a:gd name="connsiteX140" fmla="*/ 620136 w 2579327"/>
                <a:gd name="connsiteY140" fmla="*/ 169342 h 3363317"/>
                <a:gd name="connsiteX141" fmla="*/ 603672 w 2579327"/>
                <a:gd name="connsiteY141" fmla="*/ 173262 h 3363317"/>
                <a:gd name="connsiteX142" fmla="*/ 603672 w 2579327"/>
                <a:gd name="connsiteY142" fmla="*/ 174046 h 3363317"/>
                <a:gd name="connsiteX143" fmla="*/ 403755 w 2579327"/>
                <a:gd name="connsiteY143" fmla="*/ 216381 h 3363317"/>
                <a:gd name="connsiteX144" fmla="*/ 372395 w 2579327"/>
                <a:gd name="connsiteY144" fmla="*/ 234413 h 3363317"/>
                <a:gd name="connsiteX145" fmla="*/ 322220 w 2579327"/>
                <a:gd name="connsiteY145" fmla="*/ 262637 h 3363317"/>
                <a:gd name="connsiteX146" fmla="*/ 322220 w 2579327"/>
                <a:gd name="connsiteY146" fmla="*/ 262637 h 3363317"/>
                <a:gd name="connsiteX147" fmla="*/ 262637 w 2579327"/>
                <a:gd name="connsiteY147" fmla="*/ 298700 h 3363317"/>
                <a:gd name="connsiteX148" fmla="*/ 197566 w 2579327"/>
                <a:gd name="connsiteY148" fmla="*/ 337900 h 3363317"/>
                <a:gd name="connsiteX149" fmla="*/ 197566 w 2579327"/>
                <a:gd name="connsiteY149" fmla="*/ 338684 h 3363317"/>
                <a:gd name="connsiteX150" fmla="*/ 56447 w 2579327"/>
                <a:gd name="connsiteY150" fmla="*/ 388859 h 3363317"/>
                <a:gd name="connsiteX151" fmla="*/ 5488 w 2579327"/>
                <a:gd name="connsiteY151" fmla="*/ 470394 h 3363317"/>
                <a:gd name="connsiteX152" fmla="*/ 3136 w 2579327"/>
                <a:gd name="connsiteY152" fmla="*/ 473530 h 3363317"/>
                <a:gd name="connsiteX153" fmla="*/ 0 w 2579327"/>
                <a:gd name="connsiteY153" fmla="*/ 475882 h 3363317"/>
                <a:gd name="connsiteX154" fmla="*/ 10976 w 2579327"/>
                <a:gd name="connsiteY154" fmla="*/ 519786 h 3363317"/>
                <a:gd name="connsiteX155" fmla="*/ 36064 w 2579327"/>
                <a:gd name="connsiteY155" fmla="*/ 541737 h 3363317"/>
                <a:gd name="connsiteX156" fmla="*/ 143470 w 2579327"/>
                <a:gd name="connsiteY156" fmla="*/ 644440 h 3363317"/>
                <a:gd name="connsiteX157" fmla="*/ 184238 w 2579327"/>
                <a:gd name="connsiteY157" fmla="*/ 716567 h 3363317"/>
                <a:gd name="connsiteX158" fmla="*/ 185022 w 2579327"/>
                <a:gd name="connsiteY158" fmla="*/ 718135 h 3363317"/>
                <a:gd name="connsiteX159" fmla="*/ 185022 w 2579327"/>
                <a:gd name="connsiteY159" fmla="*/ 719703 h 3363317"/>
                <a:gd name="connsiteX160" fmla="*/ 211677 w 2579327"/>
                <a:gd name="connsiteY160" fmla="*/ 860821 h 3363317"/>
                <a:gd name="connsiteX161" fmla="*/ 221085 w 2579327"/>
                <a:gd name="connsiteY161" fmla="*/ 898453 h 3363317"/>
                <a:gd name="connsiteX162" fmla="*/ 243821 w 2579327"/>
                <a:gd name="connsiteY162" fmla="*/ 933732 h 3363317"/>
                <a:gd name="connsiteX163" fmla="*/ 245389 w 2579327"/>
                <a:gd name="connsiteY163" fmla="*/ 934516 h 3363317"/>
                <a:gd name="connsiteX164" fmla="*/ 327708 w 2579327"/>
                <a:gd name="connsiteY164" fmla="*/ 946276 h 3363317"/>
                <a:gd name="connsiteX165" fmla="*/ 381019 w 2579327"/>
                <a:gd name="connsiteY165" fmla="*/ 952548 h 3363317"/>
                <a:gd name="connsiteX166" fmla="*/ 390427 w 2579327"/>
                <a:gd name="connsiteY166" fmla="*/ 955684 h 3363317"/>
                <a:gd name="connsiteX167" fmla="*/ 399051 w 2579327"/>
                <a:gd name="connsiteY167" fmla="*/ 959604 h 3363317"/>
                <a:gd name="connsiteX168" fmla="*/ 431195 w 2579327"/>
                <a:gd name="connsiteY168" fmla="*/ 983908 h 3363317"/>
                <a:gd name="connsiteX169" fmla="*/ 471178 w 2579327"/>
                <a:gd name="connsiteY169" fmla="*/ 1037219 h 3363317"/>
                <a:gd name="connsiteX170" fmla="*/ 473530 w 2579327"/>
                <a:gd name="connsiteY170" fmla="*/ 1039571 h 3363317"/>
                <a:gd name="connsiteX171" fmla="*/ 473530 w 2579327"/>
                <a:gd name="connsiteY171" fmla="*/ 1042707 h 3363317"/>
                <a:gd name="connsiteX172" fmla="*/ 478234 w 2579327"/>
                <a:gd name="connsiteY172" fmla="*/ 1074067 h 3363317"/>
                <a:gd name="connsiteX173" fmla="*/ 492346 w 2579327"/>
                <a:gd name="connsiteY173" fmla="*/ 1085826 h 3363317"/>
                <a:gd name="connsiteX174" fmla="*/ 504890 w 2579327"/>
                <a:gd name="connsiteY174" fmla="*/ 1094450 h 3363317"/>
                <a:gd name="connsiteX175" fmla="*/ 504890 w 2579327"/>
                <a:gd name="connsiteY175" fmla="*/ 1094450 h 3363317"/>
                <a:gd name="connsiteX176" fmla="*/ 510378 w 2579327"/>
                <a:gd name="connsiteY176" fmla="*/ 1099938 h 3363317"/>
                <a:gd name="connsiteX177" fmla="*/ 519002 w 2579327"/>
                <a:gd name="connsiteY177" fmla="*/ 1107778 h 3363317"/>
                <a:gd name="connsiteX178" fmla="*/ 561337 w 2579327"/>
                <a:gd name="connsiteY178" fmla="*/ 1161089 h 3363317"/>
                <a:gd name="connsiteX179" fmla="*/ 563689 w 2579327"/>
                <a:gd name="connsiteY179" fmla="*/ 1171281 h 3363317"/>
                <a:gd name="connsiteX180" fmla="*/ 567609 w 2579327"/>
                <a:gd name="connsiteY180" fmla="*/ 1184609 h 3363317"/>
                <a:gd name="connsiteX181" fmla="*/ 598968 w 2579327"/>
                <a:gd name="connsiteY181" fmla="*/ 1252032 h 3363317"/>
                <a:gd name="connsiteX182" fmla="*/ 598968 w 2579327"/>
                <a:gd name="connsiteY182" fmla="*/ 1252816 h 3363317"/>
                <a:gd name="connsiteX183" fmla="*/ 600537 w 2579327"/>
                <a:gd name="connsiteY183" fmla="*/ 1254384 h 3363317"/>
                <a:gd name="connsiteX184" fmla="*/ 609160 w 2579327"/>
                <a:gd name="connsiteY184" fmla="*/ 1265360 h 3363317"/>
                <a:gd name="connsiteX185" fmla="*/ 617784 w 2579327"/>
                <a:gd name="connsiteY185" fmla="*/ 1278688 h 3363317"/>
                <a:gd name="connsiteX186" fmla="*/ 646792 w 2579327"/>
                <a:gd name="connsiteY186" fmla="*/ 1338271 h 3363317"/>
                <a:gd name="connsiteX187" fmla="*/ 646792 w 2579327"/>
                <a:gd name="connsiteY187" fmla="*/ 1339055 h 3363317"/>
                <a:gd name="connsiteX188" fmla="*/ 654632 w 2579327"/>
                <a:gd name="connsiteY188" fmla="*/ 1352383 h 3363317"/>
                <a:gd name="connsiteX189" fmla="*/ 700887 w 2579327"/>
                <a:gd name="connsiteY189" fmla="*/ 1459790 h 3363317"/>
                <a:gd name="connsiteX190" fmla="*/ 682855 w 2579327"/>
                <a:gd name="connsiteY190" fmla="*/ 1482525 h 3363317"/>
                <a:gd name="connsiteX191" fmla="*/ 652280 w 2579327"/>
                <a:gd name="connsiteY191" fmla="*/ 1528781 h 3363317"/>
                <a:gd name="connsiteX192" fmla="*/ 676583 w 2579327"/>
                <a:gd name="connsiteY192" fmla="*/ 1557789 h 3363317"/>
                <a:gd name="connsiteX193" fmla="*/ 711863 w 2579327"/>
                <a:gd name="connsiteY193" fmla="*/ 1587580 h 3363317"/>
                <a:gd name="connsiteX194" fmla="*/ 722839 w 2579327"/>
                <a:gd name="connsiteY194" fmla="*/ 1619724 h 3363317"/>
                <a:gd name="connsiteX195" fmla="*/ 773798 w 2579327"/>
                <a:gd name="connsiteY195" fmla="*/ 1625212 h 3363317"/>
                <a:gd name="connsiteX196" fmla="*/ 785558 w 2579327"/>
                <a:gd name="connsiteY196" fmla="*/ 1636972 h 3363317"/>
                <a:gd name="connsiteX197" fmla="*/ 813782 w 2579327"/>
                <a:gd name="connsiteY197" fmla="*/ 1641676 h 3363317"/>
                <a:gd name="connsiteX198" fmla="*/ 848277 w 2579327"/>
                <a:gd name="connsiteY198" fmla="*/ 1633052 h 3363317"/>
                <a:gd name="connsiteX199" fmla="*/ 860037 w 2579327"/>
                <a:gd name="connsiteY199" fmla="*/ 1625996 h 3363317"/>
                <a:gd name="connsiteX200" fmla="*/ 930596 w 2579327"/>
                <a:gd name="connsiteY200" fmla="*/ 1644812 h 3363317"/>
                <a:gd name="connsiteX201" fmla="*/ 943924 w 2579327"/>
                <a:gd name="connsiteY201" fmla="*/ 1653435 h 3363317"/>
                <a:gd name="connsiteX202" fmla="*/ 954900 w 2579327"/>
                <a:gd name="connsiteY202" fmla="*/ 1663627 h 3363317"/>
                <a:gd name="connsiteX203" fmla="*/ 955684 w 2579327"/>
                <a:gd name="connsiteY203" fmla="*/ 1664411 h 3363317"/>
                <a:gd name="connsiteX204" fmla="*/ 977636 w 2579327"/>
                <a:gd name="connsiteY204" fmla="*/ 1673035 h 3363317"/>
                <a:gd name="connsiteX205" fmla="*/ 999587 w 2579327"/>
                <a:gd name="connsiteY205" fmla="*/ 1675387 h 3363317"/>
                <a:gd name="connsiteX206" fmla="*/ 1012131 w 2579327"/>
                <a:gd name="connsiteY206" fmla="*/ 1662059 h 3363317"/>
                <a:gd name="connsiteX207" fmla="*/ 1026243 w 2579327"/>
                <a:gd name="connsiteY207" fmla="*/ 1639324 h 3363317"/>
                <a:gd name="connsiteX208" fmla="*/ 1027027 w 2579327"/>
                <a:gd name="connsiteY208" fmla="*/ 1637756 h 3363317"/>
                <a:gd name="connsiteX209" fmla="*/ 1059955 w 2579327"/>
                <a:gd name="connsiteY209" fmla="*/ 1622860 h 3363317"/>
                <a:gd name="connsiteX210" fmla="*/ 1071715 w 2579327"/>
                <a:gd name="connsiteY210" fmla="*/ 1626780 h 3363317"/>
                <a:gd name="connsiteX211" fmla="*/ 1079555 w 2579327"/>
                <a:gd name="connsiteY211" fmla="*/ 1622076 h 3363317"/>
                <a:gd name="connsiteX212" fmla="*/ 1081123 w 2579327"/>
                <a:gd name="connsiteY212" fmla="*/ 1618940 h 3363317"/>
                <a:gd name="connsiteX213" fmla="*/ 1081123 w 2579327"/>
                <a:gd name="connsiteY213" fmla="*/ 1599340 h 3363317"/>
                <a:gd name="connsiteX214" fmla="*/ 1081123 w 2579327"/>
                <a:gd name="connsiteY214" fmla="*/ 1599340 h 3363317"/>
                <a:gd name="connsiteX215" fmla="*/ 1100722 w 2579327"/>
                <a:gd name="connsiteY215" fmla="*/ 1579740 h 3363317"/>
                <a:gd name="connsiteX216" fmla="*/ 1116402 w 2579327"/>
                <a:gd name="connsiteY216" fmla="*/ 1575820 h 3363317"/>
                <a:gd name="connsiteX217" fmla="*/ 1134434 w 2579327"/>
                <a:gd name="connsiteY217" fmla="*/ 1572684 h 3363317"/>
                <a:gd name="connsiteX218" fmla="*/ 1135218 w 2579327"/>
                <a:gd name="connsiteY218" fmla="*/ 1571900 h 3363317"/>
                <a:gd name="connsiteX219" fmla="*/ 1140706 w 2579327"/>
                <a:gd name="connsiteY219" fmla="*/ 1571116 h 3363317"/>
                <a:gd name="connsiteX220" fmla="*/ 1148546 w 2579327"/>
                <a:gd name="connsiteY220" fmla="*/ 1570332 h 3363317"/>
                <a:gd name="connsiteX221" fmla="*/ 1148546 w 2579327"/>
                <a:gd name="connsiteY221" fmla="*/ 1568764 h 3363317"/>
                <a:gd name="connsiteX222" fmla="*/ 1154034 w 2579327"/>
                <a:gd name="connsiteY222" fmla="*/ 1553869 h 3363317"/>
                <a:gd name="connsiteX223" fmla="*/ 1193233 w 2579327"/>
                <a:gd name="connsiteY223" fmla="*/ 1539757 h 3363317"/>
                <a:gd name="connsiteX224" fmla="*/ 1236353 w 2579327"/>
                <a:gd name="connsiteY224" fmla="*/ 1546029 h 3363317"/>
                <a:gd name="connsiteX225" fmla="*/ 1280256 w 2579327"/>
                <a:gd name="connsiteY225" fmla="*/ 1571116 h 3363317"/>
                <a:gd name="connsiteX226" fmla="*/ 1289664 w 2579327"/>
                <a:gd name="connsiteY226" fmla="*/ 1591500 h 3363317"/>
                <a:gd name="connsiteX227" fmla="*/ 1290448 w 2579327"/>
                <a:gd name="connsiteY227" fmla="*/ 1593068 h 3363317"/>
                <a:gd name="connsiteX228" fmla="*/ 1299072 w 2579327"/>
                <a:gd name="connsiteY228" fmla="*/ 1568764 h 3363317"/>
                <a:gd name="connsiteX229" fmla="*/ 1299072 w 2579327"/>
                <a:gd name="connsiteY229" fmla="*/ 1567980 h 3363317"/>
                <a:gd name="connsiteX230" fmla="*/ 1323375 w 2579327"/>
                <a:gd name="connsiteY230" fmla="*/ 1560924 h 3363317"/>
                <a:gd name="connsiteX231" fmla="*/ 1330431 w 2579327"/>
                <a:gd name="connsiteY231" fmla="*/ 1567980 h 3363317"/>
                <a:gd name="connsiteX232" fmla="*/ 1352383 w 2579327"/>
                <a:gd name="connsiteY232" fmla="*/ 1579740 h 3363317"/>
                <a:gd name="connsiteX233" fmla="*/ 1386095 w 2579327"/>
                <a:gd name="connsiteY233" fmla="*/ 1574252 h 3363317"/>
                <a:gd name="connsiteX234" fmla="*/ 1458222 w 2579327"/>
                <a:gd name="connsiteY234" fmla="*/ 1567980 h 3363317"/>
                <a:gd name="connsiteX235" fmla="*/ 1459790 w 2579327"/>
                <a:gd name="connsiteY235" fmla="*/ 1582092 h 3363317"/>
                <a:gd name="connsiteX236" fmla="*/ 1454302 w 2579327"/>
                <a:gd name="connsiteY236" fmla="*/ 1618940 h 3363317"/>
                <a:gd name="connsiteX237" fmla="*/ 1460574 w 2579327"/>
                <a:gd name="connsiteY237" fmla="*/ 1652651 h 3363317"/>
                <a:gd name="connsiteX238" fmla="*/ 1460574 w 2579327"/>
                <a:gd name="connsiteY238" fmla="*/ 1652651 h 3363317"/>
                <a:gd name="connsiteX239" fmla="*/ 1483310 w 2579327"/>
                <a:gd name="connsiteY239" fmla="*/ 1660491 h 3363317"/>
                <a:gd name="connsiteX240" fmla="*/ 1527997 w 2579327"/>
                <a:gd name="connsiteY240" fmla="*/ 1687147 h 3363317"/>
                <a:gd name="connsiteX241" fmla="*/ 1527997 w 2579327"/>
                <a:gd name="connsiteY241" fmla="*/ 1687931 h 3363317"/>
                <a:gd name="connsiteX242" fmla="*/ 1484093 w 2579327"/>
                <a:gd name="connsiteY242" fmla="*/ 1723211 h 3363317"/>
                <a:gd name="connsiteX243" fmla="*/ 1440974 w 2579327"/>
                <a:gd name="connsiteY243" fmla="*/ 1743594 h 3363317"/>
                <a:gd name="connsiteX244" fmla="*/ 1440974 w 2579327"/>
                <a:gd name="connsiteY244" fmla="*/ 1743594 h 3363317"/>
                <a:gd name="connsiteX245" fmla="*/ 1440190 w 2579327"/>
                <a:gd name="connsiteY245" fmla="*/ 1803177 h 3363317"/>
                <a:gd name="connsiteX246" fmla="*/ 1442542 w 2579327"/>
                <a:gd name="connsiteY246" fmla="*/ 1809449 h 3363317"/>
                <a:gd name="connsiteX247" fmla="*/ 1442542 w 2579327"/>
                <a:gd name="connsiteY247" fmla="*/ 1810234 h 3363317"/>
                <a:gd name="connsiteX248" fmla="*/ 1449598 w 2579327"/>
                <a:gd name="connsiteY248" fmla="*/ 1854921 h 3363317"/>
                <a:gd name="connsiteX249" fmla="*/ 1464494 w 2579327"/>
                <a:gd name="connsiteY249" fmla="*/ 1944296 h 3363317"/>
                <a:gd name="connsiteX250" fmla="*/ 1465278 w 2579327"/>
                <a:gd name="connsiteY250" fmla="*/ 1945080 h 3363317"/>
                <a:gd name="connsiteX251" fmla="*/ 1469198 w 2579327"/>
                <a:gd name="connsiteY251" fmla="*/ 1956055 h 3363317"/>
                <a:gd name="connsiteX252" fmla="*/ 1485661 w 2579327"/>
                <a:gd name="connsiteY252" fmla="*/ 1970167 h 3363317"/>
                <a:gd name="connsiteX253" fmla="*/ 1495069 w 2579327"/>
                <a:gd name="connsiteY253" fmla="*/ 2072870 h 3363317"/>
                <a:gd name="connsiteX254" fmla="*/ 1490365 w 2579327"/>
                <a:gd name="connsiteY254" fmla="*/ 2099526 h 3363317"/>
                <a:gd name="connsiteX255" fmla="*/ 1482525 w 2579327"/>
                <a:gd name="connsiteY255" fmla="*/ 2126182 h 3363317"/>
                <a:gd name="connsiteX256" fmla="*/ 1482525 w 2579327"/>
                <a:gd name="connsiteY256" fmla="*/ 2126966 h 3363317"/>
                <a:gd name="connsiteX257" fmla="*/ 1467630 w 2579327"/>
                <a:gd name="connsiteY257" fmla="*/ 2231236 h 3363317"/>
                <a:gd name="connsiteX258" fmla="*/ 1429998 w 2579327"/>
                <a:gd name="connsiteY258" fmla="*/ 2357459 h 3363317"/>
                <a:gd name="connsiteX259" fmla="*/ 1406479 w 2579327"/>
                <a:gd name="connsiteY259" fmla="*/ 2359027 h 3363317"/>
                <a:gd name="connsiteX260" fmla="*/ 1355519 w 2579327"/>
                <a:gd name="connsiteY260" fmla="*/ 2388818 h 3363317"/>
                <a:gd name="connsiteX261" fmla="*/ 1353951 w 2579327"/>
                <a:gd name="connsiteY261" fmla="*/ 2474273 h 3363317"/>
                <a:gd name="connsiteX262" fmla="*/ 1342191 w 2579327"/>
                <a:gd name="connsiteY262" fmla="*/ 2675758 h 3363317"/>
                <a:gd name="connsiteX263" fmla="*/ 1342191 w 2579327"/>
                <a:gd name="connsiteY263" fmla="*/ 2675758 h 3363317"/>
                <a:gd name="connsiteX264" fmla="*/ 1317104 w 2579327"/>
                <a:gd name="connsiteY264" fmla="*/ 2801981 h 3363317"/>
                <a:gd name="connsiteX265" fmla="*/ 1309264 w 2579327"/>
                <a:gd name="connsiteY265" fmla="*/ 2845101 h 3363317"/>
                <a:gd name="connsiteX266" fmla="*/ 1308480 w 2579327"/>
                <a:gd name="connsiteY266" fmla="*/ 2845101 h 3363317"/>
                <a:gd name="connsiteX267" fmla="*/ 1308480 w 2579327"/>
                <a:gd name="connsiteY267" fmla="*/ 2845884 h 3363317"/>
                <a:gd name="connsiteX268" fmla="*/ 1146194 w 2579327"/>
                <a:gd name="connsiteY268" fmla="*/ 2862349 h 3363317"/>
                <a:gd name="connsiteX269" fmla="*/ 1183825 w 2579327"/>
                <a:gd name="connsiteY269" fmla="*/ 2900764 h 3363317"/>
                <a:gd name="connsiteX270" fmla="*/ 1196369 w 2579327"/>
                <a:gd name="connsiteY270" fmla="*/ 2927420 h 3363317"/>
                <a:gd name="connsiteX271" fmla="*/ 1183825 w 2579327"/>
                <a:gd name="connsiteY271" fmla="*/ 2978379 h 3363317"/>
                <a:gd name="connsiteX272" fmla="*/ 1213617 w 2579327"/>
                <a:gd name="connsiteY272" fmla="*/ 3006602 h 3363317"/>
                <a:gd name="connsiteX273" fmla="*/ 1219889 w 2579327"/>
                <a:gd name="connsiteY273" fmla="*/ 3028554 h 3363317"/>
                <a:gd name="connsiteX274" fmla="*/ 1299072 w 2579327"/>
                <a:gd name="connsiteY274" fmla="*/ 3024634 h 3363317"/>
                <a:gd name="connsiteX275" fmla="*/ 1346111 w 2579327"/>
                <a:gd name="connsiteY275" fmla="*/ 3019930 h 3363317"/>
                <a:gd name="connsiteX276" fmla="*/ 1366495 w 2579327"/>
                <a:gd name="connsiteY276" fmla="*/ 3050506 h 3363317"/>
                <a:gd name="connsiteX277" fmla="*/ 1354735 w 2579327"/>
                <a:gd name="connsiteY277" fmla="*/ 3092841 h 3363317"/>
                <a:gd name="connsiteX278" fmla="*/ 1408046 w 2579327"/>
                <a:gd name="connsiteY278" fmla="*/ 3165752 h 3363317"/>
                <a:gd name="connsiteX279" fmla="*/ 1388446 w 2579327"/>
                <a:gd name="connsiteY279" fmla="*/ 3197896 h 3363317"/>
                <a:gd name="connsiteX280" fmla="*/ 1379823 w 2579327"/>
                <a:gd name="connsiteY280" fmla="*/ 3215144 h 3363317"/>
                <a:gd name="connsiteX281" fmla="*/ 1410399 w 2579327"/>
                <a:gd name="connsiteY281" fmla="*/ 3224552 h 3363317"/>
                <a:gd name="connsiteX282" fmla="*/ 1521725 w 2579327"/>
                <a:gd name="connsiteY282" fmla="*/ 3248071 h 3363317"/>
                <a:gd name="connsiteX283" fmla="*/ 1560924 w 2579327"/>
                <a:gd name="connsiteY283" fmla="*/ 3247288 h 3363317"/>
                <a:gd name="connsiteX284" fmla="*/ 1612668 w 2579327"/>
                <a:gd name="connsiteY284" fmla="*/ 3222200 h 3363317"/>
                <a:gd name="connsiteX285" fmla="*/ 1649516 w 2579327"/>
                <a:gd name="connsiteY285" fmla="*/ 3254344 h 3363317"/>
                <a:gd name="connsiteX286" fmla="*/ 1692635 w 2579327"/>
                <a:gd name="connsiteY286" fmla="*/ 3261399 h 3363317"/>
                <a:gd name="connsiteX287" fmla="*/ 1716155 w 2579327"/>
                <a:gd name="connsiteY287" fmla="*/ 3265319 h 3363317"/>
                <a:gd name="connsiteX288" fmla="*/ 1756138 w 2579327"/>
                <a:gd name="connsiteY288" fmla="*/ 3320199 h 3363317"/>
                <a:gd name="connsiteX289" fmla="*/ 1890200 w 2579327"/>
                <a:gd name="connsiteY289" fmla="*/ 3321767 h 3363317"/>
                <a:gd name="connsiteX290" fmla="*/ 1909016 w 2579327"/>
                <a:gd name="connsiteY290" fmla="*/ 3314710 h 3363317"/>
                <a:gd name="connsiteX291" fmla="*/ 1966247 w 2579327"/>
                <a:gd name="connsiteY291" fmla="*/ 3318630 h 3363317"/>
                <a:gd name="connsiteX292" fmla="*/ 1991335 w 2579327"/>
                <a:gd name="connsiteY292" fmla="*/ 3344502 h 3363317"/>
                <a:gd name="connsiteX293" fmla="*/ 2039943 w 2579327"/>
                <a:gd name="connsiteY293" fmla="*/ 3346854 h 3363317"/>
                <a:gd name="connsiteX294" fmla="*/ 2070518 w 2579327"/>
                <a:gd name="connsiteY294" fmla="*/ 3369590 h 3363317"/>
                <a:gd name="connsiteX295" fmla="*/ 2108934 w 2579327"/>
                <a:gd name="connsiteY295" fmla="*/ 3336663 h 3363317"/>
                <a:gd name="connsiteX296" fmla="*/ 2181845 w 2579327"/>
                <a:gd name="connsiteY296" fmla="*/ 3258264 h 3363317"/>
                <a:gd name="connsiteX297" fmla="*/ 2266515 w 2579327"/>
                <a:gd name="connsiteY297" fmla="*/ 3154777 h 3363317"/>
                <a:gd name="connsiteX298" fmla="*/ 2266515 w 2579327"/>
                <a:gd name="connsiteY298" fmla="*/ 3071674 h 3363317"/>
                <a:gd name="connsiteX299" fmla="*/ 2246916 w 2579327"/>
                <a:gd name="connsiteY299" fmla="*/ 2976811 h 3363317"/>
                <a:gd name="connsiteX300" fmla="*/ 2302579 w 2579327"/>
                <a:gd name="connsiteY300" fmla="*/ 2934475 h 3363317"/>
                <a:gd name="connsiteX301" fmla="*/ 2323747 w 2579327"/>
                <a:gd name="connsiteY301" fmla="*/ 2880380 h 3363317"/>
                <a:gd name="connsiteX302" fmla="*/ 2329235 w 2579327"/>
                <a:gd name="connsiteY302" fmla="*/ 2848236 h 3363317"/>
                <a:gd name="connsiteX303" fmla="*/ 2344914 w 2579327"/>
                <a:gd name="connsiteY303" fmla="*/ 2849021 h 3363317"/>
                <a:gd name="connsiteX304" fmla="*/ 2358242 w 2579327"/>
                <a:gd name="connsiteY304" fmla="*/ 2860780 h 3363317"/>
                <a:gd name="connsiteX305" fmla="*/ 2371570 w 2579327"/>
                <a:gd name="connsiteY305" fmla="*/ 2846669 h 3363317"/>
                <a:gd name="connsiteX306" fmla="*/ 2425666 w 2579327"/>
                <a:gd name="connsiteY306" fmla="*/ 2748670 h 3363317"/>
                <a:gd name="connsiteX307" fmla="*/ 2535424 w 2579327"/>
                <a:gd name="connsiteY307" fmla="*/ 2743966 h 3363317"/>
                <a:gd name="connsiteX308" fmla="*/ 2583248 w 2579327"/>
                <a:gd name="connsiteY308" fmla="*/ 2731422 h 3363317"/>
                <a:gd name="connsiteX309" fmla="*/ 2585600 w 2579327"/>
                <a:gd name="connsiteY309" fmla="*/ 2654591 h 336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</a:cxnLst>
              <a:rect l="l" t="t" r="r" b="b"/>
              <a:pathLst>
                <a:path w="2579327" h="3363317">
                  <a:moveTo>
                    <a:pt x="2585600" y="2654591"/>
                  </a:moveTo>
                  <a:cubicBezTo>
                    <a:pt x="2571488" y="2649887"/>
                    <a:pt x="2556592" y="2642047"/>
                    <a:pt x="2541696" y="2633423"/>
                  </a:cubicBezTo>
                  <a:cubicBezTo>
                    <a:pt x="2526800" y="2625583"/>
                    <a:pt x="2511905" y="2616959"/>
                    <a:pt x="2500929" y="2614607"/>
                  </a:cubicBezTo>
                  <a:lnTo>
                    <a:pt x="2500929" y="2614607"/>
                  </a:lnTo>
                  <a:cubicBezTo>
                    <a:pt x="2471921" y="2609119"/>
                    <a:pt x="2471921" y="2609119"/>
                    <a:pt x="2456241" y="2588736"/>
                  </a:cubicBezTo>
                  <a:cubicBezTo>
                    <a:pt x="2451537" y="2582464"/>
                    <a:pt x="2447617" y="2574624"/>
                    <a:pt x="2443697" y="2567568"/>
                  </a:cubicBezTo>
                  <a:cubicBezTo>
                    <a:pt x="2436641" y="2552672"/>
                    <a:pt x="2428018" y="2536208"/>
                    <a:pt x="2409986" y="2524448"/>
                  </a:cubicBezTo>
                  <a:cubicBezTo>
                    <a:pt x="2399010" y="2517393"/>
                    <a:pt x="2388034" y="2511905"/>
                    <a:pt x="2377058" y="2507201"/>
                  </a:cubicBezTo>
                  <a:cubicBezTo>
                    <a:pt x="2356674" y="2498577"/>
                    <a:pt x="2337859" y="2489169"/>
                    <a:pt x="2320611" y="2470353"/>
                  </a:cubicBezTo>
                  <a:cubicBezTo>
                    <a:pt x="2308851" y="2457025"/>
                    <a:pt x="2298659" y="2449969"/>
                    <a:pt x="2289251" y="2446049"/>
                  </a:cubicBezTo>
                  <a:cubicBezTo>
                    <a:pt x="2279843" y="2442129"/>
                    <a:pt x="2268868" y="2441346"/>
                    <a:pt x="2256324" y="2441346"/>
                  </a:cubicBezTo>
                  <a:cubicBezTo>
                    <a:pt x="2242996" y="2441346"/>
                    <a:pt x="2234372" y="2441346"/>
                    <a:pt x="2226532" y="2440561"/>
                  </a:cubicBezTo>
                  <a:cubicBezTo>
                    <a:pt x="2218692" y="2439778"/>
                    <a:pt x="2210852" y="2438210"/>
                    <a:pt x="2199092" y="2435074"/>
                  </a:cubicBezTo>
                  <a:cubicBezTo>
                    <a:pt x="2181061" y="2430370"/>
                    <a:pt x="2172437" y="2404498"/>
                    <a:pt x="2163029" y="2379410"/>
                  </a:cubicBezTo>
                  <a:cubicBezTo>
                    <a:pt x="2156757" y="2361379"/>
                    <a:pt x="2150485" y="2344131"/>
                    <a:pt x="2142645" y="2336291"/>
                  </a:cubicBezTo>
                  <a:cubicBezTo>
                    <a:pt x="2136373" y="2330019"/>
                    <a:pt x="2123830" y="2321395"/>
                    <a:pt x="2108934" y="2311987"/>
                  </a:cubicBezTo>
                  <a:cubicBezTo>
                    <a:pt x="2078358" y="2290819"/>
                    <a:pt x="2043078" y="2267300"/>
                    <a:pt x="2043078" y="2248484"/>
                  </a:cubicBezTo>
                  <a:lnTo>
                    <a:pt x="2043078" y="2247700"/>
                  </a:lnTo>
                  <a:cubicBezTo>
                    <a:pt x="2043078" y="2235940"/>
                    <a:pt x="2045431" y="2224964"/>
                    <a:pt x="2049350" y="2213989"/>
                  </a:cubicBezTo>
                  <a:cubicBezTo>
                    <a:pt x="2053270" y="2203012"/>
                    <a:pt x="2057974" y="2192821"/>
                    <a:pt x="2064246" y="2183413"/>
                  </a:cubicBezTo>
                  <a:cubicBezTo>
                    <a:pt x="2068950" y="2174789"/>
                    <a:pt x="2066598" y="2159109"/>
                    <a:pt x="2064246" y="2143429"/>
                  </a:cubicBezTo>
                  <a:cubicBezTo>
                    <a:pt x="2061894" y="2131670"/>
                    <a:pt x="2060326" y="2120694"/>
                    <a:pt x="2060326" y="2112070"/>
                  </a:cubicBezTo>
                  <a:cubicBezTo>
                    <a:pt x="2060326" y="2105014"/>
                    <a:pt x="2039943" y="2112854"/>
                    <a:pt x="2039943" y="2112854"/>
                  </a:cubicBezTo>
                  <a:lnTo>
                    <a:pt x="2028183" y="2116774"/>
                  </a:lnTo>
                  <a:lnTo>
                    <a:pt x="2028183" y="2105014"/>
                  </a:lnTo>
                  <a:lnTo>
                    <a:pt x="2028183" y="2007799"/>
                  </a:lnTo>
                  <a:cubicBezTo>
                    <a:pt x="2028183" y="1999959"/>
                    <a:pt x="2021911" y="1996039"/>
                    <a:pt x="2006231" y="1985847"/>
                  </a:cubicBezTo>
                  <a:lnTo>
                    <a:pt x="2003879" y="1984279"/>
                  </a:lnTo>
                  <a:cubicBezTo>
                    <a:pt x="1986631" y="1972519"/>
                    <a:pt x="1988199" y="1961544"/>
                    <a:pt x="1989767" y="1948216"/>
                  </a:cubicBezTo>
                  <a:cubicBezTo>
                    <a:pt x="1990551" y="1942728"/>
                    <a:pt x="1991335" y="1937240"/>
                    <a:pt x="1989767" y="1932536"/>
                  </a:cubicBezTo>
                  <a:cubicBezTo>
                    <a:pt x="1987415" y="1924696"/>
                    <a:pt x="1986631" y="1924696"/>
                    <a:pt x="1979575" y="1924696"/>
                  </a:cubicBezTo>
                  <a:cubicBezTo>
                    <a:pt x="1976439" y="1924696"/>
                    <a:pt x="1972519" y="1924696"/>
                    <a:pt x="1967815" y="1924696"/>
                  </a:cubicBezTo>
                  <a:cubicBezTo>
                    <a:pt x="1955272" y="1924696"/>
                    <a:pt x="1932536" y="1924696"/>
                    <a:pt x="1912936" y="1923128"/>
                  </a:cubicBezTo>
                  <a:cubicBezTo>
                    <a:pt x="1888633" y="1920776"/>
                    <a:pt x="1868248" y="1916072"/>
                    <a:pt x="1869033" y="1902744"/>
                  </a:cubicBezTo>
                  <a:cubicBezTo>
                    <a:pt x="1869033" y="1899608"/>
                    <a:pt x="1869033" y="1894904"/>
                    <a:pt x="1869817" y="1887064"/>
                  </a:cubicBezTo>
                  <a:cubicBezTo>
                    <a:pt x="1870600" y="1861977"/>
                    <a:pt x="1871385" y="1817289"/>
                    <a:pt x="1875305" y="1800826"/>
                  </a:cubicBezTo>
                  <a:lnTo>
                    <a:pt x="1875305" y="1800826"/>
                  </a:lnTo>
                  <a:lnTo>
                    <a:pt x="1876088" y="1799257"/>
                  </a:lnTo>
                  <a:lnTo>
                    <a:pt x="1876088" y="1798474"/>
                  </a:lnTo>
                  <a:cubicBezTo>
                    <a:pt x="1881576" y="1781226"/>
                    <a:pt x="1884713" y="1778874"/>
                    <a:pt x="1892552" y="1773386"/>
                  </a:cubicBezTo>
                  <a:cubicBezTo>
                    <a:pt x="1894120" y="1772602"/>
                    <a:pt x="1895688" y="1771034"/>
                    <a:pt x="1896472" y="1770250"/>
                  </a:cubicBezTo>
                  <a:cubicBezTo>
                    <a:pt x="1904312" y="1763978"/>
                    <a:pt x="1909016" y="1764762"/>
                    <a:pt x="1918424" y="1766330"/>
                  </a:cubicBezTo>
                  <a:cubicBezTo>
                    <a:pt x="1923912" y="1767898"/>
                    <a:pt x="1932536" y="1769466"/>
                    <a:pt x="1947432" y="1769466"/>
                  </a:cubicBezTo>
                  <a:cubicBezTo>
                    <a:pt x="1961543" y="1769466"/>
                    <a:pt x="1963895" y="1767114"/>
                    <a:pt x="1967032" y="1764762"/>
                  </a:cubicBezTo>
                  <a:cubicBezTo>
                    <a:pt x="1971735" y="1760058"/>
                    <a:pt x="1977223" y="1755354"/>
                    <a:pt x="1996039" y="1752218"/>
                  </a:cubicBezTo>
                  <a:cubicBezTo>
                    <a:pt x="2009367" y="1750650"/>
                    <a:pt x="2020343" y="1749866"/>
                    <a:pt x="2028966" y="1749082"/>
                  </a:cubicBezTo>
                  <a:cubicBezTo>
                    <a:pt x="2042294" y="1748298"/>
                    <a:pt x="2050918" y="1747514"/>
                    <a:pt x="2053270" y="1745162"/>
                  </a:cubicBezTo>
                  <a:cubicBezTo>
                    <a:pt x="2057974" y="1740458"/>
                    <a:pt x="2068950" y="1718507"/>
                    <a:pt x="2076790" y="1701259"/>
                  </a:cubicBezTo>
                  <a:lnTo>
                    <a:pt x="2080710" y="1691851"/>
                  </a:lnTo>
                  <a:lnTo>
                    <a:pt x="2083846" y="1684795"/>
                  </a:lnTo>
                  <a:cubicBezTo>
                    <a:pt x="2089334" y="1671467"/>
                    <a:pt x="2096390" y="1672251"/>
                    <a:pt x="2104230" y="1673819"/>
                  </a:cubicBezTo>
                  <a:cubicBezTo>
                    <a:pt x="2106582" y="1673819"/>
                    <a:pt x="2109717" y="1674603"/>
                    <a:pt x="2112070" y="1671467"/>
                  </a:cubicBezTo>
                  <a:cubicBezTo>
                    <a:pt x="2115990" y="1668331"/>
                    <a:pt x="2115990" y="1656571"/>
                    <a:pt x="2115205" y="1645596"/>
                  </a:cubicBezTo>
                  <a:cubicBezTo>
                    <a:pt x="2115205" y="1636188"/>
                    <a:pt x="2114422" y="1626780"/>
                    <a:pt x="2116774" y="1619724"/>
                  </a:cubicBezTo>
                  <a:lnTo>
                    <a:pt x="2116774" y="1620508"/>
                  </a:lnTo>
                  <a:cubicBezTo>
                    <a:pt x="2119125" y="1615020"/>
                    <a:pt x="2118342" y="1614236"/>
                    <a:pt x="2113637" y="1608748"/>
                  </a:cubicBezTo>
                  <a:cubicBezTo>
                    <a:pt x="2110502" y="1605612"/>
                    <a:pt x="2106582" y="1600908"/>
                    <a:pt x="2101878" y="1595420"/>
                  </a:cubicBezTo>
                  <a:cubicBezTo>
                    <a:pt x="2094038" y="1585228"/>
                    <a:pt x="2086198" y="1578172"/>
                    <a:pt x="2079142" y="1571116"/>
                  </a:cubicBezTo>
                  <a:cubicBezTo>
                    <a:pt x="2069734" y="1562493"/>
                    <a:pt x="2061894" y="1555437"/>
                    <a:pt x="2057974" y="1546029"/>
                  </a:cubicBezTo>
                  <a:cubicBezTo>
                    <a:pt x="2055622" y="1540541"/>
                    <a:pt x="2054838" y="1531133"/>
                    <a:pt x="2053270" y="1520941"/>
                  </a:cubicBezTo>
                  <a:cubicBezTo>
                    <a:pt x="2053270" y="1522509"/>
                    <a:pt x="2052486" y="1523293"/>
                    <a:pt x="2051702" y="1524077"/>
                  </a:cubicBezTo>
                  <a:cubicBezTo>
                    <a:pt x="2043078" y="1542109"/>
                    <a:pt x="2029751" y="1536621"/>
                    <a:pt x="2008583" y="1527213"/>
                  </a:cubicBezTo>
                  <a:cubicBezTo>
                    <a:pt x="2005447" y="1525645"/>
                    <a:pt x="2002311" y="1524077"/>
                    <a:pt x="1999175" y="1523293"/>
                  </a:cubicBezTo>
                  <a:lnTo>
                    <a:pt x="1999175" y="1523293"/>
                  </a:lnTo>
                  <a:cubicBezTo>
                    <a:pt x="1972519" y="1512317"/>
                    <a:pt x="1972519" y="1525645"/>
                    <a:pt x="1972519" y="1508397"/>
                  </a:cubicBezTo>
                  <a:cubicBezTo>
                    <a:pt x="1972519" y="1504477"/>
                    <a:pt x="1968599" y="1466846"/>
                    <a:pt x="1965463" y="1439406"/>
                  </a:cubicBezTo>
                  <a:lnTo>
                    <a:pt x="1963112" y="1424510"/>
                  </a:lnTo>
                  <a:lnTo>
                    <a:pt x="1961543" y="1413534"/>
                  </a:lnTo>
                  <a:lnTo>
                    <a:pt x="1961543" y="1413534"/>
                  </a:lnTo>
                  <a:cubicBezTo>
                    <a:pt x="1959975" y="1405695"/>
                    <a:pt x="1959192" y="1400991"/>
                    <a:pt x="1956839" y="1397855"/>
                  </a:cubicBezTo>
                  <a:cubicBezTo>
                    <a:pt x="1955272" y="1394719"/>
                    <a:pt x="1952136" y="1391583"/>
                    <a:pt x="1946647" y="1386095"/>
                  </a:cubicBezTo>
                  <a:cubicBezTo>
                    <a:pt x="1942728" y="1382175"/>
                    <a:pt x="1939592" y="1382175"/>
                    <a:pt x="1936456" y="1382175"/>
                  </a:cubicBezTo>
                  <a:cubicBezTo>
                    <a:pt x="1930968" y="1381391"/>
                    <a:pt x="1925480" y="1381391"/>
                    <a:pt x="1919208" y="1375903"/>
                  </a:cubicBezTo>
                  <a:cubicBezTo>
                    <a:pt x="1916856" y="1374335"/>
                    <a:pt x="1915288" y="1371983"/>
                    <a:pt x="1913720" y="1369631"/>
                  </a:cubicBezTo>
                  <a:cubicBezTo>
                    <a:pt x="1911368" y="1365711"/>
                    <a:pt x="1911368" y="1362575"/>
                    <a:pt x="1912152" y="1358655"/>
                  </a:cubicBezTo>
                  <a:cubicBezTo>
                    <a:pt x="1912936" y="1355519"/>
                    <a:pt x="1914504" y="1353167"/>
                    <a:pt x="1916072" y="1350815"/>
                  </a:cubicBezTo>
                  <a:cubicBezTo>
                    <a:pt x="1919992" y="1346111"/>
                    <a:pt x="1925480" y="1342191"/>
                    <a:pt x="1930968" y="1339055"/>
                  </a:cubicBezTo>
                  <a:cubicBezTo>
                    <a:pt x="1936456" y="1335919"/>
                    <a:pt x="1942728" y="1323376"/>
                    <a:pt x="1946647" y="1314752"/>
                  </a:cubicBezTo>
                  <a:cubicBezTo>
                    <a:pt x="1947432" y="1313184"/>
                    <a:pt x="1948216" y="1311616"/>
                    <a:pt x="1948216" y="1310048"/>
                  </a:cubicBezTo>
                  <a:cubicBezTo>
                    <a:pt x="1948999" y="1309264"/>
                    <a:pt x="1948999" y="1309264"/>
                    <a:pt x="1948999" y="1308480"/>
                  </a:cubicBezTo>
                  <a:cubicBezTo>
                    <a:pt x="1948999" y="1307696"/>
                    <a:pt x="1948216" y="1304560"/>
                    <a:pt x="1947432" y="1299072"/>
                  </a:cubicBezTo>
                  <a:cubicBezTo>
                    <a:pt x="1945079" y="1286528"/>
                    <a:pt x="1941159" y="1265360"/>
                    <a:pt x="1941159" y="1250464"/>
                  </a:cubicBezTo>
                  <a:lnTo>
                    <a:pt x="1940376" y="1250464"/>
                  </a:lnTo>
                  <a:lnTo>
                    <a:pt x="1940376" y="1249681"/>
                  </a:lnTo>
                  <a:cubicBezTo>
                    <a:pt x="1940376" y="1231649"/>
                    <a:pt x="1950567" y="1224593"/>
                    <a:pt x="1957624" y="1222241"/>
                  </a:cubicBezTo>
                  <a:lnTo>
                    <a:pt x="1959192" y="982340"/>
                  </a:lnTo>
                  <a:lnTo>
                    <a:pt x="1959192" y="974500"/>
                  </a:lnTo>
                  <a:lnTo>
                    <a:pt x="1967032" y="973716"/>
                  </a:lnTo>
                  <a:lnTo>
                    <a:pt x="2348834" y="965092"/>
                  </a:lnTo>
                  <a:lnTo>
                    <a:pt x="2355891" y="878853"/>
                  </a:lnTo>
                  <a:lnTo>
                    <a:pt x="2356674" y="871013"/>
                  </a:lnTo>
                  <a:lnTo>
                    <a:pt x="2364514" y="871013"/>
                  </a:lnTo>
                  <a:lnTo>
                    <a:pt x="2517392" y="869445"/>
                  </a:lnTo>
                  <a:lnTo>
                    <a:pt x="2522880" y="305756"/>
                  </a:lnTo>
                  <a:cubicBezTo>
                    <a:pt x="2509552" y="315164"/>
                    <a:pt x="2497793" y="325356"/>
                    <a:pt x="2493873" y="326924"/>
                  </a:cubicBezTo>
                  <a:cubicBezTo>
                    <a:pt x="2487601" y="330844"/>
                    <a:pt x="2478193" y="332412"/>
                    <a:pt x="2473489" y="327708"/>
                  </a:cubicBezTo>
                  <a:cubicBezTo>
                    <a:pt x="2468785" y="323004"/>
                    <a:pt x="2453889" y="293212"/>
                    <a:pt x="2443697" y="284588"/>
                  </a:cubicBezTo>
                  <a:cubicBezTo>
                    <a:pt x="2434290" y="275181"/>
                    <a:pt x="2406850" y="261853"/>
                    <a:pt x="2395874" y="257149"/>
                  </a:cubicBezTo>
                  <a:cubicBezTo>
                    <a:pt x="2384898" y="251661"/>
                    <a:pt x="2338643" y="226573"/>
                    <a:pt x="2333155" y="225005"/>
                  </a:cubicBezTo>
                  <a:cubicBezTo>
                    <a:pt x="2326883" y="222653"/>
                    <a:pt x="2293171" y="216381"/>
                    <a:pt x="2283763" y="214813"/>
                  </a:cubicBezTo>
                  <a:cubicBezTo>
                    <a:pt x="2275140" y="213245"/>
                    <a:pt x="2266515" y="221869"/>
                    <a:pt x="2255540" y="228141"/>
                  </a:cubicBezTo>
                  <a:cubicBezTo>
                    <a:pt x="2244564" y="233629"/>
                    <a:pt x="2232020" y="232845"/>
                    <a:pt x="2219476" y="234413"/>
                  </a:cubicBezTo>
                  <a:cubicBezTo>
                    <a:pt x="2206932" y="235981"/>
                    <a:pt x="2189684" y="232845"/>
                    <a:pt x="2183413" y="229709"/>
                  </a:cubicBezTo>
                  <a:cubicBezTo>
                    <a:pt x="2177925" y="226573"/>
                    <a:pt x="2146565" y="224221"/>
                    <a:pt x="2146565" y="224221"/>
                  </a:cubicBezTo>
                  <a:lnTo>
                    <a:pt x="2118342" y="252445"/>
                  </a:lnTo>
                  <a:lnTo>
                    <a:pt x="2064246" y="249309"/>
                  </a:lnTo>
                  <a:cubicBezTo>
                    <a:pt x="2064246" y="249309"/>
                    <a:pt x="2030535" y="272045"/>
                    <a:pt x="2014855" y="271261"/>
                  </a:cubicBezTo>
                  <a:cubicBezTo>
                    <a:pt x="1999959" y="270477"/>
                    <a:pt x="1907448" y="276749"/>
                    <a:pt x="1888633" y="276749"/>
                  </a:cubicBezTo>
                  <a:cubicBezTo>
                    <a:pt x="1869817" y="276749"/>
                    <a:pt x="1820425" y="187374"/>
                    <a:pt x="1800826" y="177966"/>
                  </a:cubicBezTo>
                  <a:cubicBezTo>
                    <a:pt x="1780441" y="169342"/>
                    <a:pt x="1625212" y="170910"/>
                    <a:pt x="1596204" y="166990"/>
                  </a:cubicBezTo>
                  <a:cubicBezTo>
                    <a:pt x="1566412" y="163070"/>
                    <a:pt x="1577388" y="167774"/>
                    <a:pt x="1555437" y="163854"/>
                  </a:cubicBezTo>
                  <a:cubicBezTo>
                    <a:pt x="1533485" y="159934"/>
                    <a:pt x="1525645" y="149742"/>
                    <a:pt x="1517805" y="143470"/>
                  </a:cubicBezTo>
                  <a:cubicBezTo>
                    <a:pt x="1509965" y="137198"/>
                    <a:pt x="1491149" y="110543"/>
                    <a:pt x="1483310" y="90943"/>
                  </a:cubicBezTo>
                  <a:cubicBezTo>
                    <a:pt x="1476253" y="71343"/>
                    <a:pt x="1475470" y="72911"/>
                    <a:pt x="1454302" y="50175"/>
                  </a:cubicBezTo>
                  <a:cubicBezTo>
                    <a:pt x="1433134" y="27440"/>
                    <a:pt x="1436270" y="40767"/>
                    <a:pt x="1419022" y="31360"/>
                  </a:cubicBezTo>
                  <a:cubicBezTo>
                    <a:pt x="1401774" y="21952"/>
                    <a:pt x="1422158" y="17248"/>
                    <a:pt x="1421374" y="10192"/>
                  </a:cubicBezTo>
                  <a:cubicBezTo>
                    <a:pt x="1420590" y="3920"/>
                    <a:pt x="1402559" y="0"/>
                    <a:pt x="1382959" y="0"/>
                  </a:cubicBezTo>
                  <a:cubicBezTo>
                    <a:pt x="1362575" y="0"/>
                    <a:pt x="1353167" y="11760"/>
                    <a:pt x="1342975" y="14112"/>
                  </a:cubicBezTo>
                  <a:cubicBezTo>
                    <a:pt x="1332783" y="17248"/>
                    <a:pt x="1326511" y="47039"/>
                    <a:pt x="1319455" y="58799"/>
                  </a:cubicBezTo>
                  <a:cubicBezTo>
                    <a:pt x="1311615" y="71343"/>
                    <a:pt x="1277904" y="97215"/>
                    <a:pt x="1255168" y="98783"/>
                  </a:cubicBezTo>
                  <a:cubicBezTo>
                    <a:pt x="1231648" y="100351"/>
                    <a:pt x="1199505" y="87807"/>
                    <a:pt x="1154817" y="84671"/>
                  </a:cubicBezTo>
                  <a:cubicBezTo>
                    <a:pt x="1110130" y="80751"/>
                    <a:pt x="1109346" y="88591"/>
                    <a:pt x="1099154" y="90943"/>
                  </a:cubicBezTo>
                  <a:cubicBezTo>
                    <a:pt x="1089746" y="94079"/>
                    <a:pt x="1083475" y="106623"/>
                    <a:pt x="1078770" y="111327"/>
                  </a:cubicBezTo>
                  <a:cubicBezTo>
                    <a:pt x="1074067" y="116031"/>
                    <a:pt x="1041139" y="116814"/>
                    <a:pt x="1022323" y="115247"/>
                  </a:cubicBezTo>
                  <a:cubicBezTo>
                    <a:pt x="1003507" y="113679"/>
                    <a:pt x="957252" y="161502"/>
                    <a:pt x="936868" y="167774"/>
                  </a:cubicBezTo>
                  <a:cubicBezTo>
                    <a:pt x="935300" y="167774"/>
                    <a:pt x="933732" y="167774"/>
                    <a:pt x="932948" y="166206"/>
                  </a:cubicBezTo>
                  <a:cubicBezTo>
                    <a:pt x="922757" y="174046"/>
                    <a:pt x="910997" y="183454"/>
                    <a:pt x="903157" y="188942"/>
                  </a:cubicBezTo>
                  <a:cubicBezTo>
                    <a:pt x="892181" y="196781"/>
                    <a:pt x="882773" y="204621"/>
                    <a:pt x="881205" y="205405"/>
                  </a:cubicBezTo>
                  <a:cubicBezTo>
                    <a:pt x="874149" y="210109"/>
                    <a:pt x="869445" y="213245"/>
                    <a:pt x="862389" y="214813"/>
                  </a:cubicBezTo>
                  <a:cubicBezTo>
                    <a:pt x="856117" y="216381"/>
                    <a:pt x="848277" y="217165"/>
                    <a:pt x="836518" y="215597"/>
                  </a:cubicBezTo>
                  <a:cubicBezTo>
                    <a:pt x="819270" y="214029"/>
                    <a:pt x="787126" y="190510"/>
                    <a:pt x="765958" y="174830"/>
                  </a:cubicBezTo>
                  <a:cubicBezTo>
                    <a:pt x="758119" y="168558"/>
                    <a:pt x="751062" y="163854"/>
                    <a:pt x="748711" y="163070"/>
                  </a:cubicBezTo>
                  <a:cubicBezTo>
                    <a:pt x="747143" y="162286"/>
                    <a:pt x="745575" y="161502"/>
                    <a:pt x="744791" y="160718"/>
                  </a:cubicBezTo>
                  <a:cubicBezTo>
                    <a:pt x="740087" y="158366"/>
                    <a:pt x="740087" y="158366"/>
                    <a:pt x="738519" y="158366"/>
                  </a:cubicBezTo>
                  <a:cubicBezTo>
                    <a:pt x="737735" y="158366"/>
                    <a:pt x="736167" y="158366"/>
                    <a:pt x="735383" y="159934"/>
                  </a:cubicBezTo>
                  <a:cubicBezTo>
                    <a:pt x="732247" y="161502"/>
                    <a:pt x="728327" y="163070"/>
                    <a:pt x="723623" y="163854"/>
                  </a:cubicBezTo>
                  <a:cubicBezTo>
                    <a:pt x="720487" y="163854"/>
                    <a:pt x="703239" y="163854"/>
                    <a:pt x="689911" y="163854"/>
                  </a:cubicBezTo>
                  <a:cubicBezTo>
                    <a:pt x="681287" y="163854"/>
                    <a:pt x="674232" y="163070"/>
                    <a:pt x="671096" y="163070"/>
                  </a:cubicBezTo>
                  <a:cubicBezTo>
                    <a:pt x="668744" y="163070"/>
                    <a:pt x="665608" y="163854"/>
                    <a:pt x="660904" y="163854"/>
                  </a:cubicBezTo>
                  <a:cubicBezTo>
                    <a:pt x="655416" y="164638"/>
                    <a:pt x="649144" y="166206"/>
                    <a:pt x="642088" y="165422"/>
                  </a:cubicBezTo>
                  <a:cubicBezTo>
                    <a:pt x="636600" y="164638"/>
                    <a:pt x="627976" y="166990"/>
                    <a:pt x="620136" y="169342"/>
                  </a:cubicBezTo>
                  <a:cubicBezTo>
                    <a:pt x="614648" y="170910"/>
                    <a:pt x="609160" y="172478"/>
                    <a:pt x="603672" y="173262"/>
                  </a:cubicBezTo>
                  <a:lnTo>
                    <a:pt x="603672" y="174046"/>
                  </a:lnTo>
                  <a:cubicBezTo>
                    <a:pt x="602888" y="174046"/>
                    <a:pt x="427275" y="203053"/>
                    <a:pt x="403755" y="216381"/>
                  </a:cubicBezTo>
                  <a:cubicBezTo>
                    <a:pt x="394347" y="221085"/>
                    <a:pt x="383371" y="228141"/>
                    <a:pt x="372395" y="234413"/>
                  </a:cubicBezTo>
                  <a:cubicBezTo>
                    <a:pt x="351228" y="246957"/>
                    <a:pt x="330844" y="258717"/>
                    <a:pt x="322220" y="262637"/>
                  </a:cubicBezTo>
                  <a:lnTo>
                    <a:pt x="322220" y="262637"/>
                  </a:lnTo>
                  <a:cubicBezTo>
                    <a:pt x="316732" y="264989"/>
                    <a:pt x="290076" y="281452"/>
                    <a:pt x="262637" y="298700"/>
                  </a:cubicBezTo>
                  <a:cubicBezTo>
                    <a:pt x="235197" y="315948"/>
                    <a:pt x="206973" y="333196"/>
                    <a:pt x="197566" y="337900"/>
                  </a:cubicBezTo>
                  <a:lnTo>
                    <a:pt x="197566" y="338684"/>
                  </a:lnTo>
                  <a:cubicBezTo>
                    <a:pt x="180318" y="346524"/>
                    <a:pt x="75263" y="382587"/>
                    <a:pt x="56447" y="388859"/>
                  </a:cubicBezTo>
                  <a:lnTo>
                    <a:pt x="5488" y="470394"/>
                  </a:lnTo>
                  <a:cubicBezTo>
                    <a:pt x="4704" y="471962"/>
                    <a:pt x="3920" y="472746"/>
                    <a:pt x="3136" y="473530"/>
                  </a:cubicBezTo>
                  <a:cubicBezTo>
                    <a:pt x="1568" y="474314"/>
                    <a:pt x="784" y="475098"/>
                    <a:pt x="0" y="475882"/>
                  </a:cubicBezTo>
                  <a:cubicBezTo>
                    <a:pt x="3920" y="491562"/>
                    <a:pt x="10192" y="517433"/>
                    <a:pt x="10976" y="519786"/>
                  </a:cubicBezTo>
                  <a:cubicBezTo>
                    <a:pt x="12544" y="521353"/>
                    <a:pt x="22736" y="529977"/>
                    <a:pt x="36064" y="541737"/>
                  </a:cubicBezTo>
                  <a:cubicBezTo>
                    <a:pt x="73695" y="575449"/>
                    <a:pt x="140334" y="635032"/>
                    <a:pt x="143470" y="644440"/>
                  </a:cubicBezTo>
                  <a:cubicBezTo>
                    <a:pt x="146606" y="653848"/>
                    <a:pt x="184238" y="716567"/>
                    <a:pt x="184238" y="716567"/>
                  </a:cubicBezTo>
                  <a:lnTo>
                    <a:pt x="185022" y="718135"/>
                  </a:lnTo>
                  <a:lnTo>
                    <a:pt x="185022" y="719703"/>
                  </a:lnTo>
                  <a:lnTo>
                    <a:pt x="211677" y="860821"/>
                  </a:lnTo>
                  <a:cubicBezTo>
                    <a:pt x="212461" y="867093"/>
                    <a:pt x="215597" y="882773"/>
                    <a:pt x="221085" y="898453"/>
                  </a:cubicBezTo>
                  <a:cubicBezTo>
                    <a:pt x="226573" y="913348"/>
                    <a:pt x="234413" y="928245"/>
                    <a:pt x="243821" y="933732"/>
                  </a:cubicBezTo>
                  <a:lnTo>
                    <a:pt x="245389" y="934516"/>
                  </a:lnTo>
                  <a:cubicBezTo>
                    <a:pt x="259501" y="940788"/>
                    <a:pt x="296348" y="943924"/>
                    <a:pt x="327708" y="946276"/>
                  </a:cubicBezTo>
                  <a:cubicBezTo>
                    <a:pt x="350444" y="947844"/>
                    <a:pt x="370827" y="949412"/>
                    <a:pt x="381019" y="952548"/>
                  </a:cubicBezTo>
                  <a:cubicBezTo>
                    <a:pt x="384155" y="953332"/>
                    <a:pt x="387291" y="954900"/>
                    <a:pt x="390427" y="955684"/>
                  </a:cubicBezTo>
                  <a:cubicBezTo>
                    <a:pt x="393563" y="957252"/>
                    <a:pt x="395915" y="958036"/>
                    <a:pt x="399051" y="959604"/>
                  </a:cubicBezTo>
                  <a:cubicBezTo>
                    <a:pt x="413947" y="965876"/>
                    <a:pt x="425707" y="975284"/>
                    <a:pt x="431195" y="983908"/>
                  </a:cubicBezTo>
                  <a:cubicBezTo>
                    <a:pt x="437466" y="994100"/>
                    <a:pt x="471178" y="1037219"/>
                    <a:pt x="471178" y="1037219"/>
                  </a:cubicBezTo>
                  <a:lnTo>
                    <a:pt x="473530" y="1039571"/>
                  </a:lnTo>
                  <a:lnTo>
                    <a:pt x="473530" y="1042707"/>
                  </a:lnTo>
                  <a:cubicBezTo>
                    <a:pt x="473530" y="1042707"/>
                    <a:pt x="474314" y="1069363"/>
                    <a:pt x="478234" y="1074067"/>
                  </a:cubicBezTo>
                  <a:cubicBezTo>
                    <a:pt x="480586" y="1077203"/>
                    <a:pt x="486074" y="1081123"/>
                    <a:pt x="492346" y="1085826"/>
                  </a:cubicBezTo>
                  <a:cubicBezTo>
                    <a:pt x="497050" y="1088963"/>
                    <a:pt x="500970" y="1091314"/>
                    <a:pt x="504890" y="1094450"/>
                  </a:cubicBezTo>
                  <a:lnTo>
                    <a:pt x="504890" y="1094450"/>
                  </a:lnTo>
                  <a:cubicBezTo>
                    <a:pt x="506458" y="1096018"/>
                    <a:pt x="508810" y="1097586"/>
                    <a:pt x="510378" y="1099938"/>
                  </a:cubicBezTo>
                  <a:cubicBezTo>
                    <a:pt x="512730" y="1102290"/>
                    <a:pt x="515865" y="1104642"/>
                    <a:pt x="519002" y="1107778"/>
                  </a:cubicBezTo>
                  <a:cubicBezTo>
                    <a:pt x="536249" y="1125026"/>
                    <a:pt x="561337" y="1151682"/>
                    <a:pt x="561337" y="1161089"/>
                  </a:cubicBezTo>
                  <a:cubicBezTo>
                    <a:pt x="561337" y="1162658"/>
                    <a:pt x="562121" y="1165793"/>
                    <a:pt x="563689" y="1171281"/>
                  </a:cubicBezTo>
                  <a:cubicBezTo>
                    <a:pt x="565257" y="1175985"/>
                    <a:pt x="566041" y="1179905"/>
                    <a:pt x="567609" y="1184609"/>
                  </a:cubicBezTo>
                  <a:cubicBezTo>
                    <a:pt x="575449" y="1208913"/>
                    <a:pt x="588777" y="1244192"/>
                    <a:pt x="598968" y="1252032"/>
                  </a:cubicBezTo>
                  <a:lnTo>
                    <a:pt x="598968" y="1252816"/>
                  </a:lnTo>
                  <a:lnTo>
                    <a:pt x="600537" y="1254384"/>
                  </a:lnTo>
                  <a:cubicBezTo>
                    <a:pt x="603672" y="1257520"/>
                    <a:pt x="606808" y="1260656"/>
                    <a:pt x="609160" y="1265360"/>
                  </a:cubicBezTo>
                  <a:cubicBezTo>
                    <a:pt x="612296" y="1269280"/>
                    <a:pt x="614648" y="1273984"/>
                    <a:pt x="617784" y="1278688"/>
                  </a:cubicBezTo>
                  <a:cubicBezTo>
                    <a:pt x="631112" y="1301424"/>
                    <a:pt x="644440" y="1331215"/>
                    <a:pt x="646792" y="1338271"/>
                  </a:cubicBezTo>
                  <a:lnTo>
                    <a:pt x="646792" y="1339055"/>
                  </a:lnTo>
                  <a:cubicBezTo>
                    <a:pt x="647576" y="1340623"/>
                    <a:pt x="650712" y="1345327"/>
                    <a:pt x="654632" y="1352383"/>
                  </a:cubicBezTo>
                  <a:cubicBezTo>
                    <a:pt x="671880" y="1382175"/>
                    <a:pt x="708727" y="1443326"/>
                    <a:pt x="700887" y="1459790"/>
                  </a:cubicBezTo>
                  <a:cubicBezTo>
                    <a:pt x="697751" y="1465278"/>
                    <a:pt x="691479" y="1473902"/>
                    <a:pt x="682855" y="1482525"/>
                  </a:cubicBezTo>
                  <a:cubicBezTo>
                    <a:pt x="667960" y="1498989"/>
                    <a:pt x="649144" y="1520941"/>
                    <a:pt x="652280" y="1528781"/>
                  </a:cubicBezTo>
                  <a:cubicBezTo>
                    <a:pt x="656200" y="1537405"/>
                    <a:pt x="665608" y="1547597"/>
                    <a:pt x="676583" y="1557789"/>
                  </a:cubicBezTo>
                  <a:cubicBezTo>
                    <a:pt x="688343" y="1568764"/>
                    <a:pt x="700887" y="1578956"/>
                    <a:pt x="711863" y="1587580"/>
                  </a:cubicBezTo>
                  <a:cubicBezTo>
                    <a:pt x="724407" y="1597772"/>
                    <a:pt x="725191" y="1608748"/>
                    <a:pt x="722839" y="1619724"/>
                  </a:cubicBezTo>
                  <a:cubicBezTo>
                    <a:pt x="736951" y="1619724"/>
                    <a:pt x="762822" y="1620508"/>
                    <a:pt x="773798" y="1625212"/>
                  </a:cubicBezTo>
                  <a:cubicBezTo>
                    <a:pt x="780854" y="1628348"/>
                    <a:pt x="783206" y="1632268"/>
                    <a:pt x="785558" y="1636972"/>
                  </a:cubicBezTo>
                  <a:cubicBezTo>
                    <a:pt x="787126" y="1640108"/>
                    <a:pt x="788694" y="1643243"/>
                    <a:pt x="813782" y="1641676"/>
                  </a:cubicBezTo>
                  <a:cubicBezTo>
                    <a:pt x="841221" y="1639324"/>
                    <a:pt x="845141" y="1636188"/>
                    <a:pt x="848277" y="1633052"/>
                  </a:cubicBezTo>
                  <a:cubicBezTo>
                    <a:pt x="851413" y="1630700"/>
                    <a:pt x="853765" y="1627564"/>
                    <a:pt x="860037" y="1625996"/>
                  </a:cubicBezTo>
                  <a:cubicBezTo>
                    <a:pt x="871797" y="1622076"/>
                    <a:pt x="905509" y="1630700"/>
                    <a:pt x="930596" y="1644812"/>
                  </a:cubicBezTo>
                  <a:cubicBezTo>
                    <a:pt x="935300" y="1647163"/>
                    <a:pt x="940004" y="1650299"/>
                    <a:pt x="943924" y="1653435"/>
                  </a:cubicBezTo>
                  <a:cubicBezTo>
                    <a:pt x="948628" y="1656571"/>
                    <a:pt x="951764" y="1659707"/>
                    <a:pt x="954900" y="1663627"/>
                  </a:cubicBezTo>
                  <a:lnTo>
                    <a:pt x="955684" y="1664411"/>
                  </a:lnTo>
                  <a:cubicBezTo>
                    <a:pt x="963524" y="1673819"/>
                    <a:pt x="970580" y="1673819"/>
                    <a:pt x="977636" y="1673035"/>
                  </a:cubicBezTo>
                  <a:cubicBezTo>
                    <a:pt x="984691" y="1672251"/>
                    <a:pt x="991748" y="1671467"/>
                    <a:pt x="999587" y="1675387"/>
                  </a:cubicBezTo>
                  <a:cubicBezTo>
                    <a:pt x="1004291" y="1677739"/>
                    <a:pt x="1006644" y="1672251"/>
                    <a:pt x="1012131" y="1662059"/>
                  </a:cubicBezTo>
                  <a:cubicBezTo>
                    <a:pt x="1016051" y="1655787"/>
                    <a:pt x="1019971" y="1647163"/>
                    <a:pt x="1026243" y="1639324"/>
                  </a:cubicBezTo>
                  <a:lnTo>
                    <a:pt x="1027027" y="1637756"/>
                  </a:lnTo>
                  <a:cubicBezTo>
                    <a:pt x="1044275" y="1612668"/>
                    <a:pt x="1048979" y="1615804"/>
                    <a:pt x="1059955" y="1622860"/>
                  </a:cubicBezTo>
                  <a:cubicBezTo>
                    <a:pt x="1062307" y="1624428"/>
                    <a:pt x="1066227" y="1626780"/>
                    <a:pt x="1071715" y="1626780"/>
                  </a:cubicBezTo>
                  <a:cubicBezTo>
                    <a:pt x="1076418" y="1626780"/>
                    <a:pt x="1078770" y="1624428"/>
                    <a:pt x="1079555" y="1622076"/>
                  </a:cubicBezTo>
                  <a:cubicBezTo>
                    <a:pt x="1079555" y="1621292"/>
                    <a:pt x="1080338" y="1619724"/>
                    <a:pt x="1081123" y="1618940"/>
                  </a:cubicBezTo>
                  <a:cubicBezTo>
                    <a:pt x="1082690" y="1613452"/>
                    <a:pt x="1081123" y="1603260"/>
                    <a:pt x="1081123" y="1599340"/>
                  </a:cubicBezTo>
                  <a:lnTo>
                    <a:pt x="1081123" y="1599340"/>
                  </a:lnTo>
                  <a:cubicBezTo>
                    <a:pt x="1081123" y="1590716"/>
                    <a:pt x="1088963" y="1584444"/>
                    <a:pt x="1100722" y="1579740"/>
                  </a:cubicBezTo>
                  <a:cubicBezTo>
                    <a:pt x="1105426" y="1578172"/>
                    <a:pt x="1110914" y="1576604"/>
                    <a:pt x="1116402" y="1575820"/>
                  </a:cubicBezTo>
                  <a:cubicBezTo>
                    <a:pt x="1121890" y="1574252"/>
                    <a:pt x="1128946" y="1573468"/>
                    <a:pt x="1134434" y="1572684"/>
                  </a:cubicBezTo>
                  <a:lnTo>
                    <a:pt x="1135218" y="1571900"/>
                  </a:lnTo>
                  <a:lnTo>
                    <a:pt x="1140706" y="1571116"/>
                  </a:lnTo>
                  <a:cubicBezTo>
                    <a:pt x="1146194" y="1570332"/>
                    <a:pt x="1147762" y="1571116"/>
                    <a:pt x="1148546" y="1570332"/>
                  </a:cubicBezTo>
                  <a:cubicBezTo>
                    <a:pt x="1149329" y="1569548"/>
                    <a:pt x="1148546" y="1570332"/>
                    <a:pt x="1148546" y="1568764"/>
                  </a:cubicBezTo>
                  <a:cubicBezTo>
                    <a:pt x="1149329" y="1565628"/>
                    <a:pt x="1150897" y="1560924"/>
                    <a:pt x="1154034" y="1553869"/>
                  </a:cubicBezTo>
                  <a:cubicBezTo>
                    <a:pt x="1163442" y="1533485"/>
                    <a:pt x="1169713" y="1534269"/>
                    <a:pt x="1193233" y="1539757"/>
                  </a:cubicBezTo>
                  <a:cubicBezTo>
                    <a:pt x="1202641" y="1542109"/>
                    <a:pt x="1216753" y="1544461"/>
                    <a:pt x="1236353" y="1546029"/>
                  </a:cubicBezTo>
                  <a:cubicBezTo>
                    <a:pt x="1278688" y="1549949"/>
                    <a:pt x="1279472" y="1557005"/>
                    <a:pt x="1280256" y="1571116"/>
                  </a:cubicBezTo>
                  <a:cubicBezTo>
                    <a:pt x="1280256" y="1575820"/>
                    <a:pt x="1281824" y="1582876"/>
                    <a:pt x="1289664" y="1591500"/>
                  </a:cubicBezTo>
                  <a:cubicBezTo>
                    <a:pt x="1290448" y="1592284"/>
                    <a:pt x="1290448" y="1592284"/>
                    <a:pt x="1290448" y="1593068"/>
                  </a:cubicBezTo>
                  <a:cubicBezTo>
                    <a:pt x="1291232" y="1586012"/>
                    <a:pt x="1292800" y="1577388"/>
                    <a:pt x="1299072" y="1568764"/>
                  </a:cubicBezTo>
                  <a:lnTo>
                    <a:pt x="1299072" y="1567980"/>
                  </a:lnTo>
                  <a:cubicBezTo>
                    <a:pt x="1308480" y="1555437"/>
                    <a:pt x="1315535" y="1555437"/>
                    <a:pt x="1323375" y="1560924"/>
                  </a:cubicBezTo>
                  <a:cubicBezTo>
                    <a:pt x="1326511" y="1563277"/>
                    <a:pt x="1328080" y="1565628"/>
                    <a:pt x="1330431" y="1567980"/>
                  </a:cubicBezTo>
                  <a:cubicBezTo>
                    <a:pt x="1335135" y="1573468"/>
                    <a:pt x="1341407" y="1581308"/>
                    <a:pt x="1352383" y="1579740"/>
                  </a:cubicBezTo>
                  <a:cubicBezTo>
                    <a:pt x="1361791" y="1578172"/>
                    <a:pt x="1373551" y="1575820"/>
                    <a:pt x="1386095" y="1574252"/>
                  </a:cubicBezTo>
                  <a:cubicBezTo>
                    <a:pt x="1417454" y="1568764"/>
                    <a:pt x="1451950" y="1562493"/>
                    <a:pt x="1458222" y="1567980"/>
                  </a:cubicBezTo>
                  <a:cubicBezTo>
                    <a:pt x="1462925" y="1571900"/>
                    <a:pt x="1463710" y="1576604"/>
                    <a:pt x="1459790" y="1582092"/>
                  </a:cubicBezTo>
                  <a:cubicBezTo>
                    <a:pt x="1456654" y="1586796"/>
                    <a:pt x="1454302" y="1602476"/>
                    <a:pt x="1454302" y="1618940"/>
                  </a:cubicBezTo>
                  <a:cubicBezTo>
                    <a:pt x="1453518" y="1634620"/>
                    <a:pt x="1455870" y="1649516"/>
                    <a:pt x="1460574" y="1652651"/>
                  </a:cubicBezTo>
                  <a:lnTo>
                    <a:pt x="1460574" y="1652651"/>
                  </a:lnTo>
                  <a:cubicBezTo>
                    <a:pt x="1465278" y="1655003"/>
                    <a:pt x="1473902" y="1658139"/>
                    <a:pt x="1483310" y="1660491"/>
                  </a:cubicBezTo>
                  <a:cubicBezTo>
                    <a:pt x="1502909" y="1666763"/>
                    <a:pt x="1524077" y="1673035"/>
                    <a:pt x="1527997" y="1687147"/>
                  </a:cubicBezTo>
                  <a:lnTo>
                    <a:pt x="1527997" y="1687931"/>
                  </a:lnTo>
                  <a:cubicBezTo>
                    <a:pt x="1532701" y="1704395"/>
                    <a:pt x="1509965" y="1713019"/>
                    <a:pt x="1484093" y="1723211"/>
                  </a:cubicBezTo>
                  <a:cubicBezTo>
                    <a:pt x="1468414" y="1729482"/>
                    <a:pt x="1451166" y="1736538"/>
                    <a:pt x="1440974" y="1743594"/>
                  </a:cubicBezTo>
                  <a:lnTo>
                    <a:pt x="1440974" y="1743594"/>
                  </a:lnTo>
                  <a:cubicBezTo>
                    <a:pt x="1422942" y="1756922"/>
                    <a:pt x="1434702" y="1787498"/>
                    <a:pt x="1440190" y="1803177"/>
                  </a:cubicBezTo>
                  <a:cubicBezTo>
                    <a:pt x="1441758" y="1805530"/>
                    <a:pt x="1442542" y="1807881"/>
                    <a:pt x="1442542" y="1809449"/>
                  </a:cubicBezTo>
                  <a:lnTo>
                    <a:pt x="1442542" y="1810234"/>
                  </a:lnTo>
                  <a:cubicBezTo>
                    <a:pt x="1444894" y="1816505"/>
                    <a:pt x="1447246" y="1833753"/>
                    <a:pt x="1449598" y="1854921"/>
                  </a:cubicBezTo>
                  <a:cubicBezTo>
                    <a:pt x="1453518" y="1886280"/>
                    <a:pt x="1458222" y="1926264"/>
                    <a:pt x="1464494" y="1944296"/>
                  </a:cubicBezTo>
                  <a:lnTo>
                    <a:pt x="1465278" y="1945080"/>
                  </a:lnTo>
                  <a:cubicBezTo>
                    <a:pt x="1469198" y="1956055"/>
                    <a:pt x="1469198" y="1956055"/>
                    <a:pt x="1469198" y="1956055"/>
                  </a:cubicBezTo>
                  <a:cubicBezTo>
                    <a:pt x="1473902" y="1956055"/>
                    <a:pt x="1479390" y="1956840"/>
                    <a:pt x="1485661" y="1970167"/>
                  </a:cubicBezTo>
                  <a:cubicBezTo>
                    <a:pt x="1492717" y="1985063"/>
                    <a:pt x="1500557" y="2027399"/>
                    <a:pt x="1495069" y="2072870"/>
                  </a:cubicBezTo>
                  <a:cubicBezTo>
                    <a:pt x="1493501" y="2081494"/>
                    <a:pt x="1492717" y="2090902"/>
                    <a:pt x="1490365" y="2099526"/>
                  </a:cubicBezTo>
                  <a:cubicBezTo>
                    <a:pt x="1488013" y="2108934"/>
                    <a:pt x="1485661" y="2117558"/>
                    <a:pt x="1482525" y="2126182"/>
                  </a:cubicBezTo>
                  <a:lnTo>
                    <a:pt x="1482525" y="2126966"/>
                  </a:lnTo>
                  <a:cubicBezTo>
                    <a:pt x="1473902" y="2149701"/>
                    <a:pt x="1470765" y="2191253"/>
                    <a:pt x="1467630" y="2231236"/>
                  </a:cubicBezTo>
                  <a:cubicBezTo>
                    <a:pt x="1463710" y="2293171"/>
                    <a:pt x="1459006" y="2353539"/>
                    <a:pt x="1429998" y="2357459"/>
                  </a:cubicBezTo>
                  <a:cubicBezTo>
                    <a:pt x="1422158" y="2358243"/>
                    <a:pt x="1414318" y="2358243"/>
                    <a:pt x="1406479" y="2359027"/>
                  </a:cubicBezTo>
                  <a:cubicBezTo>
                    <a:pt x="1381391" y="2360595"/>
                    <a:pt x="1358655" y="2361379"/>
                    <a:pt x="1355519" y="2388818"/>
                  </a:cubicBezTo>
                  <a:cubicBezTo>
                    <a:pt x="1353951" y="2403714"/>
                    <a:pt x="1353951" y="2435858"/>
                    <a:pt x="1353951" y="2474273"/>
                  </a:cubicBezTo>
                  <a:cubicBezTo>
                    <a:pt x="1353951" y="2550320"/>
                    <a:pt x="1355519" y="2649103"/>
                    <a:pt x="1342191" y="2675758"/>
                  </a:cubicBezTo>
                  <a:lnTo>
                    <a:pt x="1342191" y="2675758"/>
                  </a:lnTo>
                  <a:cubicBezTo>
                    <a:pt x="1331215" y="2699278"/>
                    <a:pt x="1322592" y="2761214"/>
                    <a:pt x="1317104" y="2801981"/>
                  </a:cubicBezTo>
                  <a:cubicBezTo>
                    <a:pt x="1313967" y="2824717"/>
                    <a:pt x="1311615" y="2841181"/>
                    <a:pt x="1309264" y="2845101"/>
                  </a:cubicBezTo>
                  <a:lnTo>
                    <a:pt x="1308480" y="2845101"/>
                  </a:lnTo>
                  <a:lnTo>
                    <a:pt x="1308480" y="2845884"/>
                  </a:lnTo>
                  <a:cubicBezTo>
                    <a:pt x="1303776" y="2853724"/>
                    <a:pt x="1201073" y="2859996"/>
                    <a:pt x="1146194" y="2862349"/>
                  </a:cubicBezTo>
                  <a:cubicBezTo>
                    <a:pt x="1161089" y="2878028"/>
                    <a:pt x="1178337" y="2896060"/>
                    <a:pt x="1183825" y="2900764"/>
                  </a:cubicBezTo>
                  <a:cubicBezTo>
                    <a:pt x="1194801" y="2909388"/>
                    <a:pt x="1196369" y="2927420"/>
                    <a:pt x="1196369" y="2927420"/>
                  </a:cubicBezTo>
                  <a:lnTo>
                    <a:pt x="1183825" y="2978379"/>
                  </a:lnTo>
                  <a:cubicBezTo>
                    <a:pt x="1183825" y="2978379"/>
                    <a:pt x="1208129" y="2999547"/>
                    <a:pt x="1213617" y="3006602"/>
                  </a:cubicBezTo>
                  <a:cubicBezTo>
                    <a:pt x="1219105" y="3013659"/>
                    <a:pt x="1219105" y="3024634"/>
                    <a:pt x="1219889" y="3028554"/>
                  </a:cubicBezTo>
                  <a:cubicBezTo>
                    <a:pt x="1220673" y="3032474"/>
                    <a:pt x="1294368" y="3025418"/>
                    <a:pt x="1299072" y="3024634"/>
                  </a:cubicBezTo>
                  <a:cubicBezTo>
                    <a:pt x="1303776" y="3023850"/>
                    <a:pt x="1325727" y="3025418"/>
                    <a:pt x="1346111" y="3019930"/>
                  </a:cubicBezTo>
                  <a:cubicBezTo>
                    <a:pt x="1366495" y="3015227"/>
                    <a:pt x="1365711" y="3032474"/>
                    <a:pt x="1366495" y="3050506"/>
                  </a:cubicBezTo>
                  <a:cubicBezTo>
                    <a:pt x="1368063" y="3068538"/>
                    <a:pt x="1354735" y="3082650"/>
                    <a:pt x="1354735" y="3092841"/>
                  </a:cubicBezTo>
                  <a:cubicBezTo>
                    <a:pt x="1354735" y="3103817"/>
                    <a:pt x="1400991" y="3147721"/>
                    <a:pt x="1408046" y="3165752"/>
                  </a:cubicBezTo>
                  <a:cubicBezTo>
                    <a:pt x="1414318" y="3183785"/>
                    <a:pt x="1396286" y="3191624"/>
                    <a:pt x="1388446" y="3197896"/>
                  </a:cubicBezTo>
                  <a:cubicBezTo>
                    <a:pt x="1381391" y="3204952"/>
                    <a:pt x="1379823" y="3211224"/>
                    <a:pt x="1379823" y="3215144"/>
                  </a:cubicBezTo>
                  <a:cubicBezTo>
                    <a:pt x="1379823" y="3219064"/>
                    <a:pt x="1398639" y="3220632"/>
                    <a:pt x="1410399" y="3224552"/>
                  </a:cubicBezTo>
                  <a:cubicBezTo>
                    <a:pt x="1422942" y="3228472"/>
                    <a:pt x="1513885" y="3245719"/>
                    <a:pt x="1521725" y="3248071"/>
                  </a:cubicBezTo>
                  <a:cubicBezTo>
                    <a:pt x="1528781" y="3250424"/>
                    <a:pt x="1550732" y="3250424"/>
                    <a:pt x="1560924" y="3247288"/>
                  </a:cubicBezTo>
                  <a:cubicBezTo>
                    <a:pt x="1571900" y="3244151"/>
                    <a:pt x="1612668" y="3222200"/>
                    <a:pt x="1612668" y="3222200"/>
                  </a:cubicBezTo>
                  <a:lnTo>
                    <a:pt x="1649516" y="3254344"/>
                  </a:lnTo>
                  <a:cubicBezTo>
                    <a:pt x="1649516" y="3254344"/>
                    <a:pt x="1683227" y="3259831"/>
                    <a:pt x="1692635" y="3261399"/>
                  </a:cubicBezTo>
                  <a:cubicBezTo>
                    <a:pt x="1702042" y="3263751"/>
                    <a:pt x="1713019" y="3255911"/>
                    <a:pt x="1716155" y="3265319"/>
                  </a:cubicBezTo>
                  <a:cubicBezTo>
                    <a:pt x="1720075" y="3273943"/>
                    <a:pt x="1756138" y="3320199"/>
                    <a:pt x="1756138" y="3320199"/>
                  </a:cubicBezTo>
                  <a:cubicBezTo>
                    <a:pt x="1756138" y="3320199"/>
                    <a:pt x="1882360" y="3324118"/>
                    <a:pt x="1890200" y="3321767"/>
                  </a:cubicBezTo>
                  <a:cubicBezTo>
                    <a:pt x="1898040" y="3319415"/>
                    <a:pt x="1909016" y="3314710"/>
                    <a:pt x="1909016" y="3314710"/>
                  </a:cubicBezTo>
                  <a:lnTo>
                    <a:pt x="1966247" y="3318630"/>
                  </a:lnTo>
                  <a:cubicBezTo>
                    <a:pt x="1966247" y="3318630"/>
                    <a:pt x="1988199" y="3343718"/>
                    <a:pt x="1991335" y="3344502"/>
                  </a:cubicBezTo>
                  <a:cubicBezTo>
                    <a:pt x="1995255" y="3345286"/>
                    <a:pt x="2039943" y="3346854"/>
                    <a:pt x="2039943" y="3346854"/>
                  </a:cubicBezTo>
                  <a:cubicBezTo>
                    <a:pt x="2039943" y="3346854"/>
                    <a:pt x="2062678" y="3364886"/>
                    <a:pt x="2070518" y="3369590"/>
                  </a:cubicBezTo>
                  <a:cubicBezTo>
                    <a:pt x="2077574" y="3374294"/>
                    <a:pt x="2108934" y="3336663"/>
                    <a:pt x="2108934" y="3336663"/>
                  </a:cubicBezTo>
                  <a:cubicBezTo>
                    <a:pt x="2108934" y="3336663"/>
                    <a:pt x="2174005" y="3276295"/>
                    <a:pt x="2181845" y="3258264"/>
                  </a:cubicBezTo>
                  <a:cubicBezTo>
                    <a:pt x="2188901" y="3240231"/>
                    <a:pt x="2256324" y="3180648"/>
                    <a:pt x="2266515" y="3154777"/>
                  </a:cubicBezTo>
                  <a:cubicBezTo>
                    <a:pt x="2276708" y="3128905"/>
                    <a:pt x="2271220" y="3085786"/>
                    <a:pt x="2266515" y="3071674"/>
                  </a:cubicBezTo>
                  <a:cubicBezTo>
                    <a:pt x="2261028" y="3057562"/>
                    <a:pt x="2247700" y="2988571"/>
                    <a:pt x="2246916" y="2976811"/>
                  </a:cubicBezTo>
                  <a:cubicBezTo>
                    <a:pt x="2246132" y="2965051"/>
                    <a:pt x="2286899" y="2940748"/>
                    <a:pt x="2302579" y="2934475"/>
                  </a:cubicBezTo>
                  <a:cubicBezTo>
                    <a:pt x="2318259" y="2928203"/>
                    <a:pt x="2322179" y="2889004"/>
                    <a:pt x="2323747" y="2880380"/>
                  </a:cubicBezTo>
                  <a:cubicBezTo>
                    <a:pt x="2326099" y="2872540"/>
                    <a:pt x="2329235" y="2848236"/>
                    <a:pt x="2329235" y="2848236"/>
                  </a:cubicBezTo>
                  <a:cubicBezTo>
                    <a:pt x="2329235" y="2848236"/>
                    <a:pt x="2336291" y="2849021"/>
                    <a:pt x="2344914" y="2849021"/>
                  </a:cubicBezTo>
                  <a:cubicBezTo>
                    <a:pt x="2354322" y="2849021"/>
                    <a:pt x="2353539" y="2858429"/>
                    <a:pt x="2358242" y="2860780"/>
                  </a:cubicBezTo>
                  <a:cubicBezTo>
                    <a:pt x="2362947" y="2863916"/>
                    <a:pt x="2370002" y="2856076"/>
                    <a:pt x="2371570" y="2846669"/>
                  </a:cubicBezTo>
                  <a:cubicBezTo>
                    <a:pt x="2373922" y="2837261"/>
                    <a:pt x="2422530" y="2753374"/>
                    <a:pt x="2425666" y="2748670"/>
                  </a:cubicBezTo>
                  <a:cubicBezTo>
                    <a:pt x="2429586" y="2744750"/>
                    <a:pt x="2516608" y="2745534"/>
                    <a:pt x="2535424" y="2743966"/>
                  </a:cubicBezTo>
                  <a:cubicBezTo>
                    <a:pt x="2553456" y="2742398"/>
                    <a:pt x="2583248" y="2731422"/>
                    <a:pt x="2583248" y="2731422"/>
                  </a:cubicBezTo>
                  <a:cubicBezTo>
                    <a:pt x="2583248" y="2731422"/>
                    <a:pt x="2582464" y="2682815"/>
                    <a:pt x="2585600" y="2654591"/>
                  </a:cubicBezTo>
                  <a:close/>
                </a:path>
              </a:pathLst>
            </a:custGeom>
            <a:solidFill>
              <a:srgbClr val="DADADA"/>
            </a:solidFill>
            <a:ln w="1678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="" xmlns:a16="http://schemas.microsoft.com/office/drawing/2014/main" id="{E2FD59C6-781D-4961-9A27-362A79DF40B4}"/>
                </a:ext>
              </a:extLst>
            </p:cNvPr>
            <p:cNvSpPr/>
            <p:nvPr/>
          </p:nvSpPr>
          <p:spPr>
            <a:xfrm>
              <a:off x="4766295" y="2835702"/>
              <a:ext cx="2579328" cy="3363318"/>
            </a:xfrm>
            <a:custGeom>
              <a:avLst/>
              <a:gdLst>
                <a:gd name="connsiteX0" fmla="*/ 2585600 w 2579327"/>
                <a:gd name="connsiteY0" fmla="*/ 2654591 h 3363317"/>
                <a:gd name="connsiteX1" fmla="*/ 2541696 w 2579327"/>
                <a:gd name="connsiteY1" fmla="*/ 2633423 h 3363317"/>
                <a:gd name="connsiteX2" fmla="*/ 2500929 w 2579327"/>
                <a:gd name="connsiteY2" fmla="*/ 2614607 h 3363317"/>
                <a:gd name="connsiteX3" fmla="*/ 2500929 w 2579327"/>
                <a:gd name="connsiteY3" fmla="*/ 2614607 h 3363317"/>
                <a:gd name="connsiteX4" fmla="*/ 2456241 w 2579327"/>
                <a:gd name="connsiteY4" fmla="*/ 2588736 h 3363317"/>
                <a:gd name="connsiteX5" fmla="*/ 2443697 w 2579327"/>
                <a:gd name="connsiteY5" fmla="*/ 2567568 h 3363317"/>
                <a:gd name="connsiteX6" fmla="*/ 2409986 w 2579327"/>
                <a:gd name="connsiteY6" fmla="*/ 2524448 h 3363317"/>
                <a:gd name="connsiteX7" fmla="*/ 2377058 w 2579327"/>
                <a:gd name="connsiteY7" fmla="*/ 2507201 h 3363317"/>
                <a:gd name="connsiteX8" fmla="*/ 2320611 w 2579327"/>
                <a:gd name="connsiteY8" fmla="*/ 2470353 h 3363317"/>
                <a:gd name="connsiteX9" fmla="*/ 2289251 w 2579327"/>
                <a:gd name="connsiteY9" fmla="*/ 2446049 h 3363317"/>
                <a:gd name="connsiteX10" fmla="*/ 2256324 w 2579327"/>
                <a:gd name="connsiteY10" fmla="*/ 2441346 h 3363317"/>
                <a:gd name="connsiteX11" fmla="*/ 2226532 w 2579327"/>
                <a:gd name="connsiteY11" fmla="*/ 2440561 h 3363317"/>
                <a:gd name="connsiteX12" fmla="*/ 2199092 w 2579327"/>
                <a:gd name="connsiteY12" fmla="*/ 2435074 h 3363317"/>
                <a:gd name="connsiteX13" fmla="*/ 2163029 w 2579327"/>
                <a:gd name="connsiteY13" fmla="*/ 2379410 h 3363317"/>
                <a:gd name="connsiteX14" fmla="*/ 2142645 w 2579327"/>
                <a:gd name="connsiteY14" fmla="*/ 2336291 h 3363317"/>
                <a:gd name="connsiteX15" fmla="*/ 2108934 w 2579327"/>
                <a:gd name="connsiteY15" fmla="*/ 2311987 h 3363317"/>
                <a:gd name="connsiteX16" fmla="*/ 2043078 w 2579327"/>
                <a:gd name="connsiteY16" fmla="*/ 2248484 h 3363317"/>
                <a:gd name="connsiteX17" fmla="*/ 2043078 w 2579327"/>
                <a:gd name="connsiteY17" fmla="*/ 2247700 h 3363317"/>
                <a:gd name="connsiteX18" fmla="*/ 2049350 w 2579327"/>
                <a:gd name="connsiteY18" fmla="*/ 2213989 h 3363317"/>
                <a:gd name="connsiteX19" fmla="*/ 2064246 w 2579327"/>
                <a:gd name="connsiteY19" fmla="*/ 2183413 h 3363317"/>
                <a:gd name="connsiteX20" fmla="*/ 2064246 w 2579327"/>
                <a:gd name="connsiteY20" fmla="*/ 2143429 h 3363317"/>
                <a:gd name="connsiteX21" fmla="*/ 2060326 w 2579327"/>
                <a:gd name="connsiteY21" fmla="*/ 2112070 h 3363317"/>
                <a:gd name="connsiteX22" fmla="*/ 2039943 w 2579327"/>
                <a:gd name="connsiteY22" fmla="*/ 2112854 h 3363317"/>
                <a:gd name="connsiteX23" fmla="*/ 2028183 w 2579327"/>
                <a:gd name="connsiteY23" fmla="*/ 2116774 h 3363317"/>
                <a:gd name="connsiteX24" fmla="*/ 2028183 w 2579327"/>
                <a:gd name="connsiteY24" fmla="*/ 2105014 h 3363317"/>
                <a:gd name="connsiteX25" fmla="*/ 2028183 w 2579327"/>
                <a:gd name="connsiteY25" fmla="*/ 2007799 h 3363317"/>
                <a:gd name="connsiteX26" fmla="*/ 2006231 w 2579327"/>
                <a:gd name="connsiteY26" fmla="*/ 1985847 h 3363317"/>
                <a:gd name="connsiteX27" fmla="*/ 2003879 w 2579327"/>
                <a:gd name="connsiteY27" fmla="*/ 1984279 h 3363317"/>
                <a:gd name="connsiteX28" fmla="*/ 1989767 w 2579327"/>
                <a:gd name="connsiteY28" fmla="*/ 1948216 h 3363317"/>
                <a:gd name="connsiteX29" fmla="*/ 1989767 w 2579327"/>
                <a:gd name="connsiteY29" fmla="*/ 1932536 h 3363317"/>
                <a:gd name="connsiteX30" fmla="*/ 1979575 w 2579327"/>
                <a:gd name="connsiteY30" fmla="*/ 1924696 h 3363317"/>
                <a:gd name="connsiteX31" fmla="*/ 1967815 w 2579327"/>
                <a:gd name="connsiteY31" fmla="*/ 1924696 h 3363317"/>
                <a:gd name="connsiteX32" fmla="*/ 1912936 w 2579327"/>
                <a:gd name="connsiteY32" fmla="*/ 1923128 h 3363317"/>
                <a:gd name="connsiteX33" fmla="*/ 1869033 w 2579327"/>
                <a:gd name="connsiteY33" fmla="*/ 1902744 h 3363317"/>
                <a:gd name="connsiteX34" fmla="*/ 1869817 w 2579327"/>
                <a:gd name="connsiteY34" fmla="*/ 1887064 h 3363317"/>
                <a:gd name="connsiteX35" fmla="*/ 1875305 w 2579327"/>
                <a:gd name="connsiteY35" fmla="*/ 1800826 h 3363317"/>
                <a:gd name="connsiteX36" fmla="*/ 1875305 w 2579327"/>
                <a:gd name="connsiteY36" fmla="*/ 1800826 h 3363317"/>
                <a:gd name="connsiteX37" fmla="*/ 1876088 w 2579327"/>
                <a:gd name="connsiteY37" fmla="*/ 1799257 h 3363317"/>
                <a:gd name="connsiteX38" fmla="*/ 1876088 w 2579327"/>
                <a:gd name="connsiteY38" fmla="*/ 1798474 h 3363317"/>
                <a:gd name="connsiteX39" fmla="*/ 1892552 w 2579327"/>
                <a:gd name="connsiteY39" fmla="*/ 1773386 h 3363317"/>
                <a:gd name="connsiteX40" fmla="*/ 1896472 w 2579327"/>
                <a:gd name="connsiteY40" fmla="*/ 1770250 h 3363317"/>
                <a:gd name="connsiteX41" fmla="*/ 1918424 w 2579327"/>
                <a:gd name="connsiteY41" fmla="*/ 1766330 h 3363317"/>
                <a:gd name="connsiteX42" fmla="*/ 1947432 w 2579327"/>
                <a:gd name="connsiteY42" fmla="*/ 1769466 h 3363317"/>
                <a:gd name="connsiteX43" fmla="*/ 1967032 w 2579327"/>
                <a:gd name="connsiteY43" fmla="*/ 1764762 h 3363317"/>
                <a:gd name="connsiteX44" fmla="*/ 1996039 w 2579327"/>
                <a:gd name="connsiteY44" fmla="*/ 1752218 h 3363317"/>
                <a:gd name="connsiteX45" fmla="*/ 2028966 w 2579327"/>
                <a:gd name="connsiteY45" fmla="*/ 1749082 h 3363317"/>
                <a:gd name="connsiteX46" fmla="*/ 2053270 w 2579327"/>
                <a:gd name="connsiteY46" fmla="*/ 1745162 h 3363317"/>
                <a:gd name="connsiteX47" fmla="*/ 2076790 w 2579327"/>
                <a:gd name="connsiteY47" fmla="*/ 1701259 h 3363317"/>
                <a:gd name="connsiteX48" fmla="*/ 2080710 w 2579327"/>
                <a:gd name="connsiteY48" fmla="*/ 1691851 h 3363317"/>
                <a:gd name="connsiteX49" fmla="*/ 2083846 w 2579327"/>
                <a:gd name="connsiteY49" fmla="*/ 1684795 h 3363317"/>
                <a:gd name="connsiteX50" fmla="*/ 2104230 w 2579327"/>
                <a:gd name="connsiteY50" fmla="*/ 1673819 h 3363317"/>
                <a:gd name="connsiteX51" fmla="*/ 2112070 w 2579327"/>
                <a:gd name="connsiteY51" fmla="*/ 1671467 h 3363317"/>
                <a:gd name="connsiteX52" fmla="*/ 2115205 w 2579327"/>
                <a:gd name="connsiteY52" fmla="*/ 1645596 h 3363317"/>
                <a:gd name="connsiteX53" fmla="*/ 2116774 w 2579327"/>
                <a:gd name="connsiteY53" fmla="*/ 1619724 h 3363317"/>
                <a:gd name="connsiteX54" fmla="*/ 2116774 w 2579327"/>
                <a:gd name="connsiteY54" fmla="*/ 1620508 h 3363317"/>
                <a:gd name="connsiteX55" fmla="*/ 2113637 w 2579327"/>
                <a:gd name="connsiteY55" fmla="*/ 1608748 h 3363317"/>
                <a:gd name="connsiteX56" fmla="*/ 2101878 w 2579327"/>
                <a:gd name="connsiteY56" fmla="*/ 1595420 h 3363317"/>
                <a:gd name="connsiteX57" fmla="*/ 2079142 w 2579327"/>
                <a:gd name="connsiteY57" fmla="*/ 1571116 h 3363317"/>
                <a:gd name="connsiteX58" fmla="*/ 2057974 w 2579327"/>
                <a:gd name="connsiteY58" fmla="*/ 1546029 h 3363317"/>
                <a:gd name="connsiteX59" fmla="*/ 2053270 w 2579327"/>
                <a:gd name="connsiteY59" fmla="*/ 1520941 h 3363317"/>
                <a:gd name="connsiteX60" fmla="*/ 2051702 w 2579327"/>
                <a:gd name="connsiteY60" fmla="*/ 1524077 h 3363317"/>
                <a:gd name="connsiteX61" fmla="*/ 2008583 w 2579327"/>
                <a:gd name="connsiteY61" fmla="*/ 1527213 h 3363317"/>
                <a:gd name="connsiteX62" fmla="*/ 1999175 w 2579327"/>
                <a:gd name="connsiteY62" fmla="*/ 1523293 h 3363317"/>
                <a:gd name="connsiteX63" fmla="*/ 1999175 w 2579327"/>
                <a:gd name="connsiteY63" fmla="*/ 1523293 h 3363317"/>
                <a:gd name="connsiteX64" fmla="*/ 1972519 w 2579327"/>
                <a:gd name="connsiteY64" fmla="*/ 1508397 h 3363317"/>
                <a:gd name="connsiteX65" fmla="*/ 1965463 w 2579327"/>
                <a:gd name="connsiteY65" fmla="*/ 1439406 h 3363317"/>
                <a:gd name="connsiteX66" fmla="*/ 1963112 w 2579327"/>
                <a:gd name="connsiteY66" fmla="*/ 1424510 h 3363317"/>
                <a:gd name="connsiteX67" fmla="*/ 1961543 w 2579327"/>
                <a:gd name="connsiteY67" fmla="*/ 1413534 h 3363317"/>
                <a:gd name="connsiteX68" fmla="*/ 1961543 w 2579327"/>
                <a:gd name="connsiteY68" fmla="*/ 1413534 h 3363317"/>
                <a:gd name="connsiteX69" fmla="*/ 1956839 w 2579327"/>
                <a:gd name="connsiteY69" fmla="*/ 1397855 h 3363317"/>
                <a:gd name="connsiteX70" fmla="*/ 1946647 w 2579327"/>
                <a:gd name="connsiteY70" fmla="*/ 1386095 h 3363317"/>
                <a:gd name="connsiteX71" fmla="*/ 1936456 w 2579327"/>
                <a:gd name="connsiteY71" fmla="*/ 1382175 h 3363317"/>
                <a:gd name="connsiteX72" fmla="*/ 1919208 w 2579327"/>
                <a:gd name="connsiteY72" fmla="*/ 1375903 h 3363317"/>
                <a:gd name="connsiteX73" fmla="*/ 1913720 w 2579327"/>
                <a:gd name="connsiteY73" fmla="*/ 1369631 h 3363317"/>
                <a:gd name="connsiteX74" fmla="*/ 1912152 w 2579327"/>
                <a:gd name="connsiteY74" fmla="*/ 1358655 h 3363317"/>
                <a:gd name="connsiteX75" fmla="*/ 1916072 w 2579327"/>
                <a:gd name="connsiteY75" fmla="*/ 1350815 h 3363317"/>
                <a:gd name="connsiteX76" fmla="*/ 1930968 w 2579327"/>
                <a:gd name="connsiteY76" fmla="*/ 1339055 h 3363317"/>
                <a:gd name="connsiteX77" fmla="*/ 1946647 w 2579327"/>
                <a:gd name="connsiteY77" fmla="*/ 1314752 h 3363317"/>
                <a:gd name="connsiteX78" fmla="*/ 1948216 w 2579327"/>
                <a:gd name="connsiteY78" fmla="*/ 1310048 h 3363317"/>
                <a:gd name="connsiteX79" fmla="*/ 1948999 w 2579327"/>
                <a:gd name="connsiteY79" fmla="*/ 1308480 h 3363317"/>
                <a:gd name="connsiteX80" fmla="*/ 1947432 w 2579327"/>
                <a:gd name="connsiteY80" fmla="*/ 1299072 h 3363317"/>
                <a:gd name="connsiteX81" fmla="*/ 1941159 w 2579327"/>
                <a:gd name="connsiteY81" fmla="*/ 1250464 h 3363317"/>
                <a:gd name="connsiteX82" fmla="*/ 1940376 w 2579327"/>
                <a:gd name="connsiteY82" fmla="*/ 1250464 h 3363317"/>
                <a:gd name="connsiteX83" fmla="*/ 1940376 w 2579327"/>
                <a:gd name="connsiteY83" fmla="*/ 1249681 h 3363317"/>
                <a:gd name="connsiteX84" fmla="*/ 1957624 w 2579327"/>
                <a:gd name="connsiteY84" fmla="*/ 1222241 h 3363317"/>
                <a:gd name="connsiteX85" fmla="*/ 1959192 w 2579327"/>
                <a:gd name="connsiteY85" fmla="*/ 982340 h 3363317"/>
                <a:gd name="connsiteX86" fmla="*/ 1959192 w 2579327"/>
                <a:gd name="connsiteY86" fmla="*/ 974500 h 3363317"/>
                <a:gd name="connsiteX87" fmla="*/ 1967032 w 2579327"/>
                <a:gd name="connsiteY87" fmla="*/ 973716 h 3363317"/>
                <a:gd name="connsiteX88" fmla="*/ 2348834 w 2579327"/>
                <a:gd name="connsiteY88" fmla="*/ 965092 h 3363317"/>
                <a:gd name="connsiteX89" fmla="*/ 2355891 w 2579327"/>
                <a:gd name="connsiteY89" fmla="*/ 878853 h 3363317"/>
                <a:gd name="connsiteX90" fmla="*/ 2356674 w 2579327"/>
                <a:gd name="connsiteY90" fmla="*/ 871013 h 3363317"/>
                <a:gd name="connsiteX91" fmla="*/ 2364514 w 2579327"/>
                <a:gd name="connsiteY91" fmla="*/ 871013 h 3363317"/>
                <a:gd name="connsiteX92" fmla="*/ 2517392 w 2579327"/>
                <a:gd name="connsiteY92" fmla="*/ 869445 h 3363317"/>
                <a:gd name="connsiteX93" fmla="*/ 2522880 w 2579327"/>
                <a:gd name="connsiteY93" fmla="*/ 305756 h 3363317"/>
                <a:gd name="connsiteX94" fmla="*/ 2493873 w 2579327"/>
                <a:gd name="connsiteY94" fmla="*/ 326924 h 3363317"/>
                <a:gd name="connsiteX95" fmla="*/ 2473489 w 2579327"/>
                <a:gd name="connsiteY95" fmla="*/ 327708 h 3363317"/>
                <a:gd name="connsiteX96" fmla="*/ 2443697 w 2579327"/>
                <a:gd name="connsiteY96" fmla="*/ 284588 h 3363317"/>
                <a:gd name="connsiteX97" fmla="*/ 2395874 w 2579327"/>
                <a:gd name="connsiteY97" fmla="*/ 257149 h 3363317"/>
                <a:gd name="connsiteX98" fmla="*/ 2333155 w 2579327"/>
                <a:gd name="connsiteY98" fmla="*/ 225005 h 3363317"/>
                <a:gd name="connsiteX99" fmla="*/ 2283763 w 2579327"/>
                <a:gd name="connsiteY99" fmla="*/ 214813 h 3363317"/>
                <a:gd name="connsiteX100" fmla="*/ 2255540 w 2579327"/>
                <a:gd name="connsiteY100" fmla="*/ 228141 h 3363317"/>
                <a:gd name="connsiteX101" fmla="*/ 2219476 w 2579327"/>
                <a:gd name="connsiteY101" fmla="*/ 234413 h 3363317"/>
                <a:gd name="connsiteX102" fmla="*/ 2183413 w 2579327"/>
                <a:gd name="connsiteY102" fmla="*/ 229709 h 3363317"/>
                <a:gd name="connsiteX103" fmla="*/ 2146565 w 2579327"/>
                <a:gd name="connsiteY103" fmla="*/ 224221 h 3363317"/>
                <a:gd name="connsiteX104" fmla="*/ 2118342 w 2579327"/>
                <a:gd name="connsiteY104" fmla="*/ 252445 h 3363317"/>
                <a:gd name="connsiteX105" fmla="*/ 2064246 w 2579327"/>
                <a:gd name="connsiteY105" fmla="*/ 249309 h 3363317"/>
                <a:gd name="connsiteX106" fmla="*/ 2014855 w 2579327"/>
                <a:gd name="connsiteY106" fmla="*/ 271261 h 3363317"/>
                <a:gd name="connsiteX107" fmla="*/ 1888633 w 2579327"/>
                <a:gd name="connsiteY107" fmla="*/ 276749 h 3363317"/>
                <a:gd name="connsiteX108" fmla="*/ 1800826 w 2579327"/>
                <a:gd name="connsiteY108" fmla="*/ 177966 h 3363317"/>
                <a:gd name="connsiteX109" fmla="*/ 1596204 w 2579327"/>
                <a:gd name="connsiteY109" fmla="*/ 166990 h 3363317"/>
                <a:gd name="connsiteX110" fmla="*/ 1555437 w 2579327"/>
                <a:gd name="connsiteY110" fmla="*/ 163854 h 3363317"/>
                <a:gd name="connsiteX111" fmla="*/ 1517805 w 2579327"/>
                <a:gd name="connsiteY111" fmla="*/ 143470 h 3363317"/>
                <a:gd name="connsiteX112" fmla="*/ 1483310 w 2579327"/>
                <a:gd name="connsiteY112" fmla="*/ 90943 h 3363317"/>
                <a:gd name="connsiteX113" fmla="*/ 1454302 w 2579327"/>
                <a:gd name="connsiteY113" fmla="*/ 50175 h 3363317"/>
                <a:gd name="connsiteX114" fmla="*/ 1419022 w 2579327"/>
                <a:gd name="connsiteY114" fmla="*/ 31360 h 3363317"/>
                <a:gd name="connsiteX115" fmla="*/ 1421374 w 2579327"/>
                <a:gd name="connsiteY115" fmla="*/ 10192 h 3363317"/>
                <a:gd name="connsiteX116" fmla="*/ 1382959 w 2579327"/>
                <a:gd name="connsiteY116" fmla="*/ 0 h 3363317"/>
                <a:gd name="connsiteX117" fmla="*/ 1342975 w 2579327"/>
                <a:gd name="connsiteY117" fmla="*/ 14112 h 3363317"/>
                <a:gd name="connsiteX118" fmla="*/ 1319455 w 2579327"/>
                <a:gd name="connsiteY118" fmla="*/ 58799 h 3363317"/>
                <a:gd name="connsiteX119" fmla="*/ 1255168 w 2579327"/>
                <a:gd name="connsiteY119" fmla="*/ 98783 h 3363317"/>
                <a:gd name="connsiteX120" fmla="*/ 1154817 w 2579327"/>
                <a:gd name="connsiteY120" fmla="*/ 84671 h 3363317"/>
                <a:gd name="connsiteX121" fmla="*/ 1099154 w 2579327"/>
                <a:gd name="connsiteY121" fmla="*/ 90943 h 3363317"/>
                <a:gd name="connsiteX122" fmla="*/ 1078770 w 2579327"/>
                <a:gd name="connsiteY122" fmla="*/ 111327 h 3363317"/>
                <a:gd name="connsiteX123" fmla="*/ 1022323 w 2579327"/>
                <a:gd name="connsiteY123" fmla="*/ 115247 h 3363317"/>
                <a:gd name="connsiteX124" fmla="*/ 936868 w 2579327"/>
                <a:gd name="connsiteY124" fmla="*/ 167774 h 3363317"/>
                <a:gd name="connsiteX125" fmla="*/ 932948 w 2579327"/>
                <a:gd name="connsiteY125" fmla="*/ 166206 h 3363317"/>
                <a:gd name="connsiteX126" fmla="*/ 903157 w 2579327"/>
                <a:gd name="connsiteY126" fmla="*/ 188942 h 3363317"/>
                <a:gd name="connsiteX127" fmla="*/ 881205 w 2579327"/>
                <a:gd name="connsiteY127" fmla="*/ 205405 h 3363317"/>
                <a:gd name="connsiteX128" fmla="*/ 862389 w 2579327"/>
                <a:gd name="connsiteY128" fmla="*/ 214813 h 3363317"/>
                <a:gd name="connsiteX129" fmla="*/ 836518 w 2579327"/>
                <a:gd name="connsiteY129" fmla="*/ 215597 h 3363317"/>
                <a:gd name="connsiteX130" fmla="*/ 765958 w 2579327"/>
                <a:gd name="connsiteY130" fmla="*/ 174830 h 3363317"/>
                <a:gd name="connsiteX131" fmla="*/ 748711 w 2579327"/>
                <a:gd name="connsiteY131" fmla="*/ 163070 h 3363317"/>
                <a:gd name="connsiteX132" fmla="*/ 744791 w 2579327"/>
                <a:gd name="connsiteY132" fmla="*/ 160718 h 3363317"/>
                <a:gd name="connsiteX133" fmla="*/ 738519 w 2579327"/>
                <a:gd name="connsiteY133" fmla="*/ 158366 h 3363317"/>
                <a:gd name="connsiteX134" fmla="*/ 735383 w 2579327"/>
                <a:gd name="connsiteY134" fmla="*/ 159934 h 3363317"/>
                <a:gd name="connsiteX135" fmla="*/ 723623 w 2579327"/>
                <a:gd name="connsiteY135" fmla="*/ 163854 h 3363317"/>
                <a:gd name="connsiteX136" fmla="*/ 689911 w 2579327"/>
                <a:gd name="connsiteY136" fmla="*/ 163854 h 3363317"/>
                <a:gd name="connsiteX137" fmla="*/ 671096 w 2579327"/>
                <a:gd name="connsiteY137" fmla="*/ 163070 h 3363317"/>
                <a:gd name="connsiteX138" fmla="*/ 660904 w 2579327"/>
                <a:gd name="connsiteY138" fmla="*/ 163854 h 3363317"/>
                <a:gd name="connsiteX139" fmla="*/ 642088 w 2579327"/>
                <a:gd name="connsiteY139" fmla="*/ 165422 h 3363317"/>
                <a:gd name="connsiteX140" fmla="*/ 620136 w 2579327"/>
                <a:gd name="connsiteY140" fmla="*/ 169342 h 3363317"/>
                <a:gd name="connsiteX141" fmla="*/ 603672 w 2579327"/>
                <a:gd name="connsiteY141" fmla="*/ 173262 h 3363317"/>
                <a:gd name="connsiteX142" fmla="*/ 603672 w 2579327"/>
                <a:gd name="connsiteY142" fmla="*/ 174046 h 3363317"/>
                <a:gd name="connsiteX143" fmla="*/ 403755 w 2579327"/>
                <a:gd name="connsiteY143" fmla="*/ 216381 h 3363317"/>
                <a:gd name="connsiteX144" fmla="*/ 372395 w 2579327"/>
                <a:gd name="connsiteY144" fmla="*/ 234413 h 3363317"/>
                <a:gd name="connsiteX145" fmla="*/ 322220 w 2579327"/>
                <a:gd name="connsiteY145" fmla="*/ 262637 h 3363317"/>
                <a:gd name="connsiteX146" fmla="*/ 322220 w 2579327"/>
                <a:gd name="connsiteY146" fmla="*/ 262637 h 3363317"/>
                <a:gd name="connsiteX147" fmla="*/ 262637 w 2579327"/>
                <a:gd name="connsiteY147" fmla="*/ 298700 h 3363317"/>
                <a:gd name="connsiteX148" fmla="*/ 197566 w 2579327"/>
                <a:gd name="connsiteY148" fmla="*/ 337900 h 3363317"/>
                <a:gd name="connsiteX149" fmla="*/ 197566 w 2579327"/>
                <a:gd name="connsiteY149" fmla="*/ 338684 h 3363317"/>
                <a:gd name="connsiteX150" fmla="*/ 56447 w 2579327"/>
                <a:gd name="connsiteY150" fmla="*/ 388859 h 3363317"/>
                <a:gd name="connsiteX151" fmla="*/ 5488 w 2579327"/>
                <a:gd name="connsiteY151" fmla="*/ 470394 h 3363317"/>
                <a:gd name="connsiteX152" fmla="*/ 3136 w 2579327"/>
                <a:gd name="connsiteY152" fmla="*/ 473530 h 3363317"/>
                <a:gd name="connsiteX153" fmla="*/ 0 w 2579327"/>
                <a:gd name="connsiteY153" fmla="*/ 475882 h 3363317"/>
                <a:gd name="connsiteX154" fmla="*/ 10976 w 2579327"/>
                <a:gd name="connsiteY154" fmla="*/ 519786 h 3363317"/>
                <a:gd name="connsiteX155" fmla="*/ 36064 w 2579327"/>
                <a:gd name="connsiteY155" fmla="*/ 541737 h 3363317"/>
                <a:gd name="connsiteX156" fmla="*/ 143470 w 2579327"/>
                <a:gd name="connsiteY156" fmla="*/ 644440 h 3363317"/>
                <a:gd name="connsiteX157" fmla="*/ 184238 w 2579327"/>
                <a:gd name="connsiteY157" fmla="*/ 716567 h 3363317"/>
                <a:gd name="connsiteX158" fmla="*/ 185022 w 2579327"/>
                <a:gd name="connsiteY158" fmla="*/ 718135 h 3363317"/>
                <a:gd name="connsiteX159" fmla="*/ 185022 w 2579327"/>
                <a:gd name="connsiteY159" fmla="*/ 719703 h 3363317"/>
                <a:gd name="connsiteX160" fmla="*/ 211677 w 2579327"/>
                <a:gd name="connsiteY160" fmla="*/ 860821 h 3363317"/>
                <a:gd name="connsiteX161" fmla="*/ 221085 w 2579327"/>
                <a:gd name="connsiteY161" fmla="*/ 898453 h 3363317"/>
                <a:gd name="connsiteX162" fmla="*/ 243821 w 2579327"/>
                <a:gd name="connsiteY162" fmla="*/ 933732 h 3363317"/>
                <a:gd name="connsiteX163" fmla="*/ 245389 w 2579327"/>
                <a:gd name="connsiteY163" fmla="*/ 934516 h 3363317"/>
                <a:gd name="connsiteX164" fmla="*/ 327708 w 2579327"/>
                <a:gd name="connsiteY164" fmla="*/ 946276 h 3363317"/>
                <a:gd name="connsiteX165" fmla="*/ 381019 w 2579327"/>
                <a:gd name="connsiteY165" fmla="*/ 952548 h 3363317"/>
                <a:gd name="connsiteX166" fmla="*/ 390427 w 2579327"/>
                <a:gd name="connsiteY166" fmla="*/ 955684 h 3363317"/>
                <a:gd name="connsiteX167" fmla="*/ 399051 w 2579327"/>
                <a:gd name="connsiteY167" fmla="*/ 959604 h 3363317"/>
                <a:gd name="connsiteX168" fmla="*/ 431195 w 2579327"/>
                <a:gd name="connsiteY168" fmla="*/ 983908 h 3363317"/>
                <a:gd name="connsiteX169" fmla="*/ 471178 w 2579327"/>
                <a:gd name="connsiteY169" fmla="*/ 1037219 h 3363317"/>
                <a:gd name="connsiteX170" fmla="*/ 473530 w 2579327"/>
                <a:gd name="connsiteY170" fmla="*/ 1039571 h 3363317"/>
                <a:gd name="connsiteX171" fmla="*/ 473530 w 2579327"/>
                <a:gd name="connsiteY171" fmla="*/ 1042707 h 3363317"/>
                <a:gd name="connsiteX172" fmla="*/ 478234 w 2579327"/>
                <a:gd name="connsiteY172" fmla="*/ 1074067 h 3363317"/>
                <a:gd name="connsiteX173" fmla="*/ 492346 w 2579327"/>
                <a:gd name="connsiteY173" fmla="*/ 1085826 h 3363317"/>
                <a:gd name="connsiteX174" fmla="*/ 504890 w 2579327"/>
                <a:gd name="connsiteY174" fmla="*/ 1094450 h 3363317"/>
                <a:gd name="connsiteX175" fmla="*/ 504890 w 2579327"/>
                <a:gd name="connsiteY175" fmla="*/ 1094450 h 3363317"/>
                <a:gd name="connsiteX176" fmla="*/ 510378 w 2579327"/>
                <a:gd name="connsiteY176" fmla="*/ 1099938 h 3363317"/>
                <a:gd name="connsiteX177" fmla="*/ 519002 w 2579327"/>
                <a:gd name="connsiteY177" fmla="*/ 1107778 h 3363317"/>
                <a:gd name="connsiteX178" fmla="*/ 561337 w 2579327"/>
                <a:gd name="connsiteY178" fmla="*/ 1161089 h 3363317"/>
                <a:gd name="connsiteX179" fmla="*/ 563689 w 2579327"/>
                <a:gd name="connsiteY179" fmla="*/ 1171281 h 3363317"/>
                <a:gd name="connsiteX180" fmla="*/ 567609 w 2579327"/>
                <a:gd name="connsiteY180" fmla="*/ 1184609 h 3363317"/>
                <a:gd name="connsiteX181" fmla="*/ 598968 w 2579327"/>
                <a:gd name="connsiteY181" fmla="*/ 1252032 h 3363317"/>
                <a:gd name="connsiteX182" fmla="*/ 598968 w 2579327"/>
                <a:gd name="connsiteY182" fmla="*/ 1252816 h 3363317"/>
                <a:gd name="connsiteX183" fmla="*/ 600537 w 2579327"/>
                <a:gd name="connsiteY183" fmla="*/ 1254384 h 3363317"/>
                <a:gd name="connsiteX184" fmla="*/ 609160 w 2579327"/>
                <a:gd name="connsiteY184" fmla="*/ 1265360 h 3363317"/>
                <a:gd name="connsiteX185" fmla="*/ 617784 w 2579327"/>
                <a:gd name="connsiteY185" fmla="*/ 1278688 h 3363317"/>
                <a:gd name="connsiteX186" fmla="*/ 646792 w 2579327"/>
                <a:gd name="connsiteY186" fmla="*/ 1338271 h 3363317"/>
                <a:gd name="connsiteX187" fmla="*/ 646792 w 2579327"/>
                <a:gd name="connsiteY187" fmla="*/ 1339055 h 3363317"/>
                <a:gd name="connsiteX188" fmla="*/ 654632 w 2579327"/>
                <a:gd name="connsiteY188" fmla="*/ 1352383 h 3363317"/>
                <a:gd name="connsiteX189" fmla="*/ 700887 w 2579327"/>
                <a:gd name="connsiteY189" fmla="*/ 1459790 h 3363317"/>
                <a:gd name="connsiteX190" fmla="*/ 682855 w 2579327"/>
                <a:gd name="connsiteY190" fmla="*/ 1482525 h 3363317"/>
                <a:gd name="connsiteX191" fmla="*/ 652280 w 2579327"/>
                <a:gd name="connsiteY191" fmla="*/ 1528781 h 3363317"/>
                <a:gd name="connsiteX192" fmla="*/ 676583 w 2579327"/>
                <a:gd name="connsiteY192" fmla="*/ 1557789 h 3363317"/>
                <a:gd name="connsiteX193" fmla="*/ 711863 w 2579327"/>
                <a:gd name="connsiteY193" fmla="*/ 1587580 h 3363317"/>
                <a:gd name="connsiteX194" fmla="*/ 722839 w 2579327"/>
                <a:gd name="connsiteY194" fmla="*/ 1619724 h 3363317"/>
                <a:gd name="connsiteX195" fmla="*/ 773798 w 2579327"/>
                <a:gd name="connsiteY195" fmla="*/ 1625212 h 3363317"/>
                <a:gd name="connsiteX196" fmla="*/ 785558 w 2579327"/>
                <a:gd name="connsiteY196" fmla="*/ 1636972 h 3363317"/>
                <a:gd name="connsiteX197" fmla="*/ 813782 w 2579327"/>
                <a:gd name="connsiteY197" fmla="*/ 1641676 h 3363317"/>
                <a:gd name="connsiteX198" fmla="*/ 848277 w 2579327"/>
                <a:gd name="connsiteY198" fmla="*/ 1633052 h 3363317"/>
                <a:gd name="connsiteX199" fmla="*/ 860037 w 2579327"/>
                <a:gd name="connsiteY199" fmla="*/ 1625996 h 3363317"/>
                <a:gd name="connsiteX200" fmla="*/ 930596 w 2579327"/>
                <a:gd name="connsiteY200" fmla="*/ 1644812 h 3363317"/>
                <a:gd name="connsiteX201" fmla="*/ 943924 w 2579327"/>
                <a:gd name="connsiteY201" fmla="*/ 1653435 h 3363317"/>
                <a:gd name="connsiteX202" fmla="*/ 954900 w 2579327"/>
                <a:gd name="connsiteY202" fmla="*/ 1663627 h 3363317"/>
                <a:gd name="connsiteX203" fmla="*/ 955684 w 2579327"/>
                <a:gd name="connsiteY203" fmla="*/ 1664411 h 3363317"/>
                <a:gd name="connsiteX204" fmla="*/ 977636 w 2579327"/>
                <a:gd name="connsiteY204" fmla="*/ 1673035 h 3363317"/>
                <a:gd name="connsiteX205" fmla="*/ 999587 w 2579327"/>
                <a:gd name="connsiteY205" fmla="*/ 1675387 h 3363317"/>
                <a:gd name="connsiteX206" fmla="*/ 1012131 w 2579327"/>
                <a:gd name="connsiteY206" fmla="*/ 1662059 h 3363317"/>
                <a:gd name="connsiteX207" fmla="*/ 1026243 w 2579327"/>
                <a:gd name="connsiteY207" fmla="*/ 1639324 h 3363317"/>
                <a:gd name="connsiteX208" fmla="*/ 1027027 w 2579327"/>
                <a:gd name="connsiteY208" fmla="*/ 1637756 h 3363317"/>
                <a:gd name="connsiteX209" fmla="*/ 1059955 w 2579327"/>
                <a:gd name="connsiteY209" fmla="*/ 1622860 h 3363317"/>
                <a:gd name="connsiteX210" fmla="*/ 1071715 w 2579327"/>
                <a:gd name="connsiteY210" fmla="*/ 1626780 h 3363317"/>
                <a:gd name="connsiteX211" fmla="*/ 1079555 w 2579327"/>
                <a:gd name="connsiteY211" fmla="*/ 1622076 h 3363317"/>
                <a:gd name="connsiteX212" fmla="*/ 1081123 w 2579327"/>
                <a:gd name="connsiteY212" fmla="*/ 1618940 h 3363317"/>
                <a:gd name="connsiteX213" fmla="*/ 1081123 w 2579327"/>
                <a:gd name="connsiteY213" fmla="*/ 1599340 h 3363317"/>
                <a:gd name="connsiteX214" fmla="*/ 1081123 w 2579327"/>
                <a:gd name="connsiteY214" fmla="*/ 1599340 h 3363317"/>
                <a:gd name="connsiteX215" fmla="*/ 1100722 w 2579327"/>
                <a:gd name="connsiteY215" fmla="*/ 1579740 h 3363317"/>
                <a:gd name="connsiteX216" fmla="*/ 1116402 w 2579327"/>
                <a:gd name="connsiteY216" fmla="*/ 1575820 h 3363317"/>
                <a:gd name="connsiteX217" fmla="*/ 1134434 w 2579327"/>
                <a:gd name="connsiteY217" fmla="*/ 1572684 h 3363317"/>
                <a:gd name="connsiteX218" fmla="*/ 1135218 w 2579327"/>
                <a:gd name="connsiteY218" fmla="*/ 1571900 h 3363317"/>
                <a:gd name="connsiteX219" fmla="*/ 1140706 w 2579327"/>
                <a:gd name="connsiteY219" fmla="*/ 1571116 h 3363317"/>
                <a:gd name="connsiteX220" fmla="*/ 1148546 w 2579327"/>
                <a:gd name="connsiteY220" fmla="*/ 1570332 h 3363317"/>
                <a:gd name="connsiteX221" fmla="*/ 1148546 w 2579327"/>
                <a:gd name="connsiteY221" fmla="*/ 1568764 h 3363317"/>
                <a:gd name="connsiteX222" fmla="*/ 1154034 w 2579327"/>
                <a:gd name="connsiteY222" fmla="*/ 1553869 h 3363317"/>
                <a:gd name="connsiteX223" fmla="*/ 1193233 w 2579327"/>
                <a:gd name="connsiteY223" fmla="*/ 1539757 h 3363317"/>
                <a:gd name="connsiteX224" fmla="*/ 1236353 w 2579327"/>
                <a:gd name="connsiteY224" fmla="*/ 1546029 h 3363317"/>
                <a:gd name="connsiteX225" fmla="*/ 1280256 w 2579327"/>
                <a:gd name="connsiteY225" fmla="*/ 1571116 h 3363317"/>
                <a:gd name="connsiteX226" fmla="*/ 1289664 w 2579327"/>
                <a:gd name="connsiteY226" fmla="*/ 1591500 h 3363317"/>
                <a:gd name="connsiteX227" fmla="*/ 1290448 w 2579327"/>
                <a:gd name="connsiteY227" fmla="*/ 1593068 h 3363317"/>
                <a:gd name="connsiteX228" fmla="*/ 1299072 w 2579327"/>
                <a:gd name="connsiteY228" fmla="*/ 1568764 h 3363317"/>
                <a:gd name="connsiteX229" fmla="*/ 1299072 w 2579327"/>
                <a:gd name="connsiteY229" fmla="*/ 1567980 h 3363317"/>
                <a:gd name="connsiteX230" fmla="*/ 1323375 w 2579327"/>
                <a:gd name="connsiteY230" fmla="*/ 1560924 h 3363317"/>
                <a:gd name="connsiteX231" fmla="*/ 1330431 w 2579327"/>
                <a:gd name="connsiteY231" fmla="*/ 1567980 h 3363317"/>
                <a:gd name="connsiteX232" fmla="*/ 1352383 w 2579327"/>
                <a:gd name="connsiteY232" fmla="*/ 1579740 h 3363317"/>
                <a:gd name="connsiteX233" fmla="*/ 1386095 w 2579327"/>
                <a:gd name="connsiteY233" fmla="*/ 1574252 h 3363317"/>
                <a:gd name="connsiteX234" fmla="*/ 1458222 w 2579327"/>
                <a:gd name="connsiteY234" fmla="*/ 1567980 h 3363317"/>
                <a:gd name="connsiteX235" fmla="*/ 1459790 w 2579327"/>
                <a:gd name="connsiteY235" fmla="*/ 1582092 h 3363317"/>
                <a:gd name="connsiteX236" fmla="*/ 1454302 w 2579327"/>
                <a:gd name="connsiteY236" fmla="*/ 1618940 h 3363317"/>
                <a:gd name="connsiteX237" fmla="*/ 1460574 w 2579327"/>
                <a:gd name="connsiteY237" fmla="*/ 1652651 h 3363317"/>
                <a:gd name="connsiteX238" fmla="*/ 1460574 w 2579327"/>
                <a:gd name="connsiteY238" fmla="*/ 1652651 h 3363317"/>
                <a:gd name="connsiteX239" fmla="*/ 1483310 w 2579327"/>
                <a:gd name="connsiteY239" fmla="*/ 1660491 h 3363317"/>
                <a:gd name="connsiteX240" fmla="*/ 1527997 w 2579327"/>
                <a:gd name="connsiteY240" fmla="*/ 1687147 h 3363317"/>
                <a:gd name="connsiteX241" fmla="*/ 1527997 w 2579327"/>
                <a:gd name="connsiteY241" fmla="*/ 1687931 h 3363317"/>
                <a:gd name="connsiteX242" fmla="*/ 1484093 w 2579327"/>
                <a:gd name="connsiteY242" fmla="*/ 1723211 h 3363317"/>
                <a:gd name="connsiteX243" fmla="*/ 1440974 w 2579327"/>
                <a:gd name="connsiteY243" fmla="*/ 1743594 h 3363317"/>
                <a:gd name="connsiteX244" fmla="*/ 1440974 w 2579327"/>
                <a:gd name="connsiteY244" fmla="*/ 1743594 h 3363317"/>
                <a:gd name="connsiteX245" fmla="*/ 1440190 w 2579327"/>
                <a:gd name="connsiteY245" fmla="*/ 1803177 h 3363317"/>
                <a:gd name="connsiteX246" fmla="*/ 1442542 w 2579327"/>
                <a:gd name="connsiteY246" fmla="*/ 1809449 h 3363317"/>
                <a:gd name="connsiteX247" fmla="*/ 1442542 w 2579327"/>
                <a:gd name="connsiteY247" fmla="*/ 1810234 h 3363317"/>
                <a:gd name="connsiteX248" fmla="*/ 1449598 w 2579327"/>
                <a:gd name="connsiteY248" fmla="*/ 1854921 h 3363317"/>
                <a:gd name="connsiteX249" fmla="*/ 1464494 w 2579327"/>
                <a:gd name="connsiteY249" fmla="*/ 1944296 h 3363317"/>
                <a:gd name="connsiteX250" fmla="*/ 1465278 w 2579327"/>
                <a:gd name="connsiteY250" fmla="*/ 1945080 h 3363317"/>
                <a:gd name="connsiteX251" fmla="*/ 1469198 w 2579327"/>
                <a:gd name="connsiteY251" fmla="*/ 1956055 h 3363317"/>
                <a:gd name="connsiteX252" fmla="*/ 1485661 w 2579327"/>
                <a:gd name="connsiteY252" fmla="*/ 1970167 h 3363317"/>
                <a:gd name="connsiteX253" fmla="*/ 1495069 w 2579327"/>
                <a:gd name="connsiteY253" fmla="*/ 2072870 h 3363317"/>
                <a:gd name="connsiteX254" fmla="*/ 1490365 w 2579327"/>
                <a:gd name="connsiteY254" fmla="*/ 2099526 h 3363317"/>
                <a:gd name="connsiteX255" fmla="*/ 1482525 w 2579327"/>
                <a:gd name="connsiteY255" fmla="*/ 2126182 h 3363317"/>
                <a:gd name="connsiteX256" fmla="*/ 1482525 w 2579327"/>
                <a:gd name="connsiteY256" fmla="*/ 2126966 h 3363317"/>
                <a:gd name="connsiteX257" fmla="*/ 1467630 w 2579327"/>
                <a:gd name="connsiteY257" fmla="*/ 2231236 h 3363317"/>
                <a:gd name="connsiteX258" fmla="*/ 1429998 w 2579327"/>
                <a:gd name="connsiteY258" fmla="*/ 2357459 h 3363317"/>
                <a:gd name="connsiteX259" fmla="*/ 1406479 w 2579327"/>
                <a:gd name="connsiteY259" fmla="*/ 2359027 h 3363317"/>
                <a:gd name="connsiteX260" fmla="*/ 1355519 w 2579327"/>
                <a:gd name="connsiteY260" fmla="*/ 2388818 h 3363317"/>
                <a:gd name="connsiteX261" fmla="*/ 1353951 w 2579327"/>
                <a:gd name="connsiteY261" fmla="*/ 2474273 h 3363317"/>
                <a:gd name="connsiteX262" fmla="*/ 1342191 w 2579327"/>
                <a:gd name="connsiteY262" fmla="*/ 2675758 h 3363317"/>
                <a:gd name="connsiteX263" fmla="*/ 1342191 w 2579327"/>
                <a:gd name="connsiteY263" fmla="*/ 2675758 h 3363317"/>
                <a:gd name="connsiteX264" fmla="*/ 1317104 w 2579327"/>
                <a:gd name="connsiteY264" fmla="*/ 2801981 h 3363317"/>
                <a:gd name="connsiteX265" fmla="*/ 1309264 w 2579327"/>
                <a:gd name="connsiteY265" fmla="*/ 2845101 h 3363317"/>
                <a:gd name="connsiteX266" fmla="*/ 1308480 w 2579327"/>
                <a:gd name="connsiteY266" fmla="*/ 2845101 h 3363317"/>
                <a:gd name="connsiteX267" fmla="*/ 1308480 w 2579327"/>
                <a:gd name="connsiteY267" fmla="*/ 2845884 h 3363317"/>
                <a:gd name="connsiteX268" fmla="*/ 1146194 w 2579327"/>
                <a:gd name="connsiteY268" fmla="*/ 2862349 h 3363317"/>
                <a:gd name="connsiteX269" fmla="*/ 1183825 w 2579327"/>
                <a:gd name="connsiteY269" fmla="*/ 2900764 h 3363317"/>
                <a:gd name="connsiteX270" fmla="*/ 1196369 w 2579327"/>
                <a:gd name="connsiteY270" fmla="*/ 2927420 h 3363317"/>
                <a:gd name="connsiteX271" fmla="*/ 1183825 w 2579327"/>
                <a:gd name="connsiteY271" fmla="*/ 2978379 h 3363317"/>
                <a:gd name="connsiteX272" fmla="*/ 1213617 w 2579327"/>
                <a:gd name="connsiteY272" fmla="*/ 3006602 h 3363317"/>
                <a:gd name="connsiteX273" fmla="*/ 1219889 w 2579327"/>
                <a:gd name="connsiteY273" fmla="*/ 3028554 h 3363317"/>
                <a:gd name="connsiteX274" fmla="*/ 1299072 w 2579327"/>
                <a:gd name="connsiteY274" fmla="*/ 3024634 h 3363317"/>
                <a:gd name="connsiteX275" fmla="*/ 1346111 w 2579327"/>
                <a:gd name="connsiteY275" fmla="*/ 3019930 h 3363317"/>
                <a:gd name="connsiteX276" fmla="*/ 1366495 w 2579327"/>
                <a:gd name="connsiteY276" fmla="*/ 3050506 h 3363317"/>
                <a:gd name="connsiteX277" fmla="*/ 1354735 w 2579327"/>
                <a:gd name="connsiteY277" fmla="*/ 3092841 h 3363317"/>
                <a:gd name="connsiteX278" fmla="*/ 1408046 w 2579327"/>
                <a:gd name="connsiteY278" fmla="*/ 3165752 h 3363317"/>
                <a:gd name="connsiteX279" fmla="*/ 1388446 w 2579327"/>
                <a:gd name="connsiteY279" fmla="*/ 3197896 h 3363317"/>
                <a:gd name="connsiteX280" fmla="*/ 1379823 w 2579327"/>
                <a:gd name="connsiteY280" fmla="*/ 3215144 h 3363317"/>
                <a:gd name="connsiteX281" fmla="*/ 1410399 w 2579327"/>
                <a:gd name="connsiteY281" fmla="*/ 3224552 h 3363317"/>
                <a:gd name="connsiteX282" fmla="*/ 1521725 w 2579327"/>
                <a:gd name="connsiteY282" fmla="*/ 3248071 h 3363317"/>
                <a:gd name="connsiteX283" fmla="*/ 1560924 w 2579327"/>
                <a:gd name="connsiteY283" fmla="*/ 3247288 h 3363317"/>
                <a:gd name="connsiteX284" fmla="*/ 1612668 w 2579327"/>
                <a:gd name="connsiteY284" fmla="*/ 3222200 h 3363317"/>
                <a:gd name="connsiteX285" fmla="*/ 1649516 w 2579327"/>
                <a:gd name="connsiteY285" fmla="*/ 3254344 h 3363317"/>
                <a:gd name="connsiteX286" fmla="*/ 1692635 w 2579327"/>
                <a:gd name="connsiteY286" fmla="*/ 3261399 h 3363317"/>
                <a:gd name="connsiteX287" fmla="*/ 1716155 w 2579327"/>
                <a:gd name="connsiteY287" fmla="*/ 3265319 h 3363317"/>
                <a:gd name="connsiteX288" fmla="*/ 1756138 w 2579327"/>
                <a:gd name="connsiteY288" fmla="*/ 3320199 h 3363317"/>
                <a:gd name="connsiteX289" fmla="*/ 1890200 w 2579327"/>
                <a:gd name="connsiteY289" fmla="*/ 3321767 h 3363317"/>
                <a:gd name="connsiteX290" fmla="*/ 1909016 w 2579327"/>
                <a:gd name="connsiteY290" fmla="*/ 3314710 h 3363317"/>
                <a:gd name="connsiteX291" fmla="*/ 1966247 w 2579327"/>
                <a:gd name="connsiteY291" fmla="*/ 3318630 h 3363317"/>
                <a:gd name="connsiteX292" fmla="*/ 1991335 w 2579327"/>
                <a:gd name="connsiteY292" fmla="*/ 3344502 h 3363317"/>
                <a:gd name="connsiteX293" fmla="*/ 2039943 w 2579327"/>
                <a:gd name="connsiteY293" fmla="*/ 3346854 h 3363317"/>
                <a:gd name="connsiteX294" fmla="*/ 2070518 w 2579327"/>
                <a:gd name="connsiteY294" fmla="*/ 3369590 h 3363317"/>
                <a:gd name="connsiteX295" fmla="*/ 2108934 w 2579327"/>
                <a:gd name="connsiteY295" fmla="*/ 3336663 h 3363317"/>
                <a:gd name="connsiteX296" fmla="*/ 2181845 w 2579327"/>
                <a:gd name="connsiteY296" fmla="*/ 3258264 h 3363317"/>
                <a:gd name="connsiteX297" fmla="*/ 2266515 w 2579327"/>
                <a:gd name="connsiteY297" fmla="*/ 3154777 h 3363317"/>
                <a:gd name="connsiteX298" fmla="*/ 2266515 w 2579327"/>
                <a:gd name="connsiteY298" fmla="*/ 3071674 h 3363317"/>
                <a:gd name="connsiteX299" fmla="*/ 2246916 w 2579327"/>
                <a:gd name="connsiteY299" fmla="*/ 2976811 h 3363317"/>
                <a:gd name="connsiteX300" fmla="*/ 2302579 w 2579327"/>
                <a:gd name="connsiteY300" fmla="*/ 2934475 h 3363317"/>
                <a:gd name="connsiteX301" fmla="*/ 2323747 w 2579327"/>
                <a:gd name="connsiteY301" fmla="*/ 2880380 h 3363317"/>
                <a:gd name="connsiteX302" fmla="*/ 2329235 w 2579327"/>
                <a:gd name="connsiteY302" fmla="*/ 2848236 h 3363317"/>
                <a:gd name="connsiteX303" fmla="*/ 2344914 w 2579327"/>
                <a:gd name="connsiteY303" fmla="*/ 2849021 h 3363317"/>
                <a:gd name="connsiteX304" fmla="*/ 2358242 w 2579327"/>
                <a:gd name="connsiteY304" fmla="*/ 2860780 h 3363317"/>
                <a:gd name="connsiteX305" fmla="*/ 2371570 w 2579327"/>
                <a:gd name="connsiteY305" fmla="*/ 2846669 h 3363317"/>
                <a:gd name="connsiteX306" fmla="*/ 2425666 w 2579327"/>
                <a:gd name="connsiteY306" fmla="*/ 2748670 h 3363317"/>
                <a:gd name="connsiteX307" fmla="*/ 2535424 w 2579327"/>
                <a:gd name="connsiteY307" fmla="*/ 2743966 h 3363317"/>
                <a:gd name="connsiteX308" fmla="*/ 2583248 w 2579327"/>
                <a:gd name="connsiteY308" fmla="*/ 2731422 h 3363317"/>
                <a:gd name="connsiteX309" fmla="*/ 2585600 w 2579327"/>
                <a:gd name="connsiteY309" fmla="*/ 2654591 h 336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</a:cxnLst>
              <a:rect l="l" t="t" r="r" b="b"/>
              <a:pathLst>
                <a:path w="2579327" h="3363317">
                  <a:moveTo>
                    <a:pt x="2585600" y="2654591"/>
                  </a:moveTo>
                  <a:cubicBezTo>
                    <a:pt x="2571488" y="2649887"/>
                    <a:pt x="2556592" y="2642047"/>
                    <a:pt x="2541696" y="2633423"/>
                  </a:cubicBezTo>
                  <a:cubicBezTo>
                    <a:pt x="2526800" y="2625583"/>
                    <a:pt x="2511905" y="2616959"/>
                    <a:pt x="2500929" y="2614607"/>
                  </a:cubicBezTo>
                  <a:lnTo>
                    <a:pt x="2500929" y="2614607"/>
                  </a:lnTo>
                  <a:cubicBezTo>
                    <a:pt x="2471921" y="2609119"/>
                    <a:pt x="2471921" y="2609119"/>
                    <a:pt x="2456241" y="2588736"/>
                  </a:cubicBezTo>
                  <a:cubicBezTo>
                    <a:pt x="2451537" y="2582464"/>
                    <a:pt x="2447617" y="2574624"/>
                    <a:pt x="2443697" y="2567568"/>
                  </a:cubicBezTo>
                  <a:cubicBezTo>
                    <a:pt x="2436641" y="2552672"/>
                    <a:pt x="2428018" y="2536208"/>
                    <a:pt x="2409986" y="2524448"/>
                  </a:cubicBezTo>
                  <a:cubicBezTo>
                    <a:pt x="2399010" y="2517393"/>
                    <a:pt x="2388034" y="2511905"/>
                    <a:pt x="2377058" y="2507201"/>
                  </a:cubicBezTo>
                  <a:cubicBezTo>
                    <a:pt x="2356674" y="2498577"/>
                    <a:pt x="2337859" y="2489169"/>
                    <a:pt x="2320611" y="2470353"/>
                  </a:cubicBezTo>
                  <a:cubicBezTo>
                    <a:pt x="2308851" y="2457025"/>
                    <a:pt x="2298659" y="2449969"/>
                    <a:pt x="2289251" y="2446049"/>
                  </a:cubicBezTo>
                  <a:cubicBezTo>
                    <a:pt x="2279843" y="2442129"/>
                    <a:pt x="2268868" y="2441346"/>
                    <a:pt x="2256324" y="2441346"/>
                  </a:cubicBezTo>
                  <a:cubicBezTo>
                    <a:pt x="2242996" y="2441346"/>
                    <a:pt x="2234372" y="2441346"/>
                    <a:pt x="2226532" y="2440561"/>
                  </a:cubicBezTo>
                  <a:cubicBezTo>
                    <a:pt x="2218692" y="2439778"/>
                    <a:pt x="2210852" y="2438210"/>
                    <a:pt x="2199092" y="2435074"/>
                  </a:cubicBezTo>
                  <a:cubicBezTo>
                    <a:pt x="2181061" y="2430370"/>
                    <a:pt x="2172437" y="2404498"/>
                    <a:pt x="2163029" y="2379410"/>
                  </a:cubicBezTo>
                  <a:cubicBezTo>
                    <a:pt x="2156757" y="2361379"/>
                    <a:pt x="2150485" y="2344131"/>
                    <a:pt x="2142645" y="2336291"/>
                  </a:cubicBezTo>
                  <a:cubicBezTo>
                    <a:pt x="2136373" y="2330019"/>
                    <a:pt x="2123830" y="2321395"/>
                    <a:pt x="2108934" y="2311987"/>
                  </a:cubicBezTo>
                  <a:cubicBezTo>
                    <a:pt x="2078358" y="2290819"/>
                    <a:pt x="2043078" y="2267300"/>
                    <a:pt x="2043078" y="2248484"/>
                  </a:cubicBezTo>
                  <a:lnTo>
                    <a:pt x="2043078" y="2247700"/>
                  </a:lnTo>
                  <a:cubicBezTo>
                    <a:pt x="2043078" y="2235940"/>
                    <a:pt x="2045431" y="2224964"/>
                    <a:pt x="2049350" y="2213989"/>
                  </a:cubicBezTo>
                  <a:cubicBezTo>
                    <a:pt x="2053270" y="2203012"/>
                    <a:pt x="2057974" y="2192821"/>
                    <a:pt x="2064246" y="2183413"/>
                  </a:cubicBezTo>
                  <a:cubicBezTo>
                    <a:pt x="2068950" y="2174789"/>
                    <a:pt x="2066598" y="2159109"/>
                    <a:pt x="2064246" y="2143429"/>
                  </a:cubicBezTo>
                  <a:cubicBezTo>
                    <a:pt x="2061894" y="2131670"/>
                    <a:pt x="2060326" y="2120694"/>
                    <a:pt x="2060326" y="2112070"/>
                  </a:cubicBezTo>
                  <a:cubicBezTo>
                    <a:pt x="2060326" y="2105014"/>
                    <a:pt x="2039943" y="2112854"/>
                    <a:pt x="2039943" y="2112854"/>
                  </a:cubicBezTo>
                  <a:lnTo>
                    <a:pt x="2028183" y="2116774"/>
                  </a:lnTo>
                  <a:lnTo>
                    <a:pt x="2028183" y="2105014"/>
                  </a:lnTo>
                  <a:lnTo>
                    <a:pt x="2028183" y="2007799"/>
                  </a:lnTo>
                  <a:cubicBezTo>
                    <a:pt x="2028183" y="1999959"/>
                    <a:pt x="2021911" y="1996039"/>
                    <a:pt x="2006231" y="1985847"/>
                  </a:cubicBezTo>
                  <a:lnTo>
                    <a:pt x="2003879" y="1984279"/>
                  </a:lnTo>
                  <a:cubicBezTo>
                    <a:pt x="1986631" y="1972519"/>
                    <a:pt x="1988199" y="1961544"/>
                    <a:pt x="1989767" y="1948216"/>
                  </a:cubicBezTo>
                  <a:cubicBezTo>
                    <a:pt x="1990551" y="1942728"/>
                    <a:pt x="1991335" y="1937240"/>
                    <a:pt x="1989767" y="1932536"/>
                  </a:cubicBezTo>
                  <a:cubicBezTo>
                    <a:pt x="1987415" y="1924696"/>
                    <a:pt x="1986631" y="1924696"/>
                    <a:pt x="1979575" y="1924696"/>
                  </a:cubicBezTo>
                  <a:cubicBezTo>
                    <a:pt x="1976439" y="1924696"/>
                    <a:pt x="1972519" y="1924696"/>
                    <a:pt x="1967815" y="1924696"/>
                  </a:cubicBezTo>
                  <a:cubicBezTo>
                    <a:pt x="1955272" y="1924696"/>
                    <a:pt x="1932536" y="1924696"/>
                    <a:pt x="1912936" y="1923128"/>
                  </a:cubicBezTo>
                  <a:cubicBezTo>
                    <a:pt x="1888633" y="1920776"/>
                    <a:pt x="1868248" y="1916072"/>
                    <a:pt x="1869033" y="1902744"/>
                  </a:cubicBezTo>
                  <a:cubicBezTo>
                    <a:pt x="1869033" y="1899608"/>
                    <a:pt x="1869033" y="1894904"/>
                    <a:pt x="1869817" y="1887064"/>
                  </a:cubicBezTo>
                  <a:cubicBezTo>
                    <a:pt x="1870600" y="1861977"/>
                    <a:pt x="1871385" y="1817289"/>
                    <a:pt x="1875305" y="1800826"/>
                  </a:cubicBezTo>
                  <a:lnTo>
                    <a:pt x="1875305" y="1800826"/>
                  </a:lnTo>
                  <a:lnTo>
                    <a:pt x="1876088" y="1799257"/>
                  </a:lnTo>
                  <a:lnTo>
                    <a:pt x="1876088" y="1798474"/>
                  </a:lnTo>
                  <a:cubicBezTo>
                    <a:pt x="1881576" y="1781226"/>
                    <a:pt x="1884713" y="1778874"/>
                    <a:pt x="1892552" y="1773386"/>
                  </a:cubicBezTo>
                  <a:cubicBezTo>
                    <a:pt x="1894120" y="1772602"/>
                    <a:pt x="1895688" y="1771034"/>
                    <a:pt x="1896472" y="1770250"/>
                  </a:cubicBezTo>
                  <a:cubicBezTo>
                    <a:pt x="1904312" y="1763978"/>
                    <a:pt x="1909016" y="1764762"/>
                    <a:pt x="1918424" y="1766330"/>
                  </a:cubicBezTo>
                  <a:cubicBezTo>
                    <a:pt x="1923912" y="1767898"/>
                    <a:pt x="1932536" y="1769466"/>
                    <a:pt x="1947432" y="1769466"/>
                  </a:cubicBezTo>
                  <a:cubicBezTo>
                    <a:pt x="1961543" y="1769466"/>
                    <a:pt x="1963895" y="1767114"/>
                    <a:pt x="1967032" y="1764762"/>
                  </a:cubicBezTo>
                  <a:cubicBezTo>
                    <a:pt x="1971735" y="1760058"/>
                    <a:pt x="1977223" y="1755354"/>
                    <a:pt x="1996039" y="1752218"/>
                  </a:cubicBezTo>
                  <a:cubicBezTo>
                    <a:pt x="2009367" y="1750650"/>
                    <a:pt x="2020343" y="1749866"/>
                    <a:pt x="2028966" y="1749082"/>
                  </a:cubicBezTo>
                  <a:cubicBezTo>
                    <a:pt x="2042294" y="1748298"/>
                    <a:pt x="2050918" y="1747514"/>
                    <a:pt x="2053270" y="1745162"/>
                  </a:cubicBezTo>
                  <a:cubicBezTo>
                    <a:pt x="2057974" y="1740458"/>
                    <a:pt x="2068950" y="1718507"/>
                    <a:pt x="2076790" y="1701259"/>
                  </a:cubicBezTo>
                  <a:lnTo>
                    <a:pt x="2080710" y="1691851"/>
                  </a:lnTo>
                  <a:lnTo>
                    <a:pt x="2083846" y="1684795"/>
                  </a:lnTo>
                  <a:cubicBezTo>
                    <a:pt x="2089334" y="1671467"/>
                    <a:pt x="2096390" y="1672251"/>
                    <a:pt x="2104230" y="1673819"/>
                  </a:cubicBezTo>
                  <a:cubicBezTo>
                    <a:pt x="2106582" y="1673819"/>
                    <a:pt x="2109717" y="1674603"/>
                    <a:pt x="2112070" y="1671467"/>
                  </a:cubicBezTo>
                  <a:cubicBezTo>
                    <a:pt x="2115990" y="1668331"/>
                    <a:pt x="2115990" y="1656571"/>
                    <a:pt x="2115205" y="1645596"/>
                  </a:cubicBezTo>
                  <a:cubicBezTo>
                    <a:pt x="2115205" y="1636188"/>
                    <a:pt x="2114422" y="1626780"/>
                    <a:pt x="2116774" y="1619724"/>
                  </a:cubicBezTo>
                  <a:lnTo>
                    <a:pt x="2116774" y="1620508"/>
                  </a:lnTo>
                  <a:cubicBezTo>
                    <a:pt x="2119125" y="1615020"/>
                    <a:pt x="2118342" y="1614236"/>
                    <a:pt x="2113637" y="1608748"/>
                  </a:cubicBezTo>
                  <a:cubicBezTo>
                    <a:pt x="2110502" y="1605612"/>
                    <a:pt x="2106582" y="1600908"/>
                    <a:pt x="2101878" y="1595420"/>
                  </a:cubicBezTo>
                  <a:cubicBezTo>
                    <a:pt x="2094038" y="1585228"/>
                    <a:pt x="2086198" y="1578172"/>
                    <a:pt x="2079142" y="1571116"/>
                  </a:cubicBezTo>
                  <a:cubicBezTo>
                    <a:pt x="2069734" y="1562493"/>
                    <a:pt x="2061894" y="1555437"/>
                    <a:pt x="2057974" y="1546029"/>
                  </a:cubicBezTo>
                  <a:cubicBezTo>
                    <a:pt x="2055622" y="1540541"/>
                    <a:pt x="2054838" y="1531133"/>
                    <a:pt x="2053270" y="1520941"/>
                  </a:cubicBezTo>
                  <a:cubicBezTo>
                    <a:pt x="2053270" y="1522509"/>
                    <a:pt x="2052486" y="1523293"/>
                    <a:pt x="2051702" y="1524077"/>
                  </a:cubicBezTo>
                  <a:cubicBezTo>
                    <a:pt x="2043078" y="1542109"/>
                    <a:pt x="2029751" y="1536621"/>
                    <a:pt x="2008583" y="1527213"/>
                  </a:cubicBezTo>
                  <a:cubicBezTo>
                    <a:pt x="2005447" y="1525645"/>
                    <a:pt x="2002311" y="1524077"/>
                    <a:pt x="1999175" y="1523293"/>
                  </a:cubicBezTo>
                  <a:lnTo>
                    <a:pt x="1999175" y="1523293"/>
                  </a:lnTo>
                  <a:cubicBezTo>
                    <a:pt x="1972519" y="1512317"/>
                    <a:pt x="1972519" y="1525645"/>
                    <a:pt x="1972519" y="1508397"/>
                  </a:cubicBezTo>
                  <a:cubicBezTo>
                    <a:pt x="1972519" y="1504477"/>
                    <a:pt x="1968599" y="1466846"/>
                    <a:pt x="1965463" y="1439406"/>
                  </a:cubicBezTo>
                  <a:lnTo>
                    <a:pt x="1963112" y="1424510"/>
                  </a:lnTo>
                  <a:lnTo>
                    <a:pt x="1961543" y="1413534"/>
                  </a:lnTo>
                  <a:lnTo>
                    <a:pt x="1961543" y="1413534"/>
                  </a:lnTo>
                  <a:cubicBezTo>
                    <a:pt x="1959975" y="1405695"/>
                    <a:pt x="1959192" y="1400991"/>
                    <a:pt x="1956839" y="1397855"/>
                  </a:cubicBezTo>
                  <a:cubicBezTo>
                    <a:pt x="1955272" y="1394719"/>
                    <a:pt x="1952136" y="1391583"/>
                    <a:pt x="1946647" y="1386095"/>
                  </a:cubicBezTo>
                  <a:cubicBezTo>
                    <a:pt x="1942728" y="1382175"/>
                    <a:pt x="1939592" y="1382175"/>
                    <a:pt x="1936456" y="1382175"/>
                  </a:cubicBezTo>
                  <a:cubicBezTo>
                    <a:pt x="1930968" y="1381391"/>
                    <a:pt x="1925480" y="1381391"/>
                    <a:pt x="1919208" y="1375903"/>
                  </a:cubicBezTo>
                  <a:cubicBezTo>
                    <a:pt x="1916856" y="1374335"/>
                    <a:pt x="1915288" y="1371983"/>
                    <a:pt x="1913720" y="1369631"/>
                  </a:cubicBezTo>
                  <a:cubicBezTo>
                    <a:pt x="1911368" y="1365711"/>
                    <a:pt x="1911368" y="1362575"/>
                    <a:pt x="1912152" y="1358655"/>
                  </a:cubicBezTo>
                  <a:cubicBezTo>
                    <a:pt x="1912936" y="1355519"/>
                    <a:pt x="1914504" y="1353167"/>
                    <a:pt x="1916072" y="1350815"/>
                  </a:cubicBezTo>
                  <a:cubicBezTo>
                    <a:pt x="1919992" y="1346111"/>
                    <a:pt x="1925480" y="1342191"/>
                    <a:pt x="1930968" y="1339055"/>
                  </a:cubicBezTo>
                  <a:cubicBezTo>
                    <a:pt x="1936456" y="1335919"/>
                    <a:pt x="1942728" y="1323376"/>
                    <a:pt x="1946647" y="1314752"/>
                  </a:cubicBezTo>
                  <a:cubicBezTo>
                    <a:pt x="1947432" y="1313184"/>
                    <a:pt x="1948216" y="1311616"/>
                    <a:pt x="1948216" y="1310048"/>
                  </a:cubicBezTo>
                  <a:cubicBezTo>
                    <a:pt x="1948999" y="1309264"/>
                    <a:pt x="1948999" y="1309264"/>
                    <a:pt x="1948999" y="1308480"/>
                  </a:cubicBezTo>
                  <a:cubicBezTo>
                    <a:pt x="1948999" y="1307696"/>
                    <a:pt x="1948216" y="1304560"/>
                    <a:pt x="1947432" y="1299072"/>
                  </a:cubicBezTo>
                  <a:cubicBezTo>
                    <a:pt x="1945079" y="1286528"/>
                    <a:pt x="1941159" y="1265360"/>
                    <a:pt x="1941159" y="1250464"/>
                  </a:cubicBezTo>
                  <a:lnTo>
                    <a:pt x="1940376" y="1250464"/>
                  </a:lnTo>
                  <a:lnTo>
                    <a:pt x="1940376" y="1249681"/>
                  </a:lnTo>
                  <a:cubicBezTo>
                    <a:pt x="1940376" y="1231649"/>
                    <a:pt x="1950567" y="1224593"/>
                    <a:pt x="1957624" y="1222241"/>
                  </a:cubicBezTo>
                  <a:lnTo>
                    <a:pt x="1959192" y="982340"/>
                  </a:lnTo>
                  <a:lnTo>
                    <a:pt x="1959192" y="974500"/>
                  </a:lnTo>
                  <a:lnTo>
                    <a:pt x="1967032" y="973716"/>
                  </a:lnTo>
                  <a:lnTo>
                    <a:pt x="2348834" y="965092"/>
                  </a:lnTo>
                  <a:lnTo>
                    <a:pt x="2355891" y="878853"/>
                  </a:lnTo>
                  <a:lnTo>
                    <a:pt x="2356674" y="871013"/>
                  </a:lnTo>
                  <a:lnTo>
                    <a:pt x="2364514" y="871013"/>
                  </a:lnTo>
                  <a:lnTo>
                    <a:pt x="2517392" y="869445"/>
                  </a:lnTo>
                  <a:lnTo>
                    <a:pt x="2522880" y="305756"/>
                  </a:lnTo>
                  <a:cubicBezTo>
                    <a:pt x="2509552" y="315164"/>
                    <a:pt x="2497793" y="325356"/>
                    <a:pt x="2493873" y="326924"/>
                  </a:cubicBezTo>
                  <a:cubicBezTo>
                    <a:pt x="2487601" y="330844"/>
                    <a:pt x="2478193" y="332412"/>
                    <a:pt x="2473489" y="327708"/>
                  </a:cubicBezTo>
                  <a:cubicBezTo>
                    <a:pt x="2468785" y="323004"/>
                    <a:pt x="2453889" y="293212"/>
                    <a:pt x="2443697" y="284588"/>
                  </a:cubicBezTo>
                  <a:cubicBezTo>
                    <a:pt x="2434290" y="275181"/>
                    <a:pt x="2406850" y="261853"/>
                    <a:pt x="2395874" y="257149"/>
                  </a:cubicBezTo>
                  <a:cubicBezTo>
                    <a:pt x="2384898" y="251661"/>
                    <a:pt x="2338643" y="226573"/>
                    <a:pt x="2333155" y="225005"/>
                  </a:cubicBezTo>
                  <a:cubicBezTo>
                    <a:pt x="2326883" y="222653"/>
                    <a:pt x="2293171" y="216381"/>
                    <a:pt x="2283763" y="214813"/>
                  </a:cubicBezTo>
                  <a:cubicBezTo>
                    <a:pt x="2275140" y="213245"/>
                    <a:pt x="2266515" y="221869"/>
                    <a:pt x="2255540" y="228141"/>
                  </a:cubicBezTo>
                  <a:cubicBezTo>
                    <a:pt x="2244564" y="233629"/>
                    <a:pt x="2232020" y="232845"/>
                    <a:pt x="2219476" y="234413"/>
                  </a:cubicBezTo>
                  <a:cubicBezTo>
                    <a:pt x="2206932" y="235981"/>
                    <a:pt x="2189684" y="232845"/>
                    <a:pt x="2183413" y="229709"/>
                  </a:cubicBezTo>
                  <a:cubicBezTo>
                    <a:pt x="2177925" y="226573"/>
                    <a:pt x="2146565" y="224221"/>
                    <a:pt x="2146565" y="224221"/>
                  </a:cubicBezTo>
                  <a:lnTo>
                    <a:pt x="2118342" y="252445"/>
                  </a:lnTo>
                  <a:lnTo>
                    <a:pt x="2064246" y="249309"/>
                  </a:lnTo>
                  <a:cubicBezTo>
                    <a:pt x="2064246" y="249309"/>
                    <a:pt x="2030535" y="272045"/>
                    <a:pt x="2014855" y="271261"/>
                  </a:cubicBezTo>
                  <a:cubicBezTo>
                    <a:pt x="1999959" y="270477"/>
                    <a:pt x="1907448" y="276749"/>
                    <a:pt x="1888633" y="276749"/>
                  </a:cubicBezTo>
                  <a:cubicBezTo>
                    <a:pt x="1869817" y="276749"/>
                    <a:pt x="1820425" y="187374"/>
                    <a:pt x="1800826" y="177966"/>
                  </a:cubicBezTo>
                  <a:cubicBezTo>
                    <a:pt x="1780441" y="169342"/>
                    <a:pt x="1625212" y="170910"/>
                    <a:pt x="1596204" y="166990"/>
                  </a:cubicBezTo>
                  <a:cubicBezTo>
                    <a:pt x="1566412" y="163070"/>
                    <a:pt x="1577388" y="167774"/>
                    <a:pt x="1555437" y="163854"/>
                  </a:cubicBezTo>
                  <a:cubicBezTo>
                    <a:pt x="1533485" y="159934"/>
                    <a:pt x="1525645" y="149742"/>
                    <a:pt x="1517805" y="143470"/>
                  </a:cubicBezTo>
                  <a:cubicBezTo>
                    <a:pt x="1509965" y="137198"/>
                    <a:pt x="1491149" y="110543"/>
                    <a:pt x="1483310" y="90943"/>
                  </a:cubicBezTo>
                  <a:cubicBezTo>
                    <a:pt x="1476253" y="71343"/>
                    <a:pt x="1475470" y="72911"/>
                    <a:pt x="1454302" y="50175"/>
                  </a:cubicBezTo>
                  <a:cubicBezTo>
                    <a:pt x="1433134" y="27440"/>
                    <a:pt x="1436270" y="40767"/>
                    <a:pt x="1419022" y="31360"/>
                  </a:cubicBezTo>
                  <a:cubicBezTo>
                    <a:pt x="1401774" y="21952"/>
                    <a:pt x="1422158" y="17248"/>
                    <a:pt x="1421374" y="10192"/>
                  </a:cubicBezTo>
                  <a:cubicBezTo>
                    <a:pt x="1420590" y="3920"/>
                    <a:pt x="1402559" y="0"/>
                    <a:pt x="1382959" y="0"/>
                  </a:cubicBezTo>
                  <a:cubicBezTo>
                    <a:pt x="1362575" y="0"/>
                    <a:pt x="1353167" y="11760"/>
                    <a:pt x="1342975" y="14112"/>
                  </a:cubicBezTo>
                  <a:cubicBezTo>
                    <a:pt x="1332783" y="17248"/>
                    <a:pt x="1326511" y="47039"/>
                    <a:pt x="1319455" y="58799"/>
                  </a:cubicBezTo>
                  <a:cubicBezTo>
                    <a:pt x="1311615" y="71343"/>
                    <a:pt x="1277904" y="97215"/>
                    <a:pt x="1255168" y="98783"/>
                  </a:cubicBezTo>
                  <a:cubicBezTo>
                    <a:pt x="1231648" y="100351"/>
                    <a:pt x="1199505" y="87807"/>
                    <a:pt x="1154817" y="84671"/>
                  </a:cubicBezTo>
                  <a:cubicBezTo>
                    <a:pt x="1110130" y="80751"/>
                    <a:pt x="1109346" y="88591"/>
                    <a:pt x="1099154" y="90943"/>
                  </a:cubicBezTo>
                  <a:cubicBezTo>
                    <a:pt x="1089746" y="94079"/>
                    <a:pt x="1083475" y="106623"/>
                    <a:pt x="1078770" y="111327"/>
                  </a:cubicBezTo>
                  <a:cubicBezTo>
                    <a:pt x="1074067" y="116031"/>
                    <a:pt x="1041139" y="116814"/>
                    <a:pt x="1022323" y="115247"/>
                  </a:cubicBezTo>
                  <a:cubicBezTo>
                    <a:pt x="1003507" y="113679"/>
                    <a:pt x="957252" y="161502"/>
                    <a:pt x="936868" y="167774"/>
                  </a:cubicBezTo>
                  <a:cubicBezTo>
                    <a:pt x="935300" y="167774"/>
                    <a:pt x="933732" y="167774"/>
                    <a:pt x="932948" y="166206"/>
                  </a:cubicBezTo>
                  <a:cubicBezTo>
                    <a:pt x="922757" y="174046"/>
                    <a:pt x="910997" y="183454"/>
                    <a:pt x="903157" y="188942"/>
                  </a:cubicBezTo>
                  <a:cubicBezTo>
                    <a:pt x="892181" y="196781"/>
                    <a:pt x="882773" y="204621"/>
                    <a:pt x="881205" y="205405"/>
                  </a:cubicBezTo>
                  <a:cubicBezTo>
                    <a:pt x="874149" y="210109"/>
                    <a:pt x="869445" y="213245"/>
                    <a:pt x="862389" y="214813"/>
                  </a:cubicBezTo>
                  <a:cubicBezTo>
                    <a:pt x="856117" y="216381"/>
                    <a:pt x="848277" y="217165"/>
                    <a:pt x="836518" y="215597"/>
                  </a:cubicBezTo>
                  <a:cubicBezTo>
                    <a:pt x="819270" y="214029"/>
                    <a:pt x="787126" y="190510"/>
                    <a:pt x="765958" y="174830"/>
                  </a:cubicBezTo>
                  <a:cubicBezTo>
                    <a:pt x="758119" y="168558"/>
                    <a:pt x="751062" y="163854"/>
                    <a:pt x="748711" y="163070"/>
                  </a:cubicBezTo>
                  <a:cubicBezTo>
                    <a:pt x="747143" y="162286"/>
                    <a:pt x="745575" y="161502"/>
                    <a:pt x="744791" y="160718"/>
                  </a:cubicBezTo>
                  <a:cubicBezTo>
                    <a:pt x="740087" y="158366"/>
                    <a:pt x="740087" y="158366"/>
                    <a:pt x="738519" y="158366"/>
                  </a:cubicBezTo>
                  <a:cubicBezTo>
                    <a:pt x="737735" y="158366"/>
                    <a:pt x="736167" y="158366"/>
                    <a:pt x="735383" y="159934"/>
                  </a:cubicBezTo>
                  <a:cubicBezTo>
                    <a:pt x="732247" y="161502"/>
                    <a:pt x="728327" y="163070"/>
                    <a:pt x="723623" y="163854"/>
                  </a:cubicBezTo>
                  <a:cubicBezTo>
                    <a:pt x="720487" y="163854"/>
                    <a:pt x="703239" y="163854"/>
                    <a:pt x="689911" y="163854"/>
                  </a:cubicBezTo>
                  <a:cubicBezTo>
                    <a:pt x="681287" y="163854"/>
                    <a:pt x="674232" y="163070"/>
                    <a:pt x="671096" y="163070"/>
                  </a:cubicBezTo>
                  <a:cubicBezTo>
                    <a:pt x="668744" y="163070"/>
                    <a:pt x="665608" y="163854"/>
                    <a:pt x="660904" y="163854"/>
                  </a:cubicBezTo>
                  <a:cubicBezTo>
                    <a:pt x="655416" y="164638"/>
                    <a:pt x="649144" y="166206"/>
                    <a:pt x="642088" y="165422"/>
                  </a:cubicBezTo>
                  <a:cubicBezTo>
                    <a:pt x="636600" y="164638"/>
                    <a:pt x="627976" y="166990"/>
                    <a:pt x="620136" y="169342"/>
                  </a:cubicBezTo>
                  <a:cubicBezTo>
                    <a:pt x="614648" y="170910"/>
                    <a:pt x="609160" y="172478"/>
                    <a:pt x="603672" y="173262"/>
                  </a:cubicBezTo>
                  <a:lnTo>
                    <a:pt x="603672" y="174046"/>
                  </a:lnTo>
                  <a:cubicBezTo>
                    <a:pt x="602888" y="174046"/>
                    <a:pt x="427275" y="203053"/>
                    <a:pt x="403755" y="216381"/>
                  </a:cubicBezTo>
                  <a:cubicBezTo>
                    <a:pt x="394347" y="221085"/>
                    <a:pt x="383371" y="228141"/>
                    <a:pt x="372395" y="234413"/>
                  </a:cubicBezTo>
                  <a:cubicBezTo>
                    <a:pt x="351228" y="246957"/>
                    <a:pt x="330844" y="258717"/>
                    <a:pt x="322220" y="262637"/>
                  </a:cubicBezTo>
                  <a:lnTo>
                    <a:pt x="322220" y="262637"/>
                  </a:lnTo>
                  <a:cubicBezTo>
                    <a:pt x="316732" y="264989"/>
                    <a:pt x="290076" y="281452"/>
                    <a:pt x="262637" y="298700"/>
                  </a:cubicBezTo>
                  <a:cubicBezTo>
                    <a:pt x="235197" y="315948"/>
                    <a:pt x="206973" y="333196"/>
                    <a:pt x="197566" y="337900"/>
                  </a:cubicBezTo>
                  <a:lnTo>
                    <a:pt x="197566" y="338684"/>
                  </a:lnTo>
                  <a:cubicBezTo>
                    <a:pt x="180318" y="346524"/>
                    <a:pt x="75263" y="382587"/>
                    <a:pt x="56447" y="388859"/>
                  </a:cubicBezTo>
                  <a:lnTo>
                    <a:pt x="5488" y="470394"/>
                  </a:lnTo>
                  <a:cubicBezTo>
                    <a:pt x="4704" y="471962"/>
                    <a:pt x="3920" y="472746"/>
                    <a:pt x="3136" y="473530"/>
                  </a:cubicBezTo>
                  <a:cubicBezTo>
                    <a:pt x="1568" y="474314"/>
                    <a:pt x="784" y="475098"/>
                    <a:pt x="0" y="475882"/>
                  </a:cubicBezTo>
                  <a:cubicBezTo>
                    <a:pt x="3920" y="491562"/>
                    <a:pt x="10192" y="517433"/>
                    <a:pt x="10976" y="519786"/>
                  </a:cubicBezTo>
                  <a:cubicBezTo>
                    <a:pt x="12544" y="521353"/>
                    <a:pt x="22736" y="529977"/>
                    <a:pt x="36064" y="541737"/>
                  </a:cubicBezTo>
                  <a:cubicBezTo>
                    <a:pt x="73695" y="575449"/>
                    <a:pt x="140334" y="635032"/>
                    <a:pt x="143470" y="644440"/>
                  </a:cubicBezTo>
                  <a:cubicBezTo>
                    <a:pt x="146606" y="653848"/>
                    <a:pt x="184238" y="716567"/>
                    <a:pt x="184238" y="716567"/>
                  </a:cubicBezTo>
                  <a:lnTo>
                    <a:pt x="185022" y="718135"/>
                  </a:lnTo>
                  <a:lnTo>
                    <a:pt x="185022" y="719703"/>
                  </a:lnTo>
                  <a:lnTo>
                    <a:pt x="211677" y="860821"/>
                  </a:lnTo>
                  <a:cubicBezTo>
                    <a:pt x="212461" y="867093"/>
                    <a:pt x="215597" y="882773"/>
                    <a:pt x="221085" y="898453"/>
                  </a:cubicBezTo>
                  <a:cubicBezTo>
                    <a:pt x="226573" y="913348"/>
                    <a:pt x="234413" y="928245"/>
                    <a:pt x="243821" y="933732"/>
                  </a:cubicBezTo>
                  <a:lnTo>
                    <a:pt x="245389" y="934516"/>
                  </a:lnTo>
                  <a:cubicBezTo>
                    <a:pt x="259501" y="940788"/>
                    <a:pt x="296348" y="943924"/>
                    <a:pt x="327708" y="946276"/>
                  </a:cubicBezTo>
                  <a:cubicBezTo>
                    <a:pt x="350444" y="947844"/>
                    <a:pt x="370827" y="949412"/>
                    <a:pt x="381019" y="952548"/>
                  </a:cubicBezTo>
                  <a:cubicBezTo>
                    <a:pt x="384155" y="953332"/>
                    <a:pt x="387291" y="954900"/>
                    <a:pt x="390427" y="955684"/>
                  </a:cubicBezTo>
                  <a:cubicBezTo>
                    <a:pt x="393563" y="957252"/>
                    <a:pt x="395915" y="958036"/>
                    <a:pt x="399051" y="959604"/>
                  </a:cubicBezTo>
                  <a:cubicBezTo>
                    <a:pt x="413947" y="965876"/>
                    <a:pt x="425707" y="975284"/>
                    <a:pt x="431195" y="983908"/>
                  </a:cubicBezTo>
                  <a:cubicBezTo>
                    <a:pt x="437466" y="994100"/>
                    <a:pt x="471178" y="1037219"/>
                    <a:pt x="471178" y="1037219"/>
                  </a:cubicBezTo>
                  <a:lnTo>
                    <a:pt x="473530" y="1039571"/>
                  </a:lnTo>
                  <a:lnTo>
                    <a:pt x="473530" y="1042707"/>
                  </a:lnTo>
                  <a:cubicBezTo>
                    <a:pt x="473530" y="1042707"/>
                    <a:pt x="474314" y="1069363"/>
                    <a:pt x="478234" y="1074067"/>
                  </a:cubicBezTo>
                  <a:cubicBezTo>
                    <a:pt x="480586" y="1077203"/>
                    <a:pt x="486074" y="1081123"/>
                    <a:pt x="492346" y="1085826"/>
                  </a:cubicBezTo>
                  <a:cubicBezTo>
                    <a:pt x="497050" y="1088963"/>
                    <a:pt x="500970" y="1091314"/>
                    <a:pt x="504890" y="1094450"/>
                  </a:cubicBezTo>
                  <a:lnTo>
                    <a:pt x="504890" y="1094450"/>
                  </a:lnTo>
                  <a:cubicBezTo>
                    <a:pt x="506458" y="1096018"/>
                    <a:pt x="508810" y="1097586"/>
                    <a:pt x="510378" y="1099938"/>
                  </a:cubicBezTo>
                  <a:cubicBezTo>
                    <a:pt x="512730" y="1102290"/>
                    <a:pt x="515865" y="1104642"/>
                    <a:pt x="519002" y="1107778"/>
                  </a:cubicBezTo>
                  <a:cubicBezTo>
                    <a:pt x="536249" y="1125026"/>
                    <a:pt x="561337" y="1151682"/>
                    <a:pt x="561337" y="1161089"/>
                  </a:cubicBezTo>
                  <a:cubicBezTo>
                    <a:pt x="561337" y="1162658"/>
                    <a:pt x="562121" y="1165793"/>
                    <a:pt x="563689" y="1171281"/>
                  </a:cubicBezTo>
                  <a:cubicBezTo>
                    <a:pt x="565257" y="1175985"/>
                    <a:pt x="566041" y="1179905"/>
                    <a:pt x="567609" y="1184609"/>
                  </a:cubicBezTo>
                  <a:cubicBezTo>
                    <a:pt x="575449" y="1208913"/>
                    <a:pt x="588777" y="1244192"/>
                    <a:pt x="598968" y="1252032"/>
                  </a:cubicBezTo>
                  <a:lnTo>
                    <a:pt x="598968" y="1252816"/>
                  </a:lnTo>
                  <a:lnTo>
                    <a:pt x="600537" y="1254384"/>
                  </a:lnTo>
                  <a:cubicBezTo>
                    <a:pt x="603672" y="1257520"/>
                    <a:pt x="606808" y="1260656"/>
                    <a:pt x="609160" y="1265360"/>
                  </a:cubicBezTo>
                  <a:cubicBezTo>
                    <a:pt x="612296" y="1269280"/>
                    <a:pt x="614648" y="1273984"/>
                    <a:pt x="617784" y="1278688"/>
                  </a:cubicBezTo>
                  <a:cubicBezTo>
                    <a:pt x="631112" y="1301424"/>
                    <a:pt x="644440" y="1331215"/>
                    <a:pt x="646792" y="1338271"/>
                  </a:cubicBezTo>
                  <a:lnTo>
                    <a:pt x="646792" y="1339055"/>
                  </a:lnTo>
                  <a:cubicBezTo>
                    <a:pt x="647576" y="1340623"/>
                    <a:pt x="650712" y="1345327"/>
                    <a:pt x="654632" y="1352383"/>
                  </a:cubicBezTo>
                  <a:cubicBezTo>
                    <a:pt x="671880" y="1382175"/>
                    <a:pt x="708727" y="1443326"/>
                    <a:pt x="700887" y="1459790"/>
                  </a:cubicBezTo>
                  <a:cubicBezTo>
                    <a:pt x="697751" y="1465278"/>
                    <a:pt x="691479" y="1473902"/>
                    <a:pt x="682855" y="1482525"/>
                  </a:cubicBezTo>
                  <a:cubicBezTo>
                    <a:pt x="667960" y="1498989"/>
                    <a:pt x="649144" y="1520941"/>
                    <a:pt x="652280" y="1528781"/>
                  </a:cubicBezTo>
                  <a:cubicBezTo>
                    <a:pt x="656200" y="1537405"/>
                    <a:pt x="665608" y="1547597"/>
                    <a:pt x="676583" y="1557789"/>
                  </a:cubicBezTo>
                  <a:cubicBezTo>
                    <a:pt x="688343" y="1568764"/>
                    <a:pt x="700887" y="1578956"/>
                    <a:pt x="711863" y="1587580"/>
                  </a:cubicBezTo>
                  <a:cubicBezTo>
                    <a:pt x="724407" y="1597772"/>
                    <a:pt x="725191" y="1608748"/>
                    <a:pt x="722839" y="1619724"/>
                  </a:cubicBezTo>
                  <a:cubicBezTo>
                    <a:pt x="736951" y="1619724"/>
                    <a:pt x="762822" y="1620508"/>
                    <a:pt x="773798" y="1625212"/>
                  </a:cubicBezTo>
                  <a:cubicBezTo>
                    <a:pt x="780854" y="1628348"/>
                    <a:pt x="783206" y="1632268"/>
                    <a:pt x="785558" y="1636972"/>
                  </a:cubicBezTo>
                  <a:cubicBezTo>
                    <a:pt x="787126" y="1640108"/>
                    <a:pt x="788694" y="1643243"/>
                    <a:pt x="813782" y="1641676"/>
                  </a:cubicBezTo>
                  <a:cubicBezTo>
                    <a:pt x="841221" y="1639324"/>
                    <a:pt x="845141" y="1636188"/>
                    <a:pt x="848277" y="1633052"/>
                  </a:cubicBezTo>
                  <a:cubicBezTo>
                    <a:pt x="851413" y="1630700"/>
                    <a:pt x="853765" y="1627564"/>
                    <a:pt x="860037" y="1625996"/>
                  </a:cubicBezTo>
                  <a:cubicBezTo>
                    <a:pt x="871797" y="1622076"/>
                    <a:pt x="905509" y="1630700"/>
                    <a:pt x="930596" y="1644812"/>
                  </a:cubicBezTo>
                  <a:cubicBezTo>
                    <a:pt x="935300" y="1647163"/>
                    <a:pt x="940004" y="1650299"/>
                    <a:pt x="943924" y="1653435"/>
                  </a:cubicBezTo>
                  <a:cubicBezTo>
                    <a:pt x="948628" y="1656571"/>
                    <a:pt x="951764" y="1659707"/>
                    <a:pt x="954900" y="1663627"/>
                  </a:cubicBezTo>
                  <a:lnTo>
                    <a:pt x="955684" y="1664411"/>
                  </a:lnTo>
                  <a:cubicBezTo>
                    <a:pt x="963524" y="1673819"/>
                    <a:pt x="970580" y="1673819"/>
                    <a:pt x="977636" y="1673035"/>
                  </a:cubicBezTo>
                  <a:cubicBezTo>
                    <a:pt x="984691" y="1672251"/>
                    <a:pt x="991748" y="1671467"/>
                    <a:pt x="999587" y="1675387"/>
                  </a:cubicBezTo>
                  <a:cubicBezTo>
                    <a:pt x="1004291" y="1677739"/>
                    <a:pt x="1006644" y="1672251"/>
                    <a:pt x="1012131" y="1662059"/>
                  </a:cubicBezTo>
                  <a:cubicBezTo>
                    <a:pt x="1016051" y="1655787"/>
                    <a:pt x="1019971" y="1647163"/>
                    <a:pt x="1026243" y="1639324"/>
                  </a:cubicBezTo>
                  <a:lnTo>
                    <a:pt x="1027027" y="1637756"/>
                  </a:lnTo>
                  <a:cubicBezTo>
                    <a:pt x="1044275" y="1612668"/>
                    <a:pt x="1048979" y="1615804"/>
                    <a:pt x="1059955" y="1622860"/>
                  </a:cubicBezTo>
                  <a:cubicBezTo>
                    <a:pt x="1062307" y="1624428"/>
                    <a:pt x="1066227" y="1626780"/>
                    <a:pt x="1071715" y="1626780"/>
                  </a:cubicBezTo>
                  <a:cubicBezTo>
                    <a:pt x="1076418" y="1626780"/>
                    <a:pt x="1078770" y="1624428"/>
                    <a:pt x="1079555" y="1622076"/>
                  </a:cubicBezTo>
                  <a:cubicBezTo>
                    <a:pt x="1079555" y="1621292"/>
                    <a:pt x="1080338" y="1619724"/>
                    <a:pt x="1081123" y="1618940"/>
                  </a:cubicBezTo>
                  <a:cubicBezTo>
                    <a:pt x="1082690" y="1613452"/>
                    <a:pt x="1081123" y="1603260"/>
                    <a:pt x="1081123" y="1599340"/>
                  </a:cubicBezTo>
                  <a:lnTo>
                    <a:pt x="1081123" y="1599340"/>
                  </a:lnTo>
                  <a:cubicBezTo>
                    <a:pt x="1081123" y="1590716"/>
                    <a:pt x="1088963" y="1584444"/>
                    <a:pt x="1100722" y="1579740"/>
                  </a:cubicBezTo>
                  <a:cubicBezTo>
                    <a:pt x="1105426" y="1578172"/>
                    <a:pt x="1110914" y="1576604"/>
                    <a:pt x="1116402" y="1575820"/>
                  </a:cubicBezTo>
                  <a:cubicBezTo>
                    <a:pt x="1121890" y="1574252"/>
                    <a:pt x="1128946" y="1573468"/>
                    <a:pt x="1134434" y="1572684"/>
                  </a:cubicBezTo>
                  <a:lnTo>
                    <a:pt x="1135218" y="1571900"/>
                  </a:lnTo>
                  <a:lnTo>
                    <a:pt x="1140706" y="1571116"/>
                  </a:lnTo>
                  <a:cubicBezTo>
                    <a:pt x="1146194" y="1570332"/>
                    <a:pt x="1147762" y="1571116"/>
                    <a:pt x="1148546" y="1570332"/>
                  </a:cubicBezTo>
                  <a:cubicBezTo>
                    <a:pt x="1149329" y="1569548"/>
                    <a:pt x="1148546" y="1570332"/>
                    <a:pt x="1148546" y="1568764"/>
                  </a:cubicBezTo>
                  <a:cubicBezTo>
                    <a:pt x="1149329" y="1565628"/>
                    <a:pt x="1150897" y="1560924"/>
                    <a:pt x="1154034" y="1553869"/>
                  </a:cubicBezTo>
                  <a:cubicBezTo>
                    <a:pt x="1163442" y="1533485"/>
                    <a:pt x="1169713" y="1534269"/>
                    <a:pt x="1193233" y="1539757"/>
                  </a:cubicBezTo>
                  <a:cubicBezTo>
                    <a:pt x="1202641" y="1542109"/>
                    <a:pt x="1216753" y="1544461"/>
                    <a:pt x="1236353" y="1546029"/>
                  </a:cubicBezTo>
                  <a:cubicBezTo>
                    <a:pt x="1278688" y="1549949"/>
                    <a:pt x="1279472" y="1557005"/>
                    <a:pt x="1280256" y="1571116"/>
                  </a:cubicBezTo>
                  <a:cubicBezTo>
                    <a:pt x="1280256" y="1575820"/>
                    <a:pt x="1281824" y="1582876"/>
                    <a:pt x="1289664" y="1591500"/>
                  </a:cubicBezTo>
                  <a:cubicBezTo>
                    <a:pt x="1290448" y="1592284"/>
                    <a:pt x="1290448" y="1592284"/>
                    <a:pt x="1290448" y="1593068"/>
                  </a:cubicBezTo>
                  <a:cubicBezTo>
                    <a:pt x="1291232" y="1586012"/>
                    <a:pt x="1292800" y="1577388"/>
                    <a:pt x="1299072" y="1568764"/>
                  </a:cubicBezTo>
                  <a:lnTo>
                    <a:pt x="1299072" y="1567980"/>
                  </a:lnTo>
                  <a:cubicBezTo>
                    <a:pt x="1308480" y="1555437"/>
                    <a:pt x="1315535" y="1555437"/>
                    <a:pt x="1323375" y="1560924"/>
                  </a:cubicBezTo>
                  <a:cubicBezTo>
                    <a:pt x="1326511" y="1563277"/>
                    <a:pt x="1328080" y="1565628"/>
                    <a:pt x="1330431" y="1567980"/>
                  </a:cubicBezTo>
                  <a:cubicBezTo>
                    <a:pt x="1335135" y="1573468"/>
                    <a:pt x="1341407" y="1581308"/>
                    <a:pt x="1352383" y="1579740"/>
                  </a:cubicBezTo>
                  <a:cubicBezTo>
                    <a:pt x="1361791" y="1578172"/>
                    <a:pt x="1373551" y="1575820"/>
                    <a:pt x="1386095" y="1574252"/>
                  </a:cubicBezTo>
                  <a:cubicBezTo>
                    <a:pt x="1417454" y="1568764"/>
                    <a:pt x="1451950" y="1562493"/>
                    <a:pt x="1458222" y="1567980"/>
                  </a:cubicBezTo>
                  <a:cubicBezTo>
                    <a:pt x="1462925" y="1571900"/>
                    <a:pt x="1463710" y="1576604"/>
                    <a:pt x="1459790" y="1582092"/>
                  </a:cubicBezTo>
                  <a:cubicBezTo>
                    <a:pt x="1456654" y="1586796"/>
                    <a:pt x="1454302" y="1602476"/>
                    <a:pt x="1454302" y="1618940"/>
                  </a:cubicBezTo>
                  <a:cubicBezTo>
                    <a:pt x="1453518" y="1634620"/>
                    <a:pt x="1455870" y="1649516"/>
                    <a:pt x="1460574" y="1652651"/>
                  </a:cubicBezTo>
                  <a:lnTo>
                    <a:pt x="1460574" y="1652651"/>
                  </a:lnTo>
                  <a:cubicBezTo>
                    <a:pt x="1465278" y="1655003"/>
                    <a:pt x="1473902" y="1658139"/>
                    <a:pt x="1483310" y="1660491"/>
                  </a:cubicBezTo>
                  <a:cubicBezTo>
                    <a:pt x="1502909" y="1666763"/>
                    <a:pt x="1524077" y="1673035"/>
                    <a:pt x="1527997" y="1687147"/>
                  </a:cubicBezTo>
                  <a:lnTo>
                    <a:pt x="1527997" y="1687931"/>
                  </a:lnTo>
                  <a:cubicBezTo>
                    <a:pt x="1532701" y="1704395"/>
                    <a:pt x="1509965" y="1713019"/>
                    <a:pt x="1484093" y="1723211"/>
                  </a:cubicBezTo>
                  <a:cubicBezTo>
                    <a:pt x="1468414" y="1729482"/>
                    <a:pt x="1451166" y="1736538"/>
                    <a:pt x="1440974" y="1743594"/>
                  </a:cubicBezTo>
                  <a:lnTo>
                    <a:pt x="1440974" y="1743594"/>
                  </a:lnTo>
                  <a:cubicBezTo>
                    <a:pt x="1422942" y="1756922"/>
                    <a:pt x="1434702" y="1787498"/>
                    <a:pt x="1440190" y="1803177"/>
                  </a:cubicBezTo>
                  <a:cubicBezTo>
                    <a:pt x="1441758" y="1805530"/>
                    <a:pt x="1442542" y="1807881"/>
                    <a:pt x="1442542" y="1809449"/>
                  </a:cubicBezTo>
                  <a:lnTo>
                    <a:pt x="1442542" y="1810234"/>
                  </a:lnTo>
                  <a:cubicBezTo>
                    <a:pt x="1444894" y="1816505"/>
                    <a:pt x="1447246" y="1833753"/>
                    <a:pt x="1449598" y="1854921"/>
                  </a:cubicBezTo>
                  <a:cubicBezTo>
                    <a:pt x="1453518" y="1886280"/>
                    <a:pt x="1458222" y="1926264"/>
                    <a:pt x="1464494" y="1944296"/>
                  </a:cubicBezTo>
                  <a:lnTo>
                    <a:pt x="1465278" y="1945080"/>
                  </a:lnTo>
                  <a:cubicBezTo>
                    <a:pt x="1469198" y="1956055"/>
                    <a:pt x="1469198" y="1956055"/>
                    <a:pt x="1469198" y="1956055"/>
                  </a:cubicBezTo>
                  <a:cubicBezTo>
                    <a:pt x="1473902" y="1956055"/>
                    <a:pt x="1479390" y="1956840"/>
                    <a:pt x="1485661" y="1970167"/>
                  </a:cubicBezTo>
                  <a:cubicBezTo>
                    <a:pt x="1492717" y="1985063"/>
                    <a:pt x="1500557" y="2027399"/>
                    <a:pt x="1495069" y="2072870"/>
                  </a:cubicBezTo>
                  <a:cubicBezTo>
                    <a:pt x="1493501" y="2081494"/>
                    <a:pt x="1492717" y="2090902"/>
                    <a:pt x="1490365" y="2099526"/>
                  </a:cubicBezTo>
                  <a:cubicBezTo>
                    <a:pt x="1488013" y="2108934"/>
                    <a:pt x="1485661" y="2117558"/>
                    <a:pt x="1482525" y="2126182"/>
                  </a:cubicBezTo>
                  <a:lnTo>
                    <a:pt x="1482525" y="2126966"/>
                  </a:lnTo>
                  <a:cubicBezTo>
                    <a:pt x="1473902" y="2149701"/>
                    <a:pt x="1470765" y="2191253"/>
                    <a:pt x="1467630" y="2231236"/>
                  </a:cubicBezTo>
                  <a:cubicBezTo>
                    <a:pt x="1463710" y="2293171"/>
                    <a:pt x="1459006" y="2353539"/>
                    <a:pt x="1429998" y="2357459"/>
                  </a:cubicBezTo>
                  <a:cubicBezTo>
                    <a:pt x="1422158" y="2358243"/>
                    <a:pt x="1414318" y="2358243"/>
                    <a:pt x="1406479" y="2359027"/>
                  </a:cubicBezTo>
                  <a:cubicBezTo>
                    <a:pt x="1381391" y="2360595"/>
                    <a:pt x="1358655" y="2361379"/>
                    <a:pt x="1355519" y="2388818"/>
                  </a:cubicBezTo>
                  <a:cubicBezTo>
                    <a:pt x="1353951" y="2403714"/>
                    <a:pt x="1353951" y="2435858"/>
                    <a:pt x="1353951" y="2474273"/>
                  </a:cubicBezTo>
                  <a:cubicBezTo>
                    <a:pt x="1353951" y="2550320"/>
                    <a:pt x="1355519" y="2649103"/>
                    <a:pt x="1342191" y="2675758"/>
                  </a:cubicBezTo>
                  <a:lnTo>
                    <a:pt x="1342191" y="2675758"/>
                  </a:lnTo>
                  <a:cubicBezTo>
                    <a:pt x="1331215" y="2699278"/>
                    <a:pt x="1322592" y="2761214"/>
                    <a:pt x="1317104" y="2801981"/>
                  </a:cubicBezTo>
                  <a:cubicBezTo>
                    <a:pt x="1313967" y="2824717"/>
                    <a:pt x="1311615" y="2841181"/>
                    <a:pt x="1309264" y="2845101"/>
                  </a:cubicBezTo>
                  <a:lnTo>
                    <a:pt x="1308480" y="2845101"/>
                  </a:lnTo>
                  <a:lnTo>
                    <a:pt x="1308480" y="2845884"/>
                  </a:lnTo>
                  <a:cubicBezTo>
                    <a:pt x="1303776" y="2853724"/>
                    <a:pt x="1201073" y="2859996"/>
                    <a:pt x="1146194" y="2862349"/>
                  </a:cubicBezTo>
                  <a:cubicBezTo>
                    <a:pt x="1161089" y="2878028"/>
                    <a:pt x="1178337" y="2896060"/>
                    <a:pt x="1183825" y="2900764"/>
                  </a:cubicBezTo>
                  <a:cubicBezTo>
                    <a:pt x="1194801" y="2909388"/>
                    <a:pt x="1196369" y="2927420"/>
                    <a:pt x="1196369" y="2927420"/>
                  </a:cubicBezTo>
                  <a:lnTo>
                    <a:pt x="1183825" y="2978379"/>
                  </a:lnTo>
                  <a:cubicBezTo>
                    <a:pt x="1183825" y="2978379"/>
                    <a:pt x="1208129" y="2999547"/>
                    <a:pt x="1213617" y="3006602"/>
                  </a:cubicBezTo>
                  <a:cubicBezTo>
                    <a:pt x="1219105" y="3013659"/>
                    <a:pt x="1219105" y="3024634"/>
                    <a:pt x="1219889" y="3028554"/>
                  </a:cubicBezTo>
                  <a:cubicBezTo>
                    <a:pt x="1220673" y="3032474"/>
                    <a:pt x="1294368" y="3025418"/>
                    <a:pt x="1299072" y="3024634"/>
                  </a:cubicBezTo>
                  <a:cubicBezTo>
                    <a:pt x="1303776" y="3023850"/>
                    <a:pt x="1325727" y="3025418"/>
                    <a:pt x="1346111" y="3019930"/>
                  </a:cubicBezTo>
                  <a:cubicBezTo>
                    <a:pt x="1366495" y="3015227"/>
                    <a:pt x="1365711" y="3032474"/>
                    <a:pt x="1366495" y="3050506"/>
                  </a:cubicBezTo>
                  <a:cubicBezTo>
                    <a:pt x="1368063" y="3068538"/>
                    <a:pt x="1354735" y="3082650"/>
                    <a:pt x="1354735" y="3092841"/>
                  </a:cubicBezTo>
                  <a:cubicBezTo>
                    <a:pt x="1354735" y="3103817"/>
                    <a:pt x="1400991" y="3147721"/>
                    <a:pt x="1408046" y="3165752"/>
                  </a:cubicBezTo>
                  <a:cubicBezTo>
                    <a:pt x="1414318" y="3183785"/>
                    <a:pt x="1396286" y="3191624"/>
                    <a:pt x="1388446" y="3197896"/>
                  </a:cubicBezTo>
                  <a:cubicBezTo>
                    <a:pt x="1381391" y="3204952"/>
                    <a:pt x="1379823" y="3211224"/>
                    <a:pt x="1379823" y="3215144"/>
                  </a:cubicBezTo>
                  <a:cubicBezTo>
                    <a:pt x="1379823" y="3219064"/>
                    <a:pt x="1398639" y="3220632"/>
                    <a:pt x="1410399" y="3224552"/>
                  </a:cubicBezTo>
                  <a:cubicBezTo>
                    <a:pt x="1422942" y="3228472"/>
                    <a:pt x="1513885" y="3245719"/>
                    <a:pt x="1521725" y="3248071"/>
                  </a:cubicBezTo>
                  <a:cubicBezTo>
                    <a:pt x="1528781" y="3250424"/>
                    <a:pt x="1550732" y="3250424"/>
                    <a:pt x="1560924" y="3247288"/>
                  </a:cubicBezTo>
                  <a:cubicBezTo>
                    <a:pt x="1571900" y="3244151"/>
                    <a:pt x="1612668" y="3222200"/>
                    <a:pt x="1612668" y="3222200"/>
                  </a:cubicBezTo>
                  <a:lnTo>
                    <a:pt x="1649516" y="3254344"/>
                  </a:lnTo>
                  <a:cubicBezTo>
                    <a:pt x="1649516" y="3254344"/>
                    <a:pt x="1683227" y="3259831"/>
                    <a:pt x="1692635" y="3261399"/>
                  </a:cubicBezTo>
                  <a:cubicBezTo>
                    <a:pt x="1702042" y="3263751"/>
                    <a:pt x="1713019" y="3255911"/>
                    <a:pt x="1716155" y="3265319"/>
                  </a:cubicBezTo>
                  <a:cubicBezTo>
                    <a:pt x="1720075" y="3273943"/>
                    <a:pt x="1756138" y="3320199"/>
                    <a:pt x="1756138" y="3320199"/>
                  </a:cubicBezTo>
                  <a:cubicBezTo>
                    <a:pt x="1756138" y="3320199"/>
                    <a:pt x="1882360" y="3324118"/>
                    <a:pt x="1890200" y="3321767"/>
                  </a:cubicBezTo>
                  <a:cubicBezTo>
                    <a:pt x="1898040" y="3319415"/>
                    <a:pt x="1909016" y="3314710"/>
                    <a:pt x="1909016" y="3314710"/>
                  </a:cubicBezTo>
                  <a:lnTo>
                    <a:pt x="1966247" y="3318630"/>
                  </a:lnTo>
                  <a:cubicBezTo>
                    <a:pt x="1966247" y="3318630"/>
                    <a:pt x="1988199" y="3343718"/>
                    <a:pt x="1991335" y="3344502"/>
                  </a:cubicBezTo>
                  <a:cubicBezTo>
                    <a:pt x="1995255" y="3345286"/>
                    <a:pt x="2039943" y="3346854"/>
                    <a:pt x="2039943" y="3346854"/>
                  </a:cubicBezTo>
                  <a:cubicBezTo>
                    <a:pt x="2039943" y="3346854"/>
                    <a:pt x="2062678" y="3364886"/>
                    <a:pt x="2070518" y="3369590"/>
                  </a:cubicBezTo>
                  <a:cubicBezTo>
                    <a:pt x="2077574" y="3374294"/>
                    <a:pt x="2108934" y="3336663"/>
                    <a:pt x="2108934" y="3336663"/>
                  </a:cubicBezTo>
                  <a:cubicBezTo>
                    <a:pt x="2108934" y="3336663"/>
                    <a:pt x="2174005" y="3276295"/>
                    <a:pt x="2181845" y="3258264"/>
                  </a:cubicBezTo>
                  <a:cubicBezTo>
                    <a:pt x="2188901" y="3240231"/>
                    <a:pt x="2256324" y="3180648"/>
                    <a:pt x="2266515" y="3154777"/>
                  </a:cubicBezTo>
                  <a:cubicBezTo>
                    <a:pt x="2276708" y="3128905"/>
                    <a:pt x="2271220" y="3085786"/>
                    <a:pt x="2266515" y="3071674"/>
                  </a:cubicBezTo>
                  <a:cubicBezTo>
                    <a:pt x="2261028" y="3057562"/>
                    <a:pt x="2247700" y="2988571"/>
                    <a:pt x="2246916" y="2976811"/>
                  </a:cubicBezTo>
                  <a:cubicBezTo>
                    <a:pt x="2246132" y="2965051"/>
                    <a:pt x="2286899" y="2940748"/>
                    <a:pt x="2302579" y="2934475"/>
                  </a:cubicBezTo>
                  <a:cubicBezTo>
                    <a:pt x="2318259" y="2928203"/>
                    <a:pt x="2322179" y="2889004"/>
                    <a:pt x="2323747" y="2880380"/>
                  </a:cubicBezTo>
                  <a:cubicBezTo>
                    <a:pt x="2326099" y="2872540"/>
                    <a:pt x="2329235" y="2848236"/>
                    <a:pt x="2329235" y="2848236"/>
                  </a:cubicBezTo>
                  <a:cubicBezTo>
                    <a:pt x="2329235" y="2848236"/>
                    <a:pt x="2336291" y="2849021"/>
                    <a:pt x="2344914" y="2849021"/>
                  </a:cubicBezTo>
                  <a:cubicBezTo>
                    <a:pt x="2354322" y="2849021"/>
                    <a:pt x="2353539" y="2858429"/>
                    <a:pt x="2358242" y="2860780"/>
                  </a:cubicBezTo>
                  <a:cubicBezTo>
                    <a:pt x="2362947" y="2863916"/>
                    <a:pt x="2370002" y="2856076"/>
                    <a:pt x="2371570" y="2846669"/>
                  </a:cubicBezTo>
                  <a:cubicBezTo>
                    <a:pt x="2373922" y="2837261"/>
                    <a:pt x="2422530" y="2753374"/>
                    <a:pt x="2425666" y="2748670"/>
                  </a:cubicBezTo>
                  <a:cubicBezTo>
                    <a:pt x="2429586" y="2744750"/>
                    <a:pt x="2516608" y="2745534"/>
                    <a:pt x="2535424" y="2743966"/>
                  </a:cubicBezTo>
                  <a:cubicBezTo>
                    <a:pt x="2553456" y="2742398"/>
                    <a:pt x="2583248" y="2731422"/>
                    <a:pt x="2583248" y="2731422"/>
                  </a:cubicBezTo>
                  <a:cubicBezTo>
                    <a:pt x="2583248" y="2731422"/>
                    <a:pt x="2582464" y="2682815"/>
                    <a:pt x="2585600" y="2654591"/>
                  </a:cubicBezTo>
                </a:path>
              </a:pathLst>
            </a:custGeom>
            <a:solidFill>
              <a:srgbClr val="DADADA"/>
            </a:solidFill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="" xmlns:a16="http://schemas.microsoft.com/office/drawing/2014/main" id="{A513C062-5736-4168-B4F4-19325E688F22}"/>
                </a:ext>
              </a:extLst>
            </p:cNvPr>
            <p:cNvSpPr/>
            <p:nvPr/>
          </p:nvSpPr>
          <p:spPr>
            <a:xfrm>
              <a:off x="6056622" y="4434258"/>
              <a:ext cx="7840" cy="7840"/>
            </a:xfrm>
            <a:custGeom>
              <a:avLst/>
              <a:gdLst>
                <a:gd name="connsiteX0" fmla="*/ 905 w 0"/>
                <a:gd name="connsiteY0" fmla="*/ 0 h 0"/>
                <a:gd name="connsiteX1" fmla="*/ 905 w 0"/>
                <a:gd name="connsiteY1" fmla="*/ 2352 h 0"/>
                <a:gd name="connsiteX2" fmla="*/ 905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905" y="0"/>
                  </a:moveTo>
                  <a:cubicBezTo>
                    <a:pt x="121" y="3136"/>
                    <a:pt x="-663" y="4704"/>
                    <a:pt x="905" y="2352"/>
                  </a:cubicBezTo>
                  <a:cubicBezTo>
                    <a:pt x="1689" y="784"/>
                    <a:pt x="905" y="784"/>
                    <a:pt x="905" y="0"/>
                  </a:cubicBezTo>
                </a:path>
              </a:pathLst>
            </a:custGeom>
            <a:solidFill>
              <a:srgbClr val="DADADA"/>
            </a:solidFill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="" xmlns:a16="http://schemas.microsoft.com/office/drawing/2014/main" id="{C9A7D066-9E47-49B5-AFE8-DDBAF0A5DBE7}"/>
                </a:ext>
              </a:extLst>
            </p:cNvPr>
            <p:cNvSpPr/>
            <p:nvPr/>
          </p:nvSpPr>
          <p:spPr>
            <a:xfrm>
              <a:off x="2878447" y="4364482"/>
              <a:ext cx="2163813" cy="1881576"/>
            </a:xfrm>
            <a:custGeom>
              <a:avLst/>
              <a:gdLst>
                <a:gd name="connsiteX0" fmla="*/ 2039942 w 2163812"/>
                <a:gd name="connsiteY0" fmla="*/ 1016052 h 1881576"/>
                <a:gd name="connsiteX1" fmla="*/ 1982711 w 2163812"/>
                <a:gd name="connsiteY1" fmla="*/ 956468 h 1881576"/>
                <a:gd name="connsiteX2" fmla="*/ 2006231 w 2163812"/>
                <a:gd name="connsiteY2" fmla="*/ 920405 h 1881576"/>
                <a:gd name="connsiteX3" fmla="*/ 2014855 w 2163812"/>
                <a:gd name="connsiteY3" fmla="*/ 913349 h 1881576"/>
                <a:gd name="connsiteX4" fmla="*/ 2014855 w 2163812"/>
                <a:gd name="connsiteY4" fmla="*/ 856117 h 1881576"/>
                <a:gd name="connsiteX5" fmla="*/ 2032102 w 2163812"/>
                <a:gd name="connsiteY5" fmla="*/ 838870 h 1881576"/>
                <a:gd name="connsiteX6" fmla="*/ 2046214 w 2163812"/>
                <a:gd name="connsiteY6" fmla="*/ 841222 h 1881576"/>
                <a:gd name="connsiteX7" fmla="*/ 2054054 w 2163812"/>
                <a:gd name="connsiteY7" fmla="*/ 843574 h 1881576"/>
                <a:gd name="connsiteX8" fmla="*/ 2108934 w 2163812"/>
                <a:gd name="connsiteY8" fmla="*/ 737735 h 1881576"/>
                <a:gd name="connsiteX9" fmla="*/ 2117557 w 2163812"/>
                <a:gd name="connsiteY9" fmla="*/ 717351 h 1881576"/>
                <a:gd name="connsiteX10" fmla="*/ 2120694 w 2163812"/>
                <a:gd name="connsiteY10" fmla="*/ 709511 h 1881576"/>
                <a:gd name="connsiteX11" fmla="*/ 2120694 w 2163812"/>
                <a:gd name="connsiteY11" fmla="*/ 709511 h 1881576"/>
                <a:gd name="connsiteX12" fmla="*/ 2115206 w 2163812"/>
                <a:gd name="connsiteY12" fmla="*/ 692264 h 1881576"/>
                <a:gd name="connsiteX13" fmla="*/ 2104230 w 2163812"/>
                <a:gd name="connsiteY13" fmla="*/ 624840 h 1881576"/>
                <a:gd name="connsiteX14" fmla="*/ 2104230 w 2163812"/>
                <a:gd name="connsiteY14" fmla="*/ 624840 h 1881576"/>
                <a:gd name="connsiteX15" fmla="*/ 2143429 w 2163812"/>
                <a:gd name="connsiteY15" fmla="*/ 552713 h 1881576"/>
                <a:gd name="connsiteX16" fmla="*/ 2170869 w 2163812"/>
                <a:gd name="connsiteY16" fmla="*/ 506458 h 1881576"/>
                <a:gd name="connsiteX17" fmla="*/ 2141861 w 2163812"/>
                <a:gd name="connsiteY17" fmla="*/ 483722 h 1881576"/>
                <a:gd name="connsiteX18" fmla="*/ 2099526 w 2163812"/>
                <a:gd name="connsiteY18" fmla="*/ 469610 h 1881576"/>
                <a:gd name="connsiteX19" fmla="*/ 2095606 w 2163812"/>
                <a:gd name="connsiteY19" fmla="*/ 471178 h 1881576"/>
                <a:gd name="connsiteX20" fmla="*/ 1983495 w 2163812"/>
                <a:gd name="connsiteY20" fmla="*/ 517434 h 1881576"/>
                <a:gd name="connsiteX21" fmla="*/ 1960759 w 2163812"/>
                <a:gd name="connsiteY21" fmla="*/ 524490 h 1881576"/>
                <a:gd name="connsiteX22" fmla="*/ 1942728 w 2163812"/>
                <a:gd name="connsiteY22" fmla="*/ 527626 h 1881576"/>
                <a:gd name="connsiteX23" fmla="*/ 1942728 w 2163812"/>
                <a:gd name="connsiteY23" fmla="*/ 527626 h 1881576"/>
                <a:gd name="connsiteX24" fmla="*/ 1941160 w 2163812"/>
                <a:gd name="connsiteY24" fmla="*/ 527626 h 1881576"/>
                <a:gd name="connsiteX25" fmla="*/ 1907448 w 2163812"/>
                <a:gd name="connsiteY25" fmla="*/ 527626 h 1881576"/>
                <a:gd name="connsiteX26" fmla="*/ 1815721 w 2163812"/>
                <a:gd name="connsiteY26" fmla="*/ 534681 h 1881576"/>
                <a:gd name="connsiteX27" fmla="*/ 1814937 w 2163812"/>
                <a:gd name="connsiteY27" fmla="*/ 535465 h 1881576"/>
                <a:gd name="connsiteX28" fmla="*/ 1814937 w 2163812"/>
                <a:gd name="connsiteY28" fmla="*/ 534681 h 1881576"/>
                <a:gd name="connsiteX29" fmla="*/ 1811017 w 2163812"/>
                <a:gd name="connsiteY29" fmla="*/ 619352 h 1881576"/>
                <a:gd name="connsiteX30" fmla="*/ 1805529 w 2163812"/>
                <a:gd name="connsiteY30" fmla="*/ 704807 h 1881576"/>
                <a:gd name="connsiteX31" fmla="*/ 1805529 w 2163812"/>
                <a:gd name="connsiteY31" fmla="*/ 705591 h 1881576"/>
                <a:gd name="connsiteX32" fmla="*/ 1767114 w 2163812"/>
                <a:gd name="connsiteY32" fmla="*/ 748711 h 1881576"/>
                <a:gd name="connsiteX33" fmla="*/ 1705963 w 2163812"/>
                <a:gd name="connsiteY33" fmla="*/ 786342 h 1881576"/>
                <a:gd name="connsiteX34" fmla="*/ 1658139 w 2163812"/>
                <a:gd name="connsiteY34" fmla="*/ 804374 h 1881576"/>
                <a:gd name="connsiteX35" fmla="*/ 1552301 w 2163812"/>
                <a:gd name="connsiteY35" fmla="*/ 838870 h 1881576"/>
                <a:gd name="connsiteX36" fmla="*/ 1474685 w 2163812"/>
                <a:gd name="connsiteY36" fmla="*/ 848278 h 1881576"/>
                <a:gd name="connsiteX37" fmla="*/ 1416670 w 2163812"/>
                <a:gd name="connsiteY37" fmla="*/ 836518 h 1881576"/>
                <a:gd name="connsiteX38" fmla="*/ 1406478 w 2163812"/>
                <a:gd name="connsiteY38" fmla="*/ 723623 h 1881576"/>
                <a:gd name="connsiteX39" fmla="*/ 1409614 w 2163812"/>
                <a:gd name="connsiteY39" fmla="*/ 707943 h 1881576"/>
                <a:gd name="connsiteX40" fmla="*/ 1419806 w 2163812"/>
                <a:gd name="connsiteY40" fmla="*/ 624056 h 1881576"/>
                <a:gd name="connsiteX41" fmla="*/ 1431566 w 2163812"/>
                <a:gd name="connsiteY41" fmla="*/ 533897 h 1881576"/>
                <a:gd name="connsiteX42" fmla="*/ 1431566 w 2163812"/>
                <a:gd name="connsiteY42" fmla="*/ 533113 h 1881576"/>
                <a:gd name="connsiteX43" fmla="*/ 1364143 w 2163812"/>
                <a:gd name="connsiteY43" fmla="*/ 491562 h 1881576"/>
                <a:gd name="connsiteX44" fmla="*/ 1349247 w 2163812"/>
                <a:gd name="connsiteY44" fmla="*/ 484506 h 1881576"/>
                <a:gd name="connsiteX45" fmla="*/ 1341407 w 2163812"/>
                <a:gd name="connsiteY45" fmla="*/ 481370 h 1881576"/>
                <a:gd name="connsiteX46" fmla="*/ 1340623 w 2163812"/>
                <a:gd name="connsiteY46" fmla="*/ 481370 h 1881576"/>
                <a:gd name="connsiteX47" fmla="*/ 1313967 w 2163812"/>
                <a:gd name="connsiteY47" fmla="*/ 487642 h 1881576"/>
                <a:gd name="connsiteX48" fmla="*/ 1229297 w 2163812"/>
                <a:gd name="connsiteY48" fmla="*/ 502538 h 1881576"/>
                <a:gd name="connsiteX49" fmla="*/ 1226161 w 2163812"/>
                <a:gd name="connsiteY49" fmla="*/ 502538 h 1881576"/>
                <a:gd name="connsiteX50" fmla="*/ 1174417 w 2163812"/>
                <a:gd name="connsiteY50" fmla="*/ 431195 h 1881576"/>
                <a:gd name="connsiteX51" fmla="*/ 1170497 w 2163812"/>
                <a:gd name="connsiteY51" fmla="*/ 411595 h 1881576"/>
                <a:gd name="connsiteX52" fmla="*/ 1168929 w 2163812"/>
                <a:gd name="connsiteY52" fmla="*/ 392779 h 1881576"/>
                <a:gd name="connsiteX53" fmla="*/ 1168929 w 2163812"/>
                <a:gd name="connsiteY53" fmla="*/ 391211 h 1881576"/>
                <a:gd name="connsiteX54" fmla="*/ 1168145 w 2163812"/>
                <a:gd name="connsiteY54" fmla="*/ 361420 h 1881576"/>
                <a:gd name="connsiteX55" fmla="*/ 1163442 w 2163812"/>
                <a:gd name="connsiteY55" fmla="*/ 287725 h 1881576"/>
                <a:gd name="connsiteX56" fmla="*/ 1163442 w 2163812"/>
                <a:gd name="connsiteY56" fmla="*/ 286940 h 1881576"/>
                <a:gd name="connsiteX57" fmla="*/ 1063091 w 2163812"/>
                <a:gd name="connsiteY57" fmla="*/ 116815 h 1881576"/>
                <a:gd name="connsiteX58" fmla="*/ 1040355 w 2163812"/>
                <a:gd name="connsiteY58" fmla="*/ 81535 h 1881576"/>
                <a:gd name="connsiteX59" fmla="*/ 1023891 w 2163812"/>
                <a:gd name="connsiteY59" fmla="*/ 56447 h 1881576"/>
                <a:gd name="connsiteX60" fmla="*/ 1023107 w 2163812"/>
                <a:gd name="connsiteY60" fmla="*/ 55663 h 1881576"/>
                <a:gd name="connsiteX61" fmla="*/ 1000371 w 2163812"/>
                <a:gd name="connsiteY61" fmla="*/ 0 h 1881576"/>
                <a:gd name="connsiteX62" fmla="*/ 782422 w 2163812"/>
                <a:gd name="connsiteY62" fmla="*/ 83103 h 1881576"/>
                <a:gd name="connsiteX63" fmla="*/ 664040 w 2163812"/>
                <a:gd name="connsiteY63" fmla="*/ 192862 h 1881576"/>
                <a:gd name="connsiteX64" fmla="*/ 638952 w 2163812"/>
                <a:gd name="connsiteY64" fmla="*/ 217949 h 1881576"/>
                <a:gd name="connsiteX65" fmla="*/ 638952 w 2163812"/>
                <a:gd name="connsiteY65" fmla="*/ 217949 h 1881576"/>
                <a:gd name="connsiteX66" fmla="*/ 638168 w 2163812"/>
                <a:gd name="connsiteY66" fmla="*/ 217949 h 1881576"/>
                <a:gd name="connsiteX67" fmla="*/ 616216 w 2163812"/>
                <a:gd name="connsiteY67" fmla="*/ 235197 h 1881576"/>
                <a:gd name="connsiteX68" fmla="*/ 514298 w 2163812"/>
                <a:gd name="connsiteY68" fmla="*/ 313596 h 1881576"/>
                <a:gd name="connsiteX69" fmla="*/ 513514 w 2163812"/>
                <a:gd name="connsiteY69" fmla="*/ 313596 h 1881576"/>
                <a:gd name="connsiteX70" fmla="*/ 408459 w 2163812"/>
                <a:gd name="connsiteY70" fmla="*/ 366124 h 1881576"/>
                <a:gd name="connsiteX71" fmla="*/ 387291 w 2163812"/>
                <a:gd name="connsiteY71" fmla="*/ 375532 h 1881576"/>
                <a:gd name="connsiteX72" fmla="*/ 370827 w 2163812"/>
                <a:gd name="connsiteY72" fmla="*/ 381803 h 1881576"/>
                <a:gd name="connsiteX73" fmla="*/ 370043 w 2163812"/>
                <a:gd name="connsiteY73" fmla="*/ 381803 h 1881576"/>
                <a:gd name="connsiteX74" fmla="*/ 323788 w 2163812"/>
                <a:gd name="connsiteY74" fmla="*/ 416299 h 1881576"/>
                <a:gd name="connsiteX75" fmla="*/ 238333 w 2163812"/>
                <a:gd name="connsiteY75" fmla="*/ 476666 h 1881576"/>
                <a:gd name="connsiteX76" fmla="*/ 238333 w 2163812"/>
                <a:gd name="connsiteY76" fmla="*/ 476666 h 1881576"/>
                <a:gd name="connsiteX77" fmla="*/ 0 w 2163812"/>
                <a:gd name="connsiteY77" fmla="*/ 558201 h 1881576"/>
                <a:gd name="connsiteX78" fmla="*/ 50959 w 2163812"/>
                <a:gd name="connsiteY78" fmla="*/ 671096 h 1881576"/>
                <a:gd name="connsiteX79" fmla="*/ 39984 w 2163812"/>
                <a:gd name="connsiteY79" fmla="*/ 707943 h 1881576"/>
                <a:gd name="connsiteX80" fmla="*/ 38416 w 2163812"/>
                <a:gd name="connsiteY80" fmla="*/ 733031 h 1881576"/>
                <a:gd name="connsiteX81" fmla="*/ 151310 w 2163812"/>
                <a:gd name="connsiteY81" fmla="*/ 793398 h 1881576"/>
                <a:gd name="connsiteX82" fmla="*/ 171694 w 2163812"/>
                <a:gd name="connsiteY82" fmla="*/ 794966 h 1881576"/>
                <a:gd name="connsiteX83" fmla="*/ 185806 w 2163812"/>
                <a:gd name="connsiteY83" fmla="*/ 842006 h 1881576"/>
                <a:gd name="connsiteX84" fmla="*/ 243821 w 2163812"/>
                <a:gd name="connsiteY84" fmla="*/ 1051331 h 1881576"/>
                <a:gd name="connsiteX85" fmla="*/ 246957 w 2163812"/>
                <a:gd name="connsiteY85" fmla="*/ 1140706 h 1881576"/>
                <a:gd name="connsiteX86" fmla="*/ 261069 w 2163812"/>
                <a:gd name="connsiteY86" fmla="*/ 1256736 h 1881576"/>
                <a:gd name="connsiteX87" fmla="*/ 313596 w 2163812"/>
                <a:gd name="connsiteY87" fmla="*/ 1319455 h 1881576"/>
                <a:gd name="connsiteX88" fmla="*/ 456282 w 2163812"/>
                <a:gd name="connsiteY88" fmla="*/ 1319455 h 1881576"/>
                <a:gd name="connsiteX89" fmla="*/ 643656 w 2163812"/>
                <a:gd name="connsiteY89" fmla="*/ 1362575 h 1881576"/>
                <a:gd name="connsiteX90" fmla="*/ 663256 w 2163812"/>
                <a:gd name="connsiteY90" fmla="*/ 1437838 h 1881576"/>
                <a:gd name="connsiteX91" fmla="*/ 684423 w 2163812"/>
                <a:gd name="connsiteY91" fmla="*/ 1439406 h 1881576"/>
                <a:gd name="connsiteX92" fmla="*/ 719703 w 2163812"/>
                <a:gd name="connsiteY92" fmla="*/ 1465278 h 1881576"/>
                <a:gd name="connsiteX93" fmla="*/ 771446 w 2163812"/>
                <a:gd name="connsiteY93" fmla="*/ 1695771 h 1881576"/>
                <a:gd name="connsiteX94" fmla="*/ 853765 w 2163812"/>
                <a:gd name="connsiteY94" fmla="*/ 1832969 h 1881576"/>
                <a:gd name="connsiteX95" fmla="*/ 984692 w 2163812"/>
                <a:gd name="connsiteY95" fmla="*/ 1865113 h 1881576"/>
                <a:gd name="connsiteX96" fmla="*/ 1088178 w 2163812"/>
                <a:gd name="connsiteY96" fmla="*/ 1884713 h 1881576"/>
                <a:gd name="connsiteX97" fmla="*/ 1123458 w 2163812"/>
                <a:gd name="connsiteY97" fmla="*/ 1867465 h 1881576"/>
                <a:gd name="connsiteX98" fmla="*/ 1216753 w 2163812"/>
                <a:gd name="connsiteY98" fmla="*/ 1838457 h 1881576"/>
                <a:gd name="connsiteX99" fmla="*/ 1223025 w 2163812"/>
                <a:gd name="connsiteY99" fmla="*/ 1648731 h 1881576"/>
                <a:gd name="connsiteX100" fmla="*/ 1288880 w 2163812"/>
                <a:gd name="connsiteY100" fmla="*/ 1615020 h 1881576"/>
                <a:gd name="connsiteX101" fmla="*/ 1310832 w 2163812"/>
                <a:gd name="connsiteY101" fmla="*/ 1636972 h 1881576"/>
                <a:gd name="connsiteX102" fmla="*/ 1347679 w 2163812"/>
                <a:gd name="connsiteY102" fmla="*/ 1606396 h 1881576"/>
                <a:gd name="connsiteX103" fmla="*/ 1420590 w 2163812"/>
                <a:gd name="connsiteY103" fmla="*/ 1560925 h 1881576"/>
                <a:gd name="connsiteX104" fmla="*/ 1488013 w 2163812"/>
                <a:gd name="connsiteY104" fmla="*/ 1519373 h 1881576"/>
                <a:gd name="connsiteX105" fmla="*/ 1538973 w 2163812"/>
                <a:gd name="connsiteY105" fmla="*/ 1449598 h 1881576"/>
                <a:gd name="connsiteX106" fmla="*/ 1646379 w 2163812"/>
                <a:gd name="connsiteY106" fmla="*/ 1448030 h 1881576"/>
                <a:gd name="connsiteX107" fmla="*/ 1727914 w 2163812"/>
                <a:gd name="connsiteY107" fmla="*/ 1403343 h 1881576"/>
                <a:gd name="connsiteX108" fmla="*/ 1751434 w 2163812"/>
                <a:gd name="connsiteY108" fmla="*/ 1365711 h 1881576"/>
                <a:gd name="connsiteX109" fmla="*/ 1788282 w 2163812"/>
                <a:gd name="connsiteY109" fmla="*/ 1285744 h 1881576"/>
                <a:gd name="connsiteX110" fmla="*/ 1812585 w 2163812"/>
                <a:gd name="connsiteY110" fmla="*/ 1179122 h 1881576"/>
                <a:gd name="connsiteX111" fmla="*/ 1856489 w 2163812"/>
                <a:gd name="connsiteY111" fmla="*/ 1187745 h 1881576"/>
                <a:gd name="connsiteX112" fmla="*/ 2060326 w 2163812"/>
                <a:gd name="connsiteY112" fmla="*/ 1045843 h 1881576"/>
                <a:gd name="connsiteX113" fmla="*/ 2039942 w 2163812"/>
                <a:gd name="connsiteY113" fmla="*/ 1016052 h 188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163812" h="1881576">
                  <a:moveTo>
                    <a:pt x="2039942" y="1016052"/>
                  </a:moveTo>
                  <a:cubicBezTo>
                    <a:pt x="2026615" y="998804"/>
                    <a:pt x="1986631" y="963524"/>
                    <a:pt x="1982711" y="956468"/>
                  </a:cubicBezTo>
                  <a:cubicBezTo>
                    <a:pt x="1978791" y="949412"/>
                    <a:pt x="1993687" y="932165"/>
                    <a:pt x="2006231" y="920405"/>
                  </a:cubicBezTo>
                  <a:cubicBezTo>
                    <a:pt x="2009367" y="917269"/>
                    <a:pt x="2012503" y="914917"/>
                    <a:pt x="2014855" y="913349"/>
                  </a:cubicBezTo>
                  <a:lnTo>
                    <a:pt x="2014855" y="856117"/>
                  </a:lnTo>
                  <a:cubicBezTo>
                    <a:pt x="2014855" y="842789"/>
                    <a:pt x="2021911" y="838870"/>
                    <a:pt x="2032102" y="838870"/>
                  </a:cubicBezTo>
                  <a:cubicBezTo>
                    <a:pt x="2036806" y="838870"/>
                    <a:pt x="2041510" y="840438"/>
                    <a:pt x="2046214" y="841222"/>
                  </a:cubicBezTo>
                  <a:cubicBezTo>
                    <a:pt x="2050918" y="842006"/>
                    <a:pt x="2054054" y="843574"/>
                    <a:pt x="2054054" y="843574"/>
                  </a:cubicBezTo>
                  <a:cubicBezTo>
                    <a:pt x="2058758" y="839654"/>
                    <a:pt x="2090902" y="777718"/>
                    <a:pt x="2108934" y="737735"/>
                  </a:cubicBezTo>
                  <a:cubicBezTo>
                    <a:pt x="2112854" y="730679"/>
                    <a:pt x="2115206" y="723623"/>
                    <a:pt x="2117557" y="717351"/>
                  </a:cubicBezTo>
                  <a:cubicBezTo>
                    <a:pt x="2119126" y="713431"/>
                    <a:pt x="2120694" y="710295"/>
                    <a:pt x="2120694" y="709511"/>
                  </a:cubicBezTo>
                  <a:lnTo>
                    <a:pt x="2120694" y="709511"/>
                  </a:lnTo>
                  <a:cubicBezTo>
                    <a:pt x="2120694" y="707159"/>
                    <a:pt x="2118341" y="700103"/>
                    <a:pt x="2115206" y="692264"/>
                  </a:cubicBezTo>
                  <a:cubicBezTo>
                    <a:pt x="2108150" y="673448"/>
                    <a:pt x="2097958" y="646008"/>
                    <a:pt x="2104230" y="624840"/>
                  </a:cubicBezTo>
                  <a:lnTo>
                    <a:pt x="2104230" y="624840"/>
                  </a:lnTo>
                  <a:cubicBezTo>
                    <a:pt x="2108934" y="609945"/>
                    <a:pt x="2127749" y="580153"/>
                    <a:pt x="2143429" y="552713"/>
                  </a:cubicBezTo>
                  <a:cubicBezTo>
                    <a:pt x="2156757" y="531546"/>
                    <a:pt x="2169301" y="511946"/>
                    <a:pt x="2170869" y="506458"/>
                  </a:cubicBezTo>
                  <a:cubicBezTo>
                    <a:pt x="2167733" y="501754"/>
                    <a:pt x="2155973" y="492346"/>
                    <a:pt x="2141861" y="483722"/>
                  </a:cubicBezTo>
                  <a:cubicBezTo>
                    <a:pt x="2126965" y="475098"/>
                    <a:pt x="2110502" y="468042"/>
                    <a:pt x="2099526" y="469610"/>
                  </a:cubicBezTo>
                  <a:cubicBezTo>
                    <a:pt x="2097958" y="470394"/>
                    <a:pt x="2096390" y="470394"/>
                    <a:pt x="2095606" y="471178"/>
                  </a:cubicBezTo>
                  <a:cubicBezTo>
                    <a:pt x="2078358" y="480586"/>
                    <a:pt x="2024263" y="504106"/>
                    <a:pt x="1983495" y="517434"/>
                  </a:cubicBezTo>
                  <a:cubicBezTo>
                    <a:pt x="1975655" y="520570"/>
                    <a:pt x="1967815" y="522138"/>
                    <a:pt x="1960759" y="524490"/>
                  </a:cubicBezTo>
                  <a:cubicBezTo>
                    <a:pt x="1953703" y="526058"/>
                    <a:pt x="1947432" y="527626"/>
                    <a:pt x="1942728" y="527626"/>
                  </a:cubicBezTo>
                  <a:lnTo>
                    <a:pt x="1942728" y="527626"/>
                  </a:lnTo>
                  <a:lnTo>
                    <a:pt x="1941160" y="527626"/>
                  </a:lnTo>
                  <a:cubicBezTo>
                    <a:pt x="1932536" y="528410"/>
                    <a:pt x="1920776" y="528410"/>
                    <a:pt x="1907448" y="527626"/>
                  </a:cubicBezTo>
                  <a:cubicBezTo>
                    <a:pt x="1874520" y="527626"/>
                    <a:pt x="1832969" y="526058"/>
                    <a:pt x="1815721" y="534681"/>
                  </a:cubicBezTo>
                  <a:lnTo>
                    <a:pt x="1814937" y="535465"/>
                  </a:lnTo>
                  <a:lnTo>
                    <a:pt x="1814937" y="534681"/>
                  </a:lnTo>
                  <a:cubicBezTo>
                    <a:pt x="1806313" y="540169"/>
                    <a:pt x="1808665" y="580937"/>
                    <a:pt x="1811017" y="619352"/>
                  </a:cubicBezTo>
                  <a:cubicBezTo>
                    <a:pt x="1813369" y="656200"/>
                    <a:pt x="1815721" y="692264"/>
                    <a:pt x="1805529" y="704807"/>
                  </a:cubicBezTo>
                  <a:lnTo>
                    <a:pt x="1805529" y="705591"/>
                  </a:lnTo>
                  <a:cubicBezTo>
                    <a:pt x="1796905" y="717351"/>
                    <a:pt x="1783578" y="733031"/>
                    <a:pt x="1767114" y="748711"/>
                  </a:cubicBezTo>
                  <a:cubicBezTo>
                    <a:pt x="1749866" y="764390"/>
                    <a:pt x="1729482" y="778502"/>
                    <a:pt x="1705963" y="786342"/>
                  </a:cubicBezTo>
                  <a:cubicBezTo>
                    <a:pt x="1691067" y="791046"/>
                    <a:pt x="1674603" y="798102"/>
                    <a:pt x="1658139" y="804374"/>
                  </a:cubicBezTo>
                  <a:cubicBezTo>
                    <a:pt x="1626780" y="816918"/>
                    <a:pt x="1593068" y="830246"/>
                    <a:pt x="1552301" y="838870"/>
                  </a:cubicBezTo>
                  <a:cubicBezTo>
                    <a:pt x="1520941" y="845142"/>
                    <a:pt x="1495853" y="848278"/>
                    <a:pt x="1474685" y="848278"/>
                  </a:cubicBezTo>
                  <a:cubicBezTo>
                    <a:pt x="1452734" y="847493"/>
                    <a:pt x="1433918" y="844358"/>
                    <a:pt x="1416670" y="836518"/>
                  </a:cubicBezTo>
                  <a:cubicBezTo>
                    <a:pt x="1384527" y="823190"/>
                    <a:pt x="1399423" y="757335"/>
                    <a:pt x="1406478" y="723623"/>
                  </a:cubicBezTo>
                  <a:cubicBezTo>
                    <a:pt x="1408046" y="715783"/>
                    <a:pt x="1409614" y="709511"/>
                    <a:pt x="1409614" y="707943"/>
                  </a:cubicBezTo>
                  <a:cubicBezTo>
                    <a:pt x="1409614" y="701671"/>
                    <a:pt x="1415102" y="663256"/>
                    <a:pt x="1419806" y="624056"/>
                  </a:cubicBezTo>
                  <a:cubicBezTo>
                    <a:pt x="1425294" y="582505"/>
                    <a:pt x="1431566" y="540953"/>
                    <a:pt x="1431566" y="533897"/>
                  </a:cubicBezTo>
                  <a:lnTo>
                    <a:pt x="1431566" y="533113"/>
                  </a:lnTo>
                  <a:cubicBezTo>
                    <a:pt x="1431566" y="527626"/>
                    <a:pt x="1391583" y="505674"/>
                    <a:pt x="1364143" y="491562"/>
                  </a:cubicBezTo>
                  <a:cubicBezTo>
                    <a:pt x="1358655" y="488426"/>
                    <a:pt x="1353167" y="486074"/>
                    <a:pt x="1349247" y="484506"/>
                  </a:cubicBezTo>
                  <a:cubicBezTo>
                    <a:pt x="1345327" y="482938"/>
                    <a:pt x="1342975" y="482154"/>
                    <a:pt x="1341407" y="481370"/>
                  </a:cubicBezTo>
                  <a:lnTo>
                    <a:pt x="1340623" y="481370"/>
                  </a:lnTo>
                  <a:cubicBezTo>
                    <a:pt x="1337487" y="481370"/>
                    <a:pt x="1327295" y="484506"/>
                    <a:pt x="1313967" y="487642"/>
                  </a:cubicBezTo>
                  <a:cubicBezTo>
                    <a:pt x="1288096" y="494698"/>
                    <a:pt x="1251248" y="504106"/>
                    <a:pt x="1229297" y="502538"/>
                  </a:cubicBezTo>
                  <a:lnTo>
                    <a:pt x="1226161" y="502538"/>
                  </a:lnTo>
                  <a:cubicBezTo>
                    <a:pt x="1199505" y="498618"/>
                    <a:pt x="1182257" y="465690"/>
                    <a:pt x="1174417" y="431195"/>
                  </a:cubicBezTo>
                  <a:cubicBezTo>
                    <a:pt x="1172849" y="424923"/>
                    <a:pt x="1172065" y="417867"/>
                    <a:pt x="1170497" y="411595"/>
                  </a:cubicBezTo>
                  <a:cubicBezTo>
                    <a:pt x="1169713" y="405323"/>
                    <a:pt x="1168929" y="399051"/>
                    <a:pt x="1168929" y="392779"/>
                  </a:cubicBezTo>
                  <a:lnTo>
                    <a:pt x="1168929" y="391211"/>
                  </a:lnTo>
                  <a:cubicBezTo>
                    <a:pt x="1168145" y="381803"/>
                    <a:pt x="1168145" y="371612"/>
                    <a:pt x="1168145" y="361420"/>
                  </a:cubicBezTo>
                  <a:cubicBezTo>
                    <a:pt x="1167361" y="330844"/>
                    <a:pt x="1166577" y="301836"/>
                    <a:pt x="1163442" y="287725"/>
                  </a:cubicBezTo>
                  <a:lnTo>
                    <a:pt x="1163442" y="286940"/>
                  </a:lnTo>
                  <a:cubicBezTo>
                    <a:pt x="1160306" y="273613"/>
                    <a:pt x="1105426" y="182670"/>
                    <a:pt x="1063091" y="116815"/>
                  </a:cubicBezTo>
                  <a:cubicBezTo>
                    <a:pt x="1055251" y="104271"/>
                    <a:pt x="1047411" y="91727"/>
                    <a:pt x="1040355" y="81535"/>
                  </a:cubicBezTo>
                  <a:cubicBezTo>
                    <a:pt x="1034083" y="71343"/>
                    <a:pt x="1027811" y="62719"/>
                    <a:pt x="1023891" y="56447"/>
                  </a:cubicBezTo>
                  <a:lnTo>
                    <a:pt x="1023107" y="55663"/>
                  </a:lnTo>
                  <a:cubicBezTo>
                    <a:pt x="1006643" y="31360"/>
                    <a:pt x="1001155" y="12544"/>
                    <a:pt x="1000371" y="0"/>
                  </a:cubicBezTo>
                  <a:cubicBezTo>
                    <a:pt x="961956" y="17248"/>
                    <a:pt x="878853" y="52527"/>
                    <a:pt x="782422" y="83103"/>
                  </a:cubicBezTo>
                  <a:cubicBezTo>
                    <a:pt x="737735" y="116815"/>
                    <a:pt x="691479" y="164638"/>
                    <a:pt x="664040" y="192862"/>
                  </a:cubicBezTo>
                  <a:cubicBezTo>
                    <a:pt x="652280" y="205406"/>
                    <a:pt x="642872" y="214814"/>
                    <a:pt x="638952" y="217949"/>
                  </a:cubicBezTo>
                  <a:lnTo>
                    <a:pt x="638952" y="217949"/>
                  </a:lnTo>
                  <a:lnTo>
                    <a:pt x="638168" y="217949"/>
                  </a:lnTo>
                  <a:cubicBezTo>
                    <a:pt x="635816" y="219517"/>
                    <a:pt x="627192" y="226573"/>
                    <a:pt x="616216" y="235197"/>
                  </a:cubicBezTo>
                  <a:cubicBezTo>
                    <a:pt x="584073" y="260285"/>
                    <a:pt x="530761" y="303404"/>
                    <a:pt x="514298" y="313596"/>
                  </a:cubicBezTo>
                  <a:lnTo>
                    <a:pt x="513514" y="313596"/>
                  </a:lnTo>
                  <a:cubicBezTo>
                    <a:pt x="498618" y="322220"/>
                    <a:pt x="447658" y="348092"/>
                    <a:pt x="408459" y="366124"/>
                  </a:cubicBezTo>
                  <a:cubicBezTo>
                    <a:pt x="400619" y="370043"/>
                    <a:pt x="392779" y="373179"/>
                    <a:pt x="387291" y="375532"/>
                  </a:cubicBezTo>
                  <a:cubicBezTo>
                    <a:pt x="381019" y="377883"/>
                    <a:pt x="374747" y="380235"/>
                    <a:pt x="370827" y="381803"/>
                  </a:cubicBezTo>
                  <a:lnTo>
                    <a:pt x="370043" y="381803"/>
                  </a:lnTo>
                  <a:cubicBezTo>
                    <a:pt x="357500" y="385723"/>
                    <a:pt x="342604" y="399835"/>
                    <a:pt x="323788" y="416299"/>
                  </a:cubicBezTo>
                  <a:cubicBezTo>
                    <a:pt x="299484" y="438251"/>
                    <a:pt x="271261" y="463338"/>
                    <a:pt x="238333" y="476666"/>
                  </a:cubicBezTo>
                  <a:lnTo>
                    <a:pt x="238333" y="476666"/>
                  </a:lnTo>
                  <a:cubicBezTo>
                    <a:pt x="188158" y="496266"/>
                    <a:pt x="37632" y="545657"/>
                    <a:pt x="0" y="558201"/>
                  </a:cubicBezTo>
                  <a:cubicBezTo>
                    <a:pt x="25872" y="617784"/>
                    <a:pt x="47039" y="665608"/>
                    <a:pt x="50959" y="671096"/>
                  </a:cubicBezTo>
                  <a:cubicBezTo>
                    <a:pt x="60367" y="687560"/>
                    <a:pt x="41552" y="696968"/>
                    <a:pt x="39984" y="707943"/>
                  </a:cubicBezTo>
                  <a:cubicBezTo>
                    <a:pt x="38416" y="718919"/>
                    <a:pt x="26656" y="721271"/>
                    <a:pt x="38416" y="733031"/>
                  </a:cubicBezTo>
                  <a:cubicBezTo>
                    <a:pt x="50175" y="744007"/>
                    <a:pt x="143470" y="791830"/>
                    <a:pt x="151310" y="793398"/>
                  </a:cubicBezTo>
                  <a:cubicBezTo>
                    <a:pt x="159150" y="794966"/>
                    <a:pt x="160718" y="783206"/>
                    <a:pt x="171694" y="794966"/>
                  </a:cubicBezTo>
                  <a:cubicBezTo>
                    <a:pt x="182670" y="805942"/>
                    <a:pt x="184238" y="819270"/>
                    <a:pt x="185806" y="842006"/>
                  </a:cubicBezTo>
                  <a:cubicBezTo>
                    <a:pt x="188158" y="864741"/>
                    <a:pt x="243037" y="1012915"/>
                    <a:pt x="243821" y="1051331"/>
                  </a:cubicBezTo>
                  <a:cubicBezTo>
                    <a:pt x="245389" y="1090531"/>
                    <a:pt x="248525" y="1119538"/>
                    <a:pt x="246957" y="1140706"/>
                  </a:cubicBezTo>
                  <a:cubicBezTo>
                    <a:pt x="245389" y="1161874"/>
                    <a:pt x="261069" y="1245761"/>
                    <a:pt x="261069" y="1256736"/>
                  </a:cubicBezTo>
                  <a:cubicBezTo>
                    <a:pt x="261069" y="1268496"/>
                    <a:pt x="274397" y="1303776"/>
                    <a:pt x="313596" y="1319455"/>
                  </a:cubicBezTo>
                  <a:cubicBezTo>
                    <a:pt x="352796" y="1335135"/>
                    <a:pt x="456282" y="1319455"/>
                    <a:pt x="456282" y="1319455"/>
                  </a:cubicBezTo>
                  <a:cubicBezTo>
                    <a:pt x="456282" y="1319455"/>
                    <a:pt x="617000" y="1357087"/>
                    <a:pt x="643656" y="1362575"/>
                  </a:cubicBezTo>
                  <a:cubicBezTo>
                    <a:pt x="670312" y="1368063"/>
                    <a:pt x="662472" y="1426078"/>
                    <a:pt x="663256" y="1437838"/>
                  </a:cubicBezTo>
                  <a:cubicBezTo>
                    <a:pt x="664040" y="1450382"/>
                    <a:pt x="670312" y="1443326"/>
                    <a:pt x="684423" y="1439406"/>
                  </a:cubicBezTo>
                  <a:cubicBezTo>
                    <a:pt x="698535" y="1435486"/>
                    <a:pt x="702455" y="1440974"/>
                    <a:pt x="719703" y="1465278"/>
                  </a:cubicBezTo>
                  <a:cubicBezTo>
                    <a:pt x="736951" y="1490366"/>
                    <a:pt x="767526" y="1687147"/>
                    <a:pt x="771446" y="1695771"/>
                  </a:cubicBezTo>
                  <a:cubicBezTo>
                    <a:pt x="775366" y="1703611"/>
                    <a:pt x="839653" y="1822777"/>
                    <a:pt x="853765" y="1832969"/>
                  </a:cubicBezTo>
                  <a:cubicBezTo>
                    <a:pt x="867877" y="1843161"/>
                    <a:pt x="979204" y="1865113"/>
                    <a:pt x="984692" y="1865113"/>
                  </a:cubicBezTo>
                  <a:cubicBezTo>
                    <a:pt x="990180" y="1865113"/>
                    <a:pt x="1081907" y="1883145"/>
                    <a:pt x="1088178" y="1884713"/>
                  </a:cubicBezTo>
                  <a:cubicBezTo>
                    <a:pt x="1094450" y="1885496"/>
                    <a:pt x="1123458" y="1867465"/>
                    <a:pt x="1123458" y="1867465"/>
                  </a:cubicBezTo>
                  <a:lnTo>
                    <a:pt x="1216753" y="1838457"/>
                  </a:lnTo>
                  <a:lnTo>
                    <a:pt x="1223025" y="1648731"/>
                  </a:lnTo>
                  <a:lnTo>
                    <a:pt x="1288880" y="1615020"/>
                  </a:lnTo>
                  <a:lnTo>
                    <a:pt x="1310832" y="1636972"/>
                  </a:lnTo>
                  <a:lnTo>
                    <a:pt x="1347679" y="1606396"/>
                  </a:lnTo>
                  <a:cubicBezTo>
                    <a:pt x="1347679" y="1606396"/>
                    <a:pt x="1381391" y="1591500"/>
                    <a:pt x="1420590" y="1560925"/>
                  </a:cubicBezTo>
                  <a:cubicBezTo>
                    <a:pt x="1459790" y="1531133"/>
                    <a:pt x="1486445" y="1524861"/>
                    <a:pt x="1488013" y="1519373"/>
                  </a:cubicBezTo>
                  <a:cubicBezTo>
                    <a:pt x="1489581" y="1513885"/>
                    <a:pt x="1512317" y="1466062"/>
                    <a:pt x="1538973" y="1449598"/>
                  </a:cubicBezTo>
                  <a:cubicBezTo>
                    <a:pt x="1565628" y="1433134"/>
                    <a:pt x="1586012" y="1449598"/>
                    <a:pt x="1646379" y="1448030"/>
                  </a:cubicBezTo>
                  <a:cubicBezTo>
                    <a:pt x="1705963" y="1446462"/>
                    <a:pt x="1698907" y="1427647"/>
                    <a:pt x="1727914" y="1403343"/>
                  </a:cubicBezTo>
                  <a:cubicBezTo>
                    <a:pt x="1756922" y="1379039"/>
                    <a:pt x="1751434" y="1379823"/>
                    <a:pt x="1751434" y="1365711"/>
                  </a:cubicBezTo>
                  <a:cubicBezTo>
                    <a:pt x="1750650" y="1350815"/>
                    <a:pt x="1776522" y="1312400"/>
                    <a:pt x="1788282" y="1285744"/>
                  </a:cubicBezTo>
                  <a:cubicBezTo>
                    <a:pt x="1800825" y="1259872"/>
                    <a:pt x="1804745" y="1186961"/>
                    <a:pt x="1812585" y="1179122"/>
                  </a:cubicBezTo>
                  <a:cubicBezTo>
                    <a:pt x="1819641" y="1172065"/>
                    <a:pt x="1852569" y="1187745"/>
                    <a:pt x="1856489" y="1187745"/>
                  </a:cubicBezTo>
                  <a:cubicBezTo>
                    <a:pt x="1860409" y="1187745"/>
                    <a:pt x="2046998" y="1053683"/>
                    <a:pt x="2060326" y="1045843"/>
                  </a:cubicBezTo>
                  <a:cubicBezTo>
                    <a:pt x="2075222" y="1041139"/>
                    <a:pt x="2053270" y="1032515"/>
                    <a:pt x="2039942" y="1016052"/>
                  </a:cubicBezTo>
                </a:path>
              </a:pathLst>
            </a:custGeom>
            <a:solidFill>
              <a:srgbClr val="DADADA"/>
            </a:solidFill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="" xmlns:a16="http://schemas.microsoft.com/office/drawing/2014/main" id="{3E03C805-FA26-43DB-B950-C042149071B4}"/>
                </a:ext>
              </a:extLst>
            </p:cNvPr>
            <p:cNvSpPr/>
            <p:nvPr/>
          </p:nvSpPr>
          <p:spPr>
            <a:xfrm>
              <a:off x="6651008" y="3029347"/>
              <a:ext cx="3763153" cy="2446049"/>
            </a:xfrm>
            <a:custGeom>
              <a:avLst/>
              <a:gdLst>
                <a:gd name="connsiteX0" fmla="*/ 3763153 w 3763152"/>
                <a:gd name="connsiteY0" fmla="*/ 1188529 h 2446049"/>
                <a:gd name="connsiteX1" fmla="*/ 3750609 w 3763152"/>
                <a:gd name="connsiteY1" fmla="*/ 1123458 h 2446049"/>
                <a:gd name="connsiteX2" fmla="*/ 3721601 w 3763152"/>
                <a:gd name="connsiteY2" fmla="*/ 1099938 h 2446049"/>
                <a:gd name="connsiteX3" fmla="*/ 3683970 w 3763152"/>
                <a:gd name="connsiteY3" fmla="*/ 1115618 h 2446049"/>
                <a:gd name="connsiteX4" fmla="*/ 3621251 w 3763152"/>
                <a:gd name="connsiteY4" fmla="*/ 1083475 h 2446049"/>
                <a:gd name="connsiteX5" fmla="*/ 3596946 w 3763152"/>
                <a:gd name="connsiteY5" fmla="*/ 1054467 h 2446049"/>
                <a:gd name="connsiteX6" fmla="*/ 3570291 w 3763152"/>
                <a:gd name="connsiteY6" fmla="*/ 1031731 h 2446049"/>
                <a:gd name="connsiteX7" fmla="*/ 3544419 w 3763152"/>
                <a:gd name="connsiteY7" fmla="*/ 1041923 h 2446049"/>
                <a:gd name="connsiteX8" fmla="*/ 3524036 w 3763152"/>
                <a:gd name="connsiteY8" fmla="*/ 1029379 h 2446049"/>
                <a:gd name="connsiteX9" fmla="*/ 3473860 w 3763152"/>
                <a:gd name="connsiteY9" fmla="*/ 989396 h 2446049"/>
                <a:gd name="connsiteX10" fmla="*/ 3431525 w 3763152"/>
                <a:gd name="connsiteY10" fmla="*/ 962740 h 2446049"/>
                <a:gd name="connsiteX11" fmla="*/ 3395461 w 3763152"/>
                <a:gd name="connsiteY11" fmla="*/ 965876 h 2446049"/>
                <a:gd name="connsiteX12" fmla="*/ 3339014 w 3763152"/>
                <a:gd name="connsiteY12" fmla="*/ 947844 h 2446049"/>
                <a:gd name="connsiteX13" fmla="*/ 3319415 w 3763152"/>
                <a:gd name="connsiteY13" fmla="*/ 901589 h 2446049"/>
                <a:gd name="connsiteX14" fmla="*/ 3287270 w 3763152"/>
                <a:gd name="connsiteY14" fmla="*/ 867093 h 2446049"/>
                <a:gd name="connsiteX15" fmla="*/ 3275510 w 3763152"/>
                <a:gd name="connsiteY15" fmla="*/ 764390 h 2446049"/>
                <a:gd name="connsiteX16" fmla="*/ 3273943 w 3763152"/>
                <a:gd name="connsiteY16" fmla="*/ 725975 h 2446049"/>
                <a:gd name="connsiteX17" fmla="*/ 3251207 w 3763152"/>
                <a:gd name="connsiteY17" fmla="*/ 651496 h 2446049"/>
                <a:gd name="connsiteX18" fmla="*/ 3228471 w 3763152"/>
                <a:gd name="connsiteY18" fmla="*/ 629544 h 2446049"/>
                <a:gd name="connsiteX19" fmla="*/ 3211224 w 3763152"/>
                <a:gd name="connsiteY19" fmla="*/ 613864 h 2446049"/>
                <a:gd name="connsiteX20" fmla="*/ 3215144 w 3763152"/>
                <a:gd name="connsiteY20" fmla="*/ 587209 h 2446049"/>
                <a:gd name="connsiteX21" fmla="*/ 3200248 w 3763152"/>
                <a:gd name="connsiteY21" fmla="*/ 552713 h 2446049"/>
                <a:gd name="connsiteX22" fmla="*/ 3179080 w 3763152"/>
                <a:gd name="connsiteY22" fmla="*/ 538601 h 2446049"/>
                <a:gd name="connsiteX23" fmla="*/ 3130472 w 3763152"/>
                <a:gd name="connsiteY23" fmla="*/ 534681 h 2446049"/>
                <a:gd name="connsiteX24" fmla="*/ 3109305 w 3763152"/>
                <a:gd name="connsiteY24" fmla="*/ 484506 h 2446049"/>
                <a:gd name="connsiteX25" fmla="*/ 3077161 w 3763152"/>
                <a:gd name="connsiteY25" fmla="*/ 433547 h 2446049"/>
                <a:gd name="connsiteX26" fmla="*/ 3051289 w 3763152"/>
                <a:gd name="connsiteY26" fmla="*/ 413163 h 2446049"/>
                <a:gd name="connsiteX27" fmla="*/ 2997979 w 3763152"/>
                <a:gd name="connsiteY27" fmla="*/ 454714 h 2446049"/>
                <a:gd name="connsiteX28" fmla="*/ 2974458 w 3763152"/>
                <a:gd name="connsiteY28" fmla="*/ 452362 h 2446049"/>
                <a:gd name="connsiteX29" fmla="*/ 2963483 w 3763152"/>
                <a:gd name="connsiteY29" fmla="*/ 440603 h 2446049"/>
                <a:gd name="connsiteX30" fmla="*/ 2896059 w 3763152"/>
                <a:gd name="connsiteY30" fmla="*/ 488426 h 2446049"/>
                <a:gd name="connsiteX31" fmla="*/ 2815309 w 3763152"/>
                <a:gd name="connsiteY31" fmla="*/ 460202 h 2446049"/>
                <a:gd name="connsiteX32" fmla="*/ 2791789 w 3763152"/>
                <a:gd name="connsiteY32" fmla="*/ 429627 h 2446049"/>
                <a:gd name="connsiteX33" fmla="*/ 2798845 w 3763152"/>
                <a:gd name="connsiteY33" fmla="*/ 395915 h 2446049"/>
                <a:gd name="connsiteX34" fmla="*/ 2765917 w 3763152"/>
                <a:gd name="connsiteY34" fmla="*/ 370043 h 2446049"/>
                <a:gd name="connsiteX35" fmla="*/ 2710254 w 3763152"/>
                <a:gd name="connsiteY35" fmla="*/ 349660 h 2446049"/>
                <a:gd name="connsiteX36" fmla="*/ 2708686 w 3763152"/>
                <a:gd name="connsiteY36" fmla="*/ 296348 h 2446049"/>
                <a:gd name="connsiteX37" fmla="*/ 2699278 w 3763152"/>
                <a:gd name="connsiteY37" fmla="*/ 278317 h 2446049"/>
                <a:gd name="connsiteX38" fmla="*/ 2633423 w 3763152"/>
                <a:gd name="connsiteY38" fmla="*/ 270477 h 2446049"/>
                <a:gd name="connsiteX39" fmla="*/ 2569135 w 3763152"/>
                <a:gd name="connsiteY39" fmla="*/ 272045 h 2446049"/>
                <a:gd name="connsiteX40" fmla="*/ 2518176 w 3763152"/>
                <a:gd name="connsiteY40" fmla="*/ 235981 h 2446049"/>
                <a:gd name="connsiteX41" fmla="*/ 2496224 w 3763152"/>
                <a:gd name="connsiteY41" fmla="*/ 255581 h 2446049"/>
                <a:gd name="connsiteX42" fmla="*/ 2465649 w 3763152"/>
                <a:gd name="connsiteY42" fmla="*/ 275181 h 2446049"/>
                <a:gd name="connsiteX43" fmla="*/ 2432721 w 3763152"/>
                <a:gd name="connsiteY43" fmla="*/ 296348 h 2446049"/>
                <a:gd name="connsiteX44" fmla="*/ 2413905 w 3763152"/>
                <a:gd name="connsiteY44" fmla="*/ 325356 h 2446049"/>
                <a:gd name="connsiteX45" fmla="*/ 2375490 w 3763152"/>
                <a:gd name="connsiteY45" fmla="*/ 323788 h 2446049"/>
                <a:gd name="connsiteX46" fmla="*/ 2348051 w 3763152"/>
                <a:gd name="connsiteY46" fmla="*/ 297132 h 2446049"/>
                <a:gd name="connsiteX47" fmla="*/ 2341778 w 3763152"/>
                <a:gd name="connsiteY47" fmla="*/ 264205 h 2446049"/>
                <a:gd name="connsiteX48" fmla="*/ 2310419 w 3763152"/>
                <a:gd name="connsiteY48" fmla="*/ 247741 h 2446049"/>
                <a:gd name="connsiteX49" fmla="*/ 2270435 w 3763152"/>
                <a:gd name="connsiteY49" fmla="*/ 247741 h 2446049"/>
                <a:gd name="connsiteX50" fmla="*/ 2224964 w 3763152"/>
                <a:gd name="connsiteY50" fmla="*/ 214813 h 2446049"/>
                <a:gd name="connsiteX51" fmla="*/ 2224180 w 3763152"/>
                <a:gd name="connsiteY51" fmla="*/ 182670 h 2446049"/>
                <a:gd name="connsiteX52" fmla="*/ 2202228 w 3763152"/>
                <a:gd name="connsiteY52" fmla="*/ 152094 h 2446049"/>
                <a:gd name="connsiteX53" fmla="*/ 2168517 w 3763152"/>
                <a:gd name="connsiteY53" fmla="*/ 105055 h 2446049"/>
                <a:gd name="connsiteX54" fmla="*/ 2137941 w 3763152"/>
                <a:gd name="connsiteY54" fmla="*/ 60367 h 2446049"/>
                <a:gd name="connsiteX55" fmla="*/ 2134805 w 3763152"/>
                <a:gd name="connsiteY55" fmla="*/ 0 h 2446049"/>
                <a:gd name="connsiteX56" fmla="*/ 2102661 w 3763152"/>
                <a:gd name="connsiteY56" fmla="*/ 784 h 2446049"/>
                <a:gd name="connsiteX57" fmla="*/ 1994471 w 3763152"/>
                <a:gd name="connsiteY57" fmla="*/ 49391 h 2446049"/>
                <a:gd name="connsiteX58" fmla="*/ 1988983 w 3763152"/>
                <a:gd name="connsiteY58" fmla="*/ 109759 h 2446049"/>
                <a:gd name="connsiteX59" fmla="*/ 1966247 w 3763152"/>
                <a:gd name="connsiteY59" fmla="*/ 119166 h 2446049"/>
                <a:gd name="connsiteX60" fmla="*/ 1929400 w 3763152"/>
                <a:gd name="connsiteY60" fmla="*/ 151310 h 2446049"/>
                <a:gd name="connsiteX61" fmla="*/ 1909016 w 3763152"/>
                <a:gd name="connsiteY61" fmla="*/ 160718 h 2446049"/>
                <a:gd name="connsiteX62" fmla="*/ 1823561 w 3763152"/>
                <a:gd name="connsiteY62" fmla="*/ 241469 h 2446049"/>
                <a:gd name="connsiteX63" fmla="*/ 1791418 w 3763152"/>
                <a:gd name="connsiteY63" fmla="*/ 238333 h 2446049"/>
                <a:gd name="connsiteX64" fmla="*/ 1763978 w 3763152"/>
                <a:gd name="connsiteY64" fmla="*/ 270477 h 2446049"/>
                <a:gd name="connsiteX65" fmla="*/ 1761626 w 3763152"/>
                <a:gd name="connsiteY65" fmla="*/ 301836 h 2446049"/>
                <a:gd name="connsiteX66" fmla="*/ 1755354 w 3763152"/>
                <a:gd name="connsiteY66" fmla="*/ 384939 h 2446049"/>
                <a:gd name="connsiteX67" fmla="*/ 1414318 w 3763152"/>
                <a:gd name="connsiteY67" fmla="*/ 384155 h 2446049"/>
                <a:gd name="connsiteX68" fmla="*/ 1375118 w 3763152"/>
                <a:gd name="connsiteY68" fmla="*/ 392779 h 2446049"/>
                <a:gd name="connsiteX69" fmla="*/ 1327295 w 3763152"/>
                <a:gd name="connsiteY69" fmla="*/ 413947 h 2446049"/>
                <a:gd name="connsiteX70" fmla="*/ 1300639 w 3763152"/>
                <a:gd name="connsiteY70" fmla="*/ 415515 h 2446049"/>
                <a:gd name="connsiteX71" fmla="*/ 1226160 w 3763152"/>
                <a:gd name="connsiteY71" fmla="*/ 447658 h 2446049"/>
                <a:gd name="connsiteX72" fmla="*/ 1171281 w 3763152"/>
                <a:gd name="connsiteY72" fmla="*/ 479802 h 2446049"/>
                <a:gd name="connsiteX73" fmla="*/ 1096018 w 3763152"/>
                <a:gd name="connsiteY73" fmla="*/ 402187 h 2446049"/>
                <a:gd name="connsiteX74" fmla="*/ 947844 w 3763152"/>
                <a:gd name="connsiteY74" fmla="*/ 323004 h 2446049"/>
                <a:gd name="connsiteX75" fmla="*/ 841221 w 3763152"/>
                <a:gd name="connsiteY75" fmla="*/ 200702 h 2446049"/>
                <a:gd name="connsiteX76" fmla="*/ 824757 w 3763152"/>
                <a:gd name="connsiteY76" fmla="*/ 127790 h 2446049"/>
                <a:gd name="connsiteX77" fmla="*/ 801238 w 3763152"/>
                <a:gd name="connsiteY77" fmla="*/ 115247 h 2446049"/>
                <a:gd name="connsiteX78" fmla="*/ 724407 w 3763152"/>
                <a:gd name="connsiteY78" fmla="*/ 86239 h 2446049"/>
                <a:gd name="connsiteX79" fmla="*/ 677367 w 3763152"/>
                <a:gd name="connsiteY79" fmla="*/ 92511 h 2446049"/>
                <a:gd name="connsiteX80" fmla="*/ 656984 w 3763152"/>
                <a:gd name="connsiteY80" fmla="*/ 103487 h 2446049"/>
                <a:gd name="connsiteX81" fmla="*/ 651496 w 3763152"/>
                <a:gd name="connsiteY81" fmla="*/ 688343 h 2446049"/>
                <a:gd name="connsiteX82" fmla="*/ 651496 w 3763152"/>
                <a:gd name="connsiteY82" fmla="*/ 696967 h 2446049"/>
                <a:gd name="connsiteX83" fmla="*/ 643656 w 3763152"/>
                <a:gd name="connsiteY83" fmla="*/ 696967 h 2446049"/>
                <a:gd name="connsiteX84" fmla="*/ 489994 w 3763152"/>
                <a:gd name="connsiteY84" fmla="*/ 698535 h 2446049"/>
                <a:gd name="connsiteX85" fmla="*/ 483722 w 3763152"/>
                <a:gd name="connsiteY85" fmla="*/ 784774 h 2446049"/>
                <a:gd name="connsiteX86" fmla="*/ 482938 w 3763152"/>
                <a:gd name="connsiteY86" fmla="*/ 792614 h 2446049"/>
                <a:gd name="connsiteX87" fmla="*/ 475098 w 3763152"/>
                <a:gd name="connsiteY87" fmla="*/ 792614 h 2446049"/>
                <a:gd name="connsiteX88" fmla="*/ 94079 w 3763152"/>
                <a:gd name="connsiteY88" fmla="*/ 802022 h 2446049"/>
                <a:gd name="connsiteX89" fmla="*/ 92511 w 3763152"/>
                <a:gd name="connsiteY89" fmla="*/ 1041139 h 2446049"/>
                <a:gd name="connsiteX90" fmla="*/ 92511 w 3763152"/>
                <a:gd name="connsiteY90" fmla="*/ 1049763 h 2446049"/>
                <a:gd name="connsiteX91" fmla="*/ 83103 w 3763152"/>
                <a:gd name="connsiteY91" fmla="*/ 1049763 h 2446049"/>
                <a:gd name="connsiteX92" fmla="*/ 74479 w 3763152"/>
                <a:gd name="connsiteY92" fmla="*/ 1061523 h 2446049"/>
                <a:gd name="connsiteX93" fmla="*/ 74479 w 3763152"/>
                <a:gd name="connsiteY93" fmla="*/ 1062307 h 2446049"/>
                <a:gd name="connsiteX94" fmla="*/ 74479 w 3763152"/>
                <a:gd name="connsiteY94" fmla="*/ 1062307 h 2446049"/>
                <a:gd name="connsiteX95" fmla="*/ 80751 w 3763152"/>
                <a:gd name="connsiteY95" fmla="*/ 1107778 h 2446049"/>
                <a:gd name="connsiteX96" fmla="*/ 82319 w 3763152"/>
                <a:gd name="connsiteY96" fmla="*/ 1120322 h 2446049"/>
                <a:gd name="connsiteX97" fmla="*/ 82319 w 3763152"/>
                <a:gd name="connsiteY97" fmla="*/ 1120322 h 2446049"/>
                <a:gd name="connsiteX98" fmla="*/ 80751 w 3763152"/>
                <a:gd name="connsiteY98" fmla="*/ 1126594 h 2446049"/>
                <a:gd name="connsiteX99" fmla="*/ 78399 w 3763152"/>
                <a:gd name="connsiteY99" fmla="*/ 1132082 h 2446049"/>
                <a:gd name="connsiteX100" fmla="*/ 54879 w 3763152"/>
                <a:gd name="connsiteY100" fmla="*/ 1165010 h 2446049"/>
                <a:gd name="connsiteX101" fmla="*/ 44687 w 3763152"/>
                <a:gd name="connsiteY101" fmla="*/ 1172065 h 2446049"/>
                <a:gd name="connsiteX102" fmla="*/ 44687 w 3763152"/>
                <a:gd name="connsiteY102" fmla="*/ 1172849 h 2446049"/>
                <a:gd name="connsiteX103" fmla="*/ 45471 w 3763152"/>
                <a:gd name="connsiteY103" fmla="*/ 1173633 h 2446049"/>
                <a:gd name="connsiteX104" fmla="*/ 53311 w 3763152"/>
                <a:gd name="connsiteY104" fmla="*/ 1175985 h 2446049"/>
                <a:gd name="connsiteX105" fmla="*/ 75263 w 3763152"/>
                <a:gd name="connsiteY105" fmla="*/ 1184609 h 2446049"/>
                <a:gd name="connsiteX106" fmla="*/ 87807 w 3763152"/>
                <a:gd name="connsiteY106" fmla="*/ 1200289 h 2446049"/>
                <a:gd name="connsiteX107" fmla="*/ 94079 w 3763152"/>
                <a:gd name="connsiteY107" fmla="*/ 1222241 h 2446049"/>
                <a:gd name="connsiteX108" fmla="*/ 94079 w 3763152"/>
                <a:gd name="connsiteY108" fmla="*/ 1223025 h 2446049"/>
                <a:gd name="connsiteX109" fmla="*/ 95646 w 3763152"/>
                <a:gd name="connsiteY109" fmla="*/ 1234001 h 2446049"/>
                <a:gd name="connsiteX110" fmla="*/ 97214 w 3763152"/>
                <a:gd name="connsiteY110" fmla="*/ 1248896 h 2446049"/>
                <a:gd name="connsiteX111" fmla="*/ 105054 w 3763152"/>
                <a:gd name="connsiteY111" fmla="*/ 1320240 h 2446049"/>
                <a:gd name="connsiteX112" fmla="*/ 121518 w 3763152"/>
                <a:gd name="connsiteY112" fmla="*/ 1319455 h 2446049"/>
                <a:gd name="connsiteX113" fmla="*/ 122302 w 3763152"/>
                <a:gd name="connsiteY113" fmla="*/ 1320240 h 2446049"/>
                <a:gd name="connsiteX114" fmla="*/ 131710 w 3763152"/>
                <a:gd name="connsiteY114" fmla="*/ 1324159 h 2446049"/>
                <a:gd name="connsiteX115" fmla="*/ 152094 w 3763152"/>
                <a:gd name="connsiteY115" fmla="*/ 1329647 h 2446049"/>
                <a:gd name="connsiteX116" fmla="*/ 152094 w 3763152"/>
                <a:gd name="connsiteY116" fmla="*/ 1328863 h 2446049"/>
                <a:gd name="connsiteX117" fmla="*/ 154446 w 3763152"/>
                <a:gd name="connsiteY117" fmla="*/ 1312400 h 2446049"/>
                <a:gd name="connsiteX118" fmla="*/ 162286 w 3763152"/>
                <a:gd name="connsiteY118" fmla="*/ 1286528 h 2446049"/>
                <a:gd name="connsiteX119" fmla="*/ 177182 w 3763152"/>
                <a:gd name="connsiteY119" fmla="*/ 1288880 h 2446049"/>
                <a:gd name="connsiteX120" fmla="*/ 185021 w 3763152"/>
                <a:gd name="connsiteY120" fmla="*/ 1324944 h 2446049"/>
                <a:gd name="connsiteX121" fmla="*/ 188941 w 3763152"/>
                <a:gd name="connsiteY121" fmla="*/ 1350815 h 2446049"/>
                <a:gd name="connsiteX122" fmla="*/ 205405 w 3763152"/>
                <a:gd name="connsiteY122" fmla="*/ 1370415 h 2446049"/>
                <a:gd name="connsiteX123" fmla="*/ 229709 w 3763152"/>
                <a:gd name="connsiteY123" fmla="*/ 1396287 h 2446049"/>
                <a:gd name="connsiteX124" fmla="*/ 240685 w 3763152"/>
                <a:gd name="connsiteY124" fmla="*/ 1408831 h 2446049"/>
                <a:gd name="connsiteX125" fmla="*/ 247741 w 3763152"/>
                <a:gd name="connsiteY125" fmla="*/ 1437838 h 2446049"/>
                <a:gd name="connsiteX126" fmla="*/ 247741 w 3763152"/>
                <a:gd name="connsiteY126" fmla="*/ 1438622 h 2446049"/>
                <a:gd name="connsiteX127" fmla="*/ 246957 w 3763152"/>
                <a:gd name="connsiteY127" fmla="*/ 1458222 h 2446049"/>
                <a:gd name="connsiteX128" fmla="*/ 238333 w 3763152"/>
                <a:gd name="connsiteY128" fmla="*/ 1498205 h 2446049"/>
                <a:gd name="connsiteX129" fmla="*/ 217165 w 3763152"/>
                <a:gd name="connsiteY129" fmla="*/ 1503693 h 2446049"/>
                <a:gd name="connsiteX130" fmla="*/ 214813 w 3763152"/>
                <a:gd name="connsiteY130" fmla="*/ 1505261 h 2446049"/>
                <a:gd name="connsiteX131" fmla="*/ 211677 w 3763152"/>
                <a:gd name="connsiteY131" fmla="*/ 1512317 h 2446049"/>
                <a:gd name="connsiteX132" fmla="*/ 206973 w 3763152"/>
                <a:gd name="connsiteY132" fmla="*/ 1522509 h 2446049"/>
                <a:gd name="connsiteX133" fmla="*/ 180318 w 3763152"/>
                <a:gd name="connsiteY133" fmla="*/ 1571900 h 2446049"/>
                <a:gd name="connsiteX134" fmla="*/ 145038 w 3763152"/>
                <a:gd name="connsiteY134" fmla="*/ 1580524 h 2446049"/>
                <a:gd name="connsiteX135" fmla="*/ 112894 w 3763152"/>
                <a:gd name="connsiteY135" fmla="*/ 1582876 h 2446049"/>
                <a:gd name="connsiteX136" fmla="*/ 93295 w 3763152"/>
                <a:gd name="connsiteY136" fmla="*/ 1590716 h 2446049"/>
                <a:gd name="connsiteX137" fmla="*/ 61935 w 3763152"/>
                <a:gd name="connsiteY137" fmla="*/ 1600908 h 2446049"/>
                <a:gd name="connsiteX138" fmla="*/ 29007 w 3763152"/>
                <a:gd name="connsiteY138" fmla="*/ 1596988 h 2446049"/>
                <a:gd name="connsiteX139" fmla="*/ 21952 w 3763152"/>
                <a:gd name="connsiteY139" fmla="*/ 1597772 h 2446049"/>
                <a:gd name="connsiteX140" fmla="*/ 16464 w 3763152"/>
                <a:gd name="connsiteY140" fmla="*/ 1601692 h 2446049"/>
                <a:gd name="connsiteX141" fmla="*/ 7056 w 3763152"/>
                <a:gd name="connsiteY141" fmla="*/ 1617372 h 2446049"/>
                <a:gd name="connsiteX142" fmla="*/ 6272 w 3763152"/>
                <a:gd name="connsiteY142" fmla="*/ 1618940 h 2446049"/>
                <a:gd name="connsiteX143" fmla="*/ 784 w 3763152"/>
                <a:gd name="connsiteY143" fmla="*/ 1701259 h 2446049"/>
                <a:gd name="connsiteX144" fmla="*/ 0 w 3763152"/>
                <a:gd name="connsiteY144" fmla="*/ 1717723 h 2446049"/>
                <a:gd name="connsiteX145" fmla="*/ 28223 w 3763152"/>
                <a:gd name="connsiteY145" fmla="*/ 1719290 h 2446049"/>
                <a:gd name="connsiteX146" fmla="*/ 81535 w 3763152"/>
                <a:gd name="connsiteY146" fmla="*/ 1721643 h 2446049"/>
                <a:gd name="connsiteX147" fmla="*/ 92511 w 3763152"/>
                <a:gd name="connsiteY147" fmla="*/ 1720859 h 2446049"/>
                <a:gd name="connsiteX148" fmla="*/ 119166 w 3763152"/>
                <a:gd name="connsiteY148" fmla="*/ 1742026 h 2446049"/>
                <a:gd name="connsiteX149" fmla="*/ 119950 w 3763152"/>
                <a:gd name="connsiteY149" fmla="*/ 1763978 h 2446049"/>
                <a:gd name="connsiteX150" fmla="*/ 126222 w 3763152"/>
                <a:gd name="connsiteY150" fmla="*/ 1783578 h 2446049"/>
                <a:gd name="connsiteX151" fmla="*/ 128574 w 3763152"/>
                <a:gd name="connsiteY151" fmla="*/ 1785146 h 2446049"/>
                <a:gd name="connsiteX152" fmla="*/ 158366 w 3763152"/>
                <a:gd name="connsiteY152" fmla="*/ 1821209 h 2446049"/>
                <a:gd name="connsiteX153" fmla="*/ 158366 w 3763152"/>
                <a:gd name="connsiteY153" fmla="*/ 1907448 h 2446049"/>
                <a:gd name="connsiteX154" fmla="*/ 190510 w 3763152"/>
                <a:gd name="connsiteY154" fmla="*/ 1926264 h 2446049"/>
                <a:gd name="connsiteX155" fmla="*/ 189725 w 3763152"/>
                <a:gd name="connsiteY155" fmla="*/ 1926264 h 2446049"/>
                <a:gd name="connsiteX156" fmla="*/ 193645 w 3763152"/>
                <a:gd name="connsiteY156" fmla="*/ 1954488 h 2446049"/>
                <a:gd name="connsiteX157" fmla="*/ 192078 w 3763152"/>
                <a:gd name="connsiteY157" fmla="*/ 2005447 h 2446049"/>
                <a:gd name="connsiteX158" fmla="*/ 178750 w 3763152"/>
                <a:gd name="connsiteY158" fmla="*/ 2032887 h 2446049"/>
                <a:gd name="connsiteX159" fmla="*/ 173262 w 3763152"/>
                <a:gd name="connsiteY159" fmla="*/ 2061110 h 2446049"/>
                <a:gd name="connsiteX160" fmla="*/ 231277 w 3763152"/>
                <a:gd name="connsiteY160" fmla="*/ 2110502 h 2446049"/>
                <a:gd name="connsiteX161" fmla="*/ 266557 w 3763152"/>
                <a:gd name="connsiteY161" fmla="*/ 2136373 h 2446049"/>
                <a:gd name="connsiteX162" fmla="*/ 266557 w 3763152"/>
                <a:gd name="connsiteY162" fmla="*/ 2137157 h 2446049"/>
                <a:gd name="connsiteX163" fmla="*/ 291644 w 3763152"/>
                <a:gd name="connsiteY163" fmla="*/ 2186549 h 2446049"/>
                <a:gd name="connsiteX164" fmla="*/ 315948 w 3763152"/>
                <a:gd name="connsiteY164" fmla="*/ 2231236 h 2446049"/>
                <a:gd name="connsiteX165" fmla="*/ 341036 w 3763152"/>
                <a:gd name="connsiteY165" fmla="*/ 2235940 h 2446049"/>
                <a:gd name="connsiteX166" fmla="*/ 369259 w 3763152"/>
                <a:gd name="connsiteY166" fmla="*/ 2236724 h 2446049"/>
                <a:gd name="connsiteX167" fmla="*/ 408459 w 3763152"/>
                <a:gd name="connsiteY167" fmla="*/ 2242212 h 2446049"/>
                <a:gd name="connsiteX168" fmla="*/ 446874 w 3763152"/>
                <a:gd name="connsiteY168" fmla="*/ 2271220 h 2446049"/>
                <a:gd name="connsiteX169" fmla="*/ 497834 w 3763152"/>
                <a:gd name="connsiteY169" fmla="*/ 2304148 h 2446049"/>
                <a:gd name="connsiteX170" fmla="*/ 533113 w 3763152"/>
                <a:gd name="connsiteY170" fmla="*/ 2322179 h 2446049"/>
                <a:gd name="connsiteX171" fmla="*/ 573097 w 3763152"/>
                <a:gd name="connsiteY171" fmla="*/ 2372354 h 2446049"/>
                <a:gd name="connsiteX172" fmla="*/ 584073 w 3763152"/>
                <a:gd name="connsiteY172" fmla="*/ 2391170 h 2446049"/>
                <a:gd name="connsiteX173" fmla="*/ 617784 w 3763152"/>
                <a:gd name="connsiteY173" fmla="*/ 2409986 h 2446049"/>
                <a:gd name="connsiteX174" fmla="*/ 618568 w 3763152"/>
                <a:gd name="connsiteY174" fmla="*/ 2409986 h 2446049"/>
                <a:gd name="connsiteX175" fmla="*/ 618568 w 3763152"/>
                <a:gd name="connsiteY175" fmla="*/ 2410770 h 2446049"/>
                <a:gd name="connsiteX176" fmla="*/ 664824 w 3763152"/>
                <a:gd name="connsiteY176" fmla="*/ 2431154 h 2446049"/>
                <a:gd name="connsiteX177" fmla="*/ 704023 w 3763152"/>
                <a:gd name="connsiteY177" fmla="*/ 2449970 h 2446049"/>
                <a:gd name="connsiteX178" fmla="*/ 705591 w 3763152"/>
                <a:gd name="connsiteY178" fmla="*/ 2447618 h 2446049"/>
                <a:gd name="connsiteX179" fmla="*/ 731463 w 3763152"/>
                <a:gd name="connsiteY179" fmla="*/ 2430370 h 2446049"/>
                <a:gd name="connsiteX180" fmla="*/ 736951 w 3763152"/>
                <a:gd name="connsiteY180" fmla="*/ 2268084 h 2446049"/>
                <a:gd name="connsiteX181" fmla="*/ 731463 w 3763152"/>
                <a:gd name="connsiteY181" fmla="*/ 2168517 h 2446049"/>
                <a:gd name="connsiteX182" fmla="*/ 724407 w 3763152"/>
                <a:gd name="connsiteY182" fmla="*/ 2145781 h 2446049"/>
                <a:gd name="connsiteX183" fmla="*/ 752631 w 3763152"/>
                <a:gd name="connsiteY183" fmla="*/ 2090902 h 2446049"/>
                <a:gd name="connsiteX184" fmla="*/ 762038 w 3763152"/>
                <a:gd name="connsiteY184" fmla="*/ 2028183 h 2446049"/>
                <a:gd name="connsiteX185" fmla="*/ 746358 w 3763152"/>
                <a:gd name="connsiteY185" fmla="*/ 2002311 h 2446049"/>
                <a:gd name="connsiteX186" fmla="*/ 732247 w 3763152"/>
                <a:gd name="connsiteY186" fmla="*/ 1967031 h 2446049"/>
                <a:gd name="connsiteX187" fmla="*/ 744791 w 3763152"/>
                <a:gd name="connsiteY187" fmla="*/ 1901960 h 2446049"/>
                <a:gd name="connsiteX188" fmla="*/ 806726 w 3763152"/>
                <a:gd name="connsiteY188" fmla="*/ 1869817 h 2446049"/>
                <a:gd name="connsiteX189" fmla="*/ 831030 w 3763152"/>
                <a:gd name="connsiteY189" fmla="*/ 1855705 h 2446049"/>
                <a:gd name="connsiteX190" fmla="*/ 826325 w 3763152"/>
                <a:gd name="connsiteY190" fmla="*/ 1815721 h 2446049"/>
                <a:gd name="connsiteX191" fmla="*/ 805158 w 3763152"/>
                <a:gd name="connsiteY191" fmla="*/ 1759274 h 2446049"/>
                <a:gd name="connsiteX192" fmla="*/ 843573 w 3763152"/>
                <a:gd name="connsiteY192" fmla="*/ 1728698 h 2446049"/>
                <a:gd name="connsiteX193" fmla="*/ 838085 w 3763152"/>
                <a:gd name="connsiteY193" fmla="*/ 1633836 h 2446049"/>
                <a:gd name="connsiteX194" fmla="*/ 862389 w 3763152"/>
                <a:gd name="connsiteY194" fmla="*/ 1620508 h 2446049"/>
                <a:gd name="connsiteX195" fmla="*/ 907861 w 3763152"/>
                <a:gd name="connsiteY195" fmla="*/ 1636188 h 2446049"/>
                <a:gd name="connsiteX196" fmla="*/ 944708 w 3763152"/>
                <a:gd name="connsiteY196" fmla="*/ 1654219 h 2446049"/>
                <a:gd name="connsiteX197" fmla="*/ 980772 w 3763152"/>
                <a:gd name="connsiteY197" fmla="*/ 1651868 h 2446049"/>
                <a:gd name="connsiteX198" fmla="*/ 1052114 w 3763152"/>
                <a:gd name="connsiteY198" fmla="*/ 1651868 h 2446049"/>
                <a:gd name="connsiteX199" fmla="*/ 1128946 w 3763152"/>
                <a:gd name="connsiteY199" fmla="*/ 1703611 h 2446049"/>
                <a:gd name="connsiteX200" fmla="*/ 1172065 w 3763152"/>
                <a:gd name="connsiteY200" fmla="*/ 1667547 h 2446049"/>
                <a:gd name="connsiteX201" fmla="*/ 1248112 w 3763152"/>
                <a:gd name="connsiteY201" fmla="*/ 1668331 h 2446049"/>
                <a:gd name="connsiteX202" fmla="*/ 1298288 w 3763152"/>
                <a:gd name="connsiteY202" fmla="*/ 1685579 h 2446049"/>
                <a:gd name="connsiteX203" fmla="*/ 1346895 w 3763152"/>
                <a:gd name="connsiteY203" fmla="*/ 1659707 h 2446049"/>
                <a:gd name="connsiteX204" fmla="*/ 1373550 w 3763152"/>
                <a:gd name="connsiteY204" fmla="*/ 1658139 h 2446049"/>
                <a:gd name="connsiteX205" fmla="*/ 1391583 w 3763152"/>
                <a:gd name="connsiteY205" fmla="*/ 1694987 h 2446049"/>
                <a:gd name="connsiteX206" fmla="*/ 1443326 w 3763152"/>
                <a:gd name="connsiteY206" fmla="*/ 1670683 h 2446049"/>
                <a:gd name="connsiteX207" fmla="*/ 1473902 w 3763152"/>
                <a:gd name="connsiteY207" fmla="*/ 1655787 h 2446049"/>
                <a:gd name="connsiteX208" fmla="*/ 1523293 w 3763152"/>
                <a:gd name="connsiteY208" fmla="*/ 1652651 h 2446049"/>
                <a:gd name="connsiteX209" fmla="*/ 1555436 w 3763152"/>
                <a:gd name="connsiteY209" fmla="*/ 1659707 h 2446049"/>
                <a:gd name="connsiteX210" fmla="*/ 1570332 w 3763152"/>
                <a:gd name="connsiteY210" fmla="*/ 1684795 h 2446049"/>
                <a:gd name="connsiteX211" fmla="*/ 1568764 w 3763152"/>
                <a:gd name="connsiteY211" fmla="*/ 1713803 h 2446049"/>
                <a:gd name="connsiteX212" fmla="*/ 1577388 w 3763152"/>
                <a:gd name="connsiteY212" fmla="*/ 1746730 h 2446049"/>
                <a:gd name="connsiteX213" fmla="*/ 1601692 w 3763152"/>
                <a:gd name="connsiteY213" fmla="*/ 1774170 h 2446049"/>
                <a:gd name="connsiteX214" fmla="*/ 1614235 w 3763152"/>
                <a:gd name="connsiteY214" fmla="*/ 1771818 h 2446049"/>
                <a:gd name="connsiteX215" fmla="*/ 1650299 w 3763152"/>
                <a:gd name="connsiteY215" fmla="*/ 1756138 h 2446049"/>
                <a:gd name="connsiteX216" fmla="*/ 1692634 w 3763152"/>
                <a:gd name="connsiteY216" fmla="*/ 1745162 h 2446049"/>
                <a:gd name="connsiteX217" fmla="*/ 1709099 w 3763152"/>
                <a:gd name="connsiteY217" fmla="*/ 1752218 h 2446049"/>
                <a:gd name="connsiteX218" fmla="*/ 1866680 w 3763152"/>
                <a:gd name="connsiteY218" fmla="*/ 1748298 h 2446049"/>
                <a:gd name="connsiteX219" fmla="*/ 1932536 w 3763152"/>
                <a:gd name="connsiteY219" fmla="*/ 1701259 h 2446049"/>
                <a:gd name="connsiteX220" fmla="*/ 2012502 w 3763152"/>
                <a:gd name="connsiteY220" fmla="*/ 1693419 h 2446049"/>
                <a:gd name="connsiteX221" fmla="*/ 2028966 w 3763152"/>
                <a:gd name="connsiteY221" fmla="*/ 1665979 h 2446049"/>
                <a:gd name="connsiteX222" fmla="*/ 2147349 w 3763152"/>
                <a:gd name="connsiteY222" fmla="*/ 1687931 h 2446049"/>
                <a:gd name="connsiteX223" fmla="*/ 2147349 w 3763152"/>
                <a:gd name="connsiteY223" fmla="*/ 1706747 h 2446049"/>
                <a:gd name="connsiteX224" fmla="*/ 2163813 w 3763152"/>
                <a:gd name="connsiteY224" fmla="*/ 1782010 h 2446049"/>
                <a:gd name="connsiteX225" fmla="*/ 2206148 w 3763152"/>
                <a:gd name="connsiteY225" fmla="*/ 1782794 h 2446049"/>
                <a:gd name="connsiteX226" fmla="*/ 2238292 w 3763152"/>
                <a:gd name="connsiteY226" fmla="*/ 1790634 h 2446049"/>
                <a:gd name="connsiteX227" fmla="*/ 2261027 w 3763152"/>
                <a:gd name="connsiteY227" fmla="*/ 1794554 h 2446049"/>
                <a:gd name="connsiteX228" fmla="*/ 2289251 w 3763152"/>
                <a:gd name="connsiteY228" fmla="*/ 1797690 h 2446049"/>
                <a:gd name="connsiteX229" fmla="*/ 2315123 w 3763152"/>
                <a:gd name="connsiteY229" fmla="*/ 1776522 h 2446049"/>
                <a:gd name="connsiteX230" fmla="*/ 2424097 w 3763152"/>
                <a:gd name="connsiteY230" fmla="*/ 1775738 h 2446049"/>
                <a:gd name="connsiteX231" fmla="*/ 2510336 w 3763152"/>
                <a:gd name="connsiteY231" fmla="*/ 1863545 h 2446049"/>
                <a:gd name="connsiteX232" fmla="*/ 2589519 w 3763152"/>
                <a:gd name="connsiteY232" fmla="*/ 1803178 h 2446049"/>
                <a:gd name="connsiteX233" fmla="*/ 2580111 w 3763152"/>
                <a:gd name="connsiteY233" fmla="*/ 1728698 h 2446049"/>
                <a:gd name="connsiteX234" fmla="*/ 2841180 w 3763152"/>
                <a:gd name="connsiteY234" fmla="*/ 1503693 h 2446049"/>
                <a:gd name="connsiteX235" fmla="*/ 2946235 w 3763152"/>
                <a:gd name="connsiteY235" fmla="*/ 1502125 h 2446049"/>
                <a:gd name="connsiteX236" fmla="*/ 3095977 w 3763152"/>
                <a:gd name="connsiteY236" fmla="*/ 1637756 h 2446049"/>
                <a:gd name="connsiteX237" fmla="*/ 3204951 w 3763152"/>
                <a:gd name="connsiteY237" fmla="*/ 1621292 h 2446049"/>
                <a:gd name="connsiteX238" fmla="*/ 3310006 w 3763152"/>
                <a:gd name="connsiteY238" fmla="*/ 1531917 h 2446049"/>
                <a:gd name="connsiteX239" fmla="*/ 3340582 w 3763152"/>
                <a:gd name="connsiteY239" fmla="*/ 1517021 h 2446049"/>
                <a:gd name="connsiteX240" fmla="*/ 3459748 w 3763152"/>
                <a:gd name="connsiteY240" fmla="*/ 1447246 h 2446049"/>
                <a:gd name="connsiteX241" fmla="*/ 3669074 w 3763152"/>
                <a:gd name="connsiteY241" fmla="*/ 1323375 h 2446049"/>
                <a:gd name="connsiteX242" fmla="*/ 3672210 w 3763152"/>
                <a:gd name="connsiteY242" fmla="*/ 1287312 h 2446049"/>
                <a:gd name="connsiteX243" fmla="*/ 3656530 w 3763152"/>
                <a:gd name="connsiteY243" fmla="*/ 1259872 h 2446049"/>
                <a:gd name="connsiteX244" fmla="*/ 3710625 w 3763152"/>
                <a:gd name="connsiteY244" fmla="*/ 1197937 h 2446049"/>
                <a:gd name="connsiteX245" fmla="*/ 3763153 w 3763152"/>
                <a:gd name="connsiteY245" fmla="*/ 1188529 h 244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3763152" h="2446049">
                  <a:moveTo>
                    <a:pt x="3763153" y="1188529"/>
                  </a:moveTo>
                  <a:cubicBezTo>
                    <a:pt x="3763153" y="1188529"/>
                    <a:pt x="3752961" y="1125810"/>
                    <a:pt x="3750609" y="1123458"/>
                  </a:cubicBezTo>
                  <a:cubicBezTo>
                    <a:pt x="3747473" y="1121106"/>
                    <a:pt x="3727873" y="1099938"/>
                    <a:pt x="3721601" y="1099938"/>
                  </a:cubicBezTo>
                  <a:cubicBezTo>
                    <a:pt x="3715330" y="1099154"/>
                    <a:pt x="3690241" y="1111698"/>
                    <a:pt x="3683970" y="1115618"/>
                  </a:cubicBezTo>
                  <a:cubicBezTo>
                    <a:pt x="3676914" y="1119538"/>
                    <a:pt x="3636146" y="1089746"/>
                    <a:pt x="3621251" y="1083475"/>
                  </a:cubicBezTo>
                  <a:cubicBezTo>
                    <a:pt x="3606355" y="1077987"/>
                    <a:pt x="3607139" y="1067795"/>
                    <a:pt x="3596946" y="1054467"/>
                  </a:cubicBezTo>
                  <a:cubicBezTo>
                    <a:pt x="3586755" y="1041923"/>
                    <a:pt x="3588323" y="1033299"/>
                    <a:pt x="3570291" y="1031731"/>
                  </a:cubicBezTo>
                  <a:cubicBezTo>
                    <a:pt x="3552259" y="1029379"/>
                    <a:pt x="3553043" y="1036435"/>
                    <a:pt x="3544419" y="1041923"/>
                  </a:cubicBezTo>
                  <a:cubicBezTo>
                    <a:pt x="3535012" y="1047411"/>
                    <a:pt x="3538147" y="1035651"/>
                    <a:pt x="3524036" y="1029379"/>
                  </a:cubicBezTo>
                  <a:cubicBezTo>
                    <a:pt x="3509924" y="1023107"/>
                    <a:pt x="3485620" y="998804"/>
                    <a:pt x="3473860" y="989396"/>
                  </a:cubicBezTo>
                  <a:cubicBezTo>
                    <a:pt x="3462884" y="980772"/>
                    <a:pt x="3439364" y="969012"/>
                    <a:pt x="3431525" y="962740"/>
                  </a:cubicBezTo>
                  <a:cubicBezTo>
                    <a:pt x="3423685" y="955684"/>
                    <a:pt x="3412709" y="965876"/>
                    <a:pt x="3395461" y="965876"/>
                  </a:cubicBezTo>
                  <a:cubicBezTo>
                    <a:pt x="3378214" y="965876"/>
                    <a:pt x="3361749" y="961172"/>
                    <a:pt x="3339014" y="947844"/>
                  </a:cubicBezTo>
                  <a:cubicBezTo>
                    <a:pt x="3316278" y="934516"/>
                    <a:pt x="3324118" y="917269"/>
                    <a:pt x="3319415" y="901589"/>
                  </a:cubicBezTo>
                  <a:cubicBezTo>
                    <a:pt x="3314710" y="885909"/>
                    <a:pt x="3306870" y="885125"/>
                    <a:pt x="3287270" y="867093"/>
                  </a:cubicBezTo>
                  <a:cubicBezTo>
                    <a:pt x="3267670" y="849061"/>
                    <a:pt x="3276295" y="772230"/>
                    <a:pt x="3275510" y="764390"/>
                  </a:cubicBezTo>
                  <a:cubicBezTo>
                    <a:pt x="3273943" y="757335"/>
                    <a:pt x="3277079" y="731463"/>
                    <a:pt x="3273943" y="725975"/>
                  </a:cubicBezTo>
                  <a:cubicBezTo>
                    <a:pt x="3270807" y="719703"/>
                    <a:pt x="3254343" y="659336"/>
                    <a:pt x="3251207" y="651496"/>
                  </a:cubicBezTo>
                  <a:cubicBezTo>
                    <a:pt x="3247287" y="643656"/>
                    <a:pt x="3247287" y="638952"/>
                    <a:pt x="3228471" y="629544"/>
                  </a:cubicBezTo>
                  <a:cubicBezTo>
                    <a:pt x="3208871" y="619352"/>
                    <a:pt x="3211224" y="613864"/>
                    <a:pt x="3211224" y="613864"/>
                  </a:cubicBezTo>
                  <a:lnTo>
                    <a:pt x="3215144" y="587209"/>
                  </a:lnTo>
                  <a:cubicBezTo>
                    <a:pt x="3215144" y="587209"/>
                    <a:pt x="3204951" y="562121"/>
                    <a:pt x="3200248" y="552713"/>
                  </a:cubicBezTo>
                  <a:cubicBezTo>
                    <a:pt x="3194760" y="542521"/>
                    <a:pt x="3196328" y="537033"/>
                    <a:pt x="3179080" y="538601"/>
                  </a:cubicBezTo>
                  <a:cubicBezTo>
                    <a:pt x="3161832" y="540169"/>
                    <a:pt x="3150072" y="542521"/>
                    <a:pt x="3130472" y="534681"/>
                  </a:cubicBezTo>
                  <a:cubicBezTo>
                    <a:pt x="3110872" y="527625"/>
                    <a:pt x="3115577" y="495482"/>
                    <a:pt x="3109305" y="484506"/>
                  </a:cubicBezTo>
                  <a:cubicBezTo>
                    <a:pt x="3103817" y="473530"/>
                    <a:pt x="3094409" y="449226"/>
                    <a:pt x="3077161" y="433547"/>
                  </a:cubicBezTo>
                  <a:cubicBezTo>
                    <a:pt x="3059913" y="417867"/>
                    <a:pt x="3064618" y="419435"/>
                    <a:pt x="3051289" y="413163"/>
                  </a:cubicBezTo>
                  <a:cubicBezTo>
                    <a:pt x="3037178" y="406891"/>
                    <a:pt x="2997979" y="454714"/>
                    <a:pt x="2997979" y="454714"/>
                  </a:cubicBezTo>
                  <a:lnTo>
                    <a:pt x="2974458" y="452362"/>
                  </a:lnTo>
                  <a:cubicBezTo>
                    <a:pt x="2974458" y="452362"/>
                    <a:pt x="2968187" y="440603"/>
                    <a:pt x="2963483" y="440603"/>
                  </a:cubicBezTo>
                  <a:cubicBezTo>
                    <a:pt x="2959563" y="440603"/>
                    <a:pt x="2896059" y="488426"/>
                    <a:pt x="2896059" y="488426"/>
                  </a:cubicBezTo>
                  <a:lnTo>
                    <a:pt x="2815309" y="460202"/>
                  </a:lnTo>
                  <a:cubicBezTo>
                    <a:pt x="2815309" y="460202"/>
                    <a:pt x="2791789" y="435115"/>
                    <a:pt x="2791789" y="429627"/>
                  </a:cubicBezTo>
                  <a:cubicBezTo>
                    <a:pt x="2791789" y="424139"/>
                    <a:pt x="2800413" y="400619"/>
                    <a:pt x="2798845" y="395915"/>
                  </a:cubicBezTo>
                  <a:cubicBezTo>
                    <a:pt x="2798061" y="391211"/>
                    <a:pt x="2780813" y="377099"/>
                    <a:pt x="2765917" y="370043"/>
                  </a:cubicBezTo>
                  <a:cubicBezTo>
                    <a:pt x="2751021" y="363771"/>
                    <a:pt x="2717310" y="351228"/>
                    <a:pt x="2710254" y="349660"/>
                  </a:cubicBezTo>
                  <a:cubicBezTo>
                    <a:pt x="2703198" y="348092"/>
                    <a:pt x="2708686" y="296348"/>
                    <a:pt x="2708686" y="296348"/>
                  </a:cubicBezTo>
                  <a:cubicBezTo>
                    <a:pt x="2708686" y="296348"/>
                    <a:pt x="2703198" y="278317"/>
                    <a:pt x="2699278" y="278317"/>
                  </a:cubicBezTo>
                  <a:cubicBezTo>
                    <a:pt x="2694574" y="278317"/>
                    <a:pt x="2657727" y="272829"/>
                    <a:pt x="2633423" y="270477"/>
                  </a:cubicBezTo>
                  <a:cubicBezTo>
                    <a:pt x="2608335" y="268125"/>
                    <a:pt x="2601279" y="276748"/>
                    <a:pt x="2569135" y="272045"/>
                  </a:cubicBezTo>
                  <a:cubicBezTo>
                    <a:pt x="2536992" y="267341"/>
                    <a:pt x="2518176" y="235981"/>
                    <a:pt x="2518176" y="235981"/>
                  </a:cubicBezTo>
                  <a:cubicBezTo>
                    <a:pt x="2518176" y="235981"/>
                    <a:pt x="2500929" y="251661"/>
                    <a:pt x="2496224" y="255581"/>
                  </a:cubicBezTo>
                  <a:cubicBezTo>
                    <a:pt x="2491521" y="259501"/>
                    <a:pt x="2465649" y="275181"/>
                    <a:pt x="2465649" y="275181"/>
                  </a:cubicBezTo>
                  <a:cubicBezTo>
                    <a:pt x="2465649" y="275181"/>
                    <a:pt x="2442129" y="292428"/>
                    <a:pt x="2432721" y="296348"/>
                  </a:cubicBezTo>
                  <a:cubicBezTo>
                    <a:pt x="2422530" y="300268"/>
                    <a:pt x="2413905" y="325356"/>
                    <a:pt x="2413905" y="325356"/>
                  </a:cubicBezTo>
                  <a:cubicBezTo>
                    <a:pt x="2413905" y="325356"/>
                    <a:pt x="2386466" y="325356"/>
                    <a:pt x="2375490" y="323788"/>
                  </a:cubicBezTo>
                  <a:cubicBezTo>
                    <a:pt x="2365298" y="322220"/>
                    <a:pt x="2348051" y="297132"/>
                    <a:pt x="2348051" y="297132"/>
                  </a:cubicBezTo>
                  <a:lnTo>
                    <a:pt x="2341778" y="264205"/>
                  </a:lnTo>
                  <a:cubicBezTo>
                    <a:pt x="2341778" y="264205"/>
                    <a:pt x="2313555" y="248525"/>
                    <a:pt x="2310419" y="247741"/>
                  </a:cubicBezTo>
                  <a:cubicBezTo>
                    <a:pt x="2306499" y="246957"/>
                    <a:pt x="2270435" y="247741"/>
                    <a:pt x="2270435" y="247741"/>
                  </a:cubicBezTo>
                  <a:cubicBezTo>
                    <a:pt x="2270435" y="247741"/>
                    <a:pt x="2226532" y="222653"/>
                    <a:pt x="2224964" y="214813"/>
                  </a:cubicBezTo>
                  <a:cubicBezTo>
                    <a:pt x="2223396" y="207757"/>
                    <a:pt x="2224964" y="188158"/>
                    <a:pt x="2224180" y="182670"/>
                  </a:cubicBezTo>
                  <a:cubicBezTo>
                    <a:pt x="2223396" y="177182"/>
                    <a:pt x="2217908" y="166990"/>
                    <a:pt x="2202228" y="152094"/>
                  </a:cubicBezTo>
                  <a:cubicBezTo>
                    <a:pt x="2186548" y="137982"/>
                    <a:pt x="2171653" y="115247"/>
                    <a:pt x="2168517" y="105055"/>
                  </a:cubicBezTo>
                  <a:cubicBezTo>
                    <a:pt x="2165381" y="94863"/>
                    <a:pt x="2145781" y="72911"/>
                    <a:pt x="2137941" y="60367"/>
                  </a:cubicBezTo>
                  <a:cubicBezTo>
                    <a:pt x="2129317" y="48607"/>
                    <a:pt x="2134805" y="0"/>
                    <a:pt x="2134805" y="0"/>
                  </a:cubicBezTo>
                  <a:lnTo>
                    <a:pt x="2102661" y="784"/>
                  </a:lnTo>
                  <a:cubicBezTo>
                    <a:pt x="2102661" y="784"/>
                    <a:pt x="1998391" y="46255"/>
                    <a:pt x="1994471" y="49391"/>
                  </a:cubicBezTo>
                  <a:cubicBezTo>
                    <a:pt x="1989767" y="51743"/>
                    <a:pt x="1988983" y="109759"/>
                    <a:pt x="1988983" y="109759"/>
                  </a:cubicBezTo>
                  <a:cubicBezTo>
                    <a:pt x="1988983" y="109759"/>
                    <a:pt x="1974087" y="116814"/>
                    <a:pt x="1966247" y="119166"/>
                  </a:cubicBezTo>
                  <a:cubicBezTo>
                    <a:pt x="1958407" y="121518"/>
                    <a:pt x="1934103" y="148958"/>
                    <a:pt x="1929400" y="151310"/>
                  </a:cubicBezTo>
                  <a:cubicBezTo>
                    <a:pt x="1923912" y="153662"/>
                    <a:pt x="1914504" y="159934"/>
                    <a:pt x="1909016" y="160718"/>
                  </a:cubicBezTo>
                  <a:cubicBezTo>
                    <a:pt x="1903528" y="161502"/>
                    <a:pt x="1823561" y="241469"/>
                    <a:pt x="1823561" y="241469"/>
                  </a:cubicBezTo>
                  <a:lnTo>
                    <a:pt x="1791418" y="238333"/>
                  </a:lnTo>
                  <a:lnTo>
                    <a:pt x="1763978" y="270477"/>
                  </a:lnTo>
                  <a:cubicBezTo>
                    <a:pt x="1763978" y="270477"/>
                    <a:pt x="1765545" y="296348"/>
                    <a:pt x="1761626" y="301836"/>
                  </a:cubicBezTo>
                  <a:cubicBezTo>
                    <a:pt x="1756922" y="306540"/>
                    <a:pt x="1755354" y="384939"/>
                    <a:pt x="1755354" y="384939"/>
                  </a:cubicBezTo>
                  <a:cubicBezTo>
                    <a:pt x="1755354" y="384939"/>
                    <a:pt x="1428430" y="384939"/>
                    <a:pt x="1414318" y="384155"/>
                  </a:cubicBezTo>
                  <a:cubicBezTo>
                    <a:pt x="1399422" y="382587"/>
                    <a:pt x="1396286" y="387291"/>
                    <a:pt x="1375118" y="392779"/>
                  </a:cubicBezTo>
                  <a:cubicBezTo>
                    <a:pt x="1354735" y="398267"/>
                    <a:pt x="1345327" y="406891"/>
                    <a:pt x="1327295" y="413947"/>
                  </a:cubicBezTo>
                  <a:cubicBezTo>
                    <a:pt x="1309264" y="421787"/>
                    <a:pt x="1312399" y="415515"/>
                    <a:pt x="1300639" y="415515"/>
                  </a:cubicBezTo>
                  <a:cubicBezTo>
                    <a:pt x="1288880" y="415515"/>
                    <a:pt x="1235568" y="439819"/>
                    <a:pt x="1226160" y="447658"/>
                  </a:cubicBezTo>
                  <a:cubicBezTo>
                    <a:pt x="1217537" y="456282"/>
                    <a:pt x="1171281" y="479802"/>
                    <a:pt x="1171281" y="479802"/>
                  </a:cubicBezTo>
                  <a:cubicBezTo>
                    <a:pt x="1171281" y="479802"/>
                    <a:pt x="1099154" y="406107"/>
                    <a:pt x="1096018" y="402187"/>
                  </a:cubicBezTo>
                  <a:cubicBezTo>
                    <a:pt x="1092098" y="398267"/>
                    <a:pt x="1066227" y="402187"/>
                    <a:pt x="947844" y="323004"/>
                  </a:cubicBezTo>
                  <a:cubicBezTo>
                    <a:pt x="829462" y="243821"/>
                    <a:pt x="841221" y="200702"/>
                    <a:pt x="841221" y="200702"/>
                  </a:cubicBezTo>
                  <a:cubicBezTo>
                    <a:pt x="841221" y="200702"/>
                    <a:pt x="828677" y="137982"/>
                    <a:pt x="824757" y="127790"/>
                  </a:cubicBezTo>
                  <a:cubicBezTo>
                    <a:pt x="820837" y="117599"/>
                    <a:pt x="807510" y="115247"/>
                    <a:pt x="801238" y="115247"/>
                  </a:cubicBezTo>
                  <a:cubicBezTo>
                    <a:pt x="794182" y="115247"/>
                    <a:pt x="733031" y="95647"/>
                    <a:pt x="724407" y="86239"/>
                  </a:cubicBezTo>
                  <a:cubicBezTo>
                    <a:pt x="715783" y="76047"/>
                    <a:pt x="693047" y="88591"/>
                    <a:pt x="677367" y="92511"/>
                  </a:cubicBezTo>
                  <a:cubicBezTo>
                    <a:pt x="672663" y="94079"/>
                    <a:pt x="665607" y="97999"/>
                    <a:pt x="656984" y="103487"/>
                  </a:cubicBezTo>
                  <a:lnTo>
                    <a:pt x="651496" y="688343"/>
                  </a:lnTo>
                  <a:lnTo>
                    <a:pt x="651496" y="696967"/>
                  </a:lnTo>
                  <a:lnTo>
                    <a:pt x="643656" y="696967"/>
                  </a:lnTo>
                  <a:lnTo>
                    <a:pt x="489994" y="698535"/>
                  </a:lnTo>
                  <a:lnTo>
                    <a:pt x="483722" y="784774"/>
                  </a:lnTo>
                  <a:lnTo>
                    <a:pt x="482938" y="792614"/>
                  </a:lnTo>
                  <a:lnTo>
                    <a:pt x="475098" y="792614"/>
                  </a:lnTo>
                  <a:lnTo>
                    <a:pt x="94079" y="802022"/>
                  </a:lnTo>
                  <a:lnTo>
                    <a:pt x="92511" y="1041139"/>
                  </a:lnTo>
                  <a:lnTo>
                    <a:pt x="92511" y="1049763"/>
                  </a:lnTo>
                  <a:lnTo>
                    <a:pt x="83103" y="1049763"/>
                  </a:lnTo>
                  <a:cubicBezTo>
                    <a:pt x="83103" y="1049763"/>
                    <a:pt x="74479" y="1049763"/>
                    <a:pt x="74479" y="1061523"/>
                  </a:cubicBezTo>
                  <a:lnTo>
                    <a:pt x="74479" y="1062307"/>
                  </a:lnTo>
                  <a:lnTo>
                    <a:pt x="74479" y="1062307"/>
                  </a:lnTo>
                  <a:cubicBezTo>
                    <a:pt x="74479" y="1075635"/>
                    <a:pt x="78399" y="1095234"/>
                    <a:pt x="80751" y="1107778"/>
                  </a:cubicBezTo>
                  <a:cubicBezTo>
                    <a:pt x="81535" y="1114050"/>
                    <a:pt x="82319" y="1117970"/>
                    <a:pt x="82319" y="1120322"/>
                  </a:cubicBezTo>
                  <a:lnTo>
                    <a:pt x="82319" y="1120322"/>
                  </a:lnTo>
                  <a:cubicBezTo>
                    <a:pt x="82319" y="1121890"/>
                    <a:pt x="81535" y="1124242"/>
                    <a:pt x="80751" y="1126594"/>
                  </a:cubicBezTo>
                  <a:cubicBezTo>
                    <a:pt x="80751" y="1128162"/>
                    <a:pt x="79183" y="1130514"/>
                    <a:pt x="78399" y="1132082"/>
                  </a:cubicBezTo>
                  <a:cubicBezTo>
                    <a:pt x="73695" y="1143842"/>
                    <a:pt x="64287" y="1160306"/>
                    <a:pt x="54879" y="1165010"/>
                  </a:cubicBezTo>
                  <a:cubicBezTo>
                    <a:pt x="50959" y="1167361"/>
                    <a:pt x="47039" y="1169714"/>
                    <a:pt x="44687" y="1172065"/>
                  </a:cubicBezTo>
                  <a:lnTo>
                    <a:pt x="44687" y="1172849"/>
                  </a:lnTo>
                  <a:lnTo>
                    <a:pt x="45471" y="1173633"/>
                  </a:lnTo>
                  <a:cubicBezTo>
                    <a:pt x="47823" y="1175201"/>
                    <a:pt x="50175" y="1175985"/>
                    <a:pt x="53311" y="1175985"/>
                  </a:cubicBezTo>
                  <a:cubicBezTo>
                    <a:pt x="59583" y="1175985"/>
                    <a:pt x="66639" y="1176769"/>
                    <a:pt x="75263" y="1184609"/>
                  </a:cubicBezTo>
                  <a:cubicBezTo>
                    <a:pt x="80751" y="1190881"/>
                    <a:pt x="85455" y="1194801"/>
                    <a:pt x="87807" y="1200289"/>
                  </a:cubicBezTo>
                  <a:cubicBezTo>
                    <a:pt x="90943" y="1205777"/>
                    <a:pt x="92511" y="1212049"/>
                    <a:pt x="94079" y="1222241"/>
                  </a:cubicBezTo>
                  <a:lnTo>
                    <a:pt x="94079" y="1223025"/>
                  </a:lnTo>
                  <a:lnTo>
                    <a:pt x="95646" y="1234001"/>
                  </a:lnTo>
                  <a:lnTo>
                    <a:pt x="97214" y="1248896"/>
                  </a:lnTo>
                  <a:cubicBezTo>
                    <a:pt x="100351" y="1277120"/>
                    <a:pt x="105054" y="1315536"/>
                    <a:pt x="105054" y="1320240"/>
                  </a:cubicBezTo>
                  <a:cubicBezTo>
                    <a:pt x="105054" y="1349247"/>
                    <a:pt x="105054" y="1313184"/>
                    <a:pt x="121518" y="1319455"/>
                  </a:cubicBezTo>
                  <a:lnTo>
                    <a:pt x="122302" y="1320240"/>
                  </a:lnTo>
                  <a:cubicBezTo>
                    <a:pt x="126222" y="1321808"/>
                    <a:pt x="129358" y="1323375"/>
                    <a:pt x="131710" y="1324159"/>
                  </a:cubicBezTo>
                  <a:cubicBezTo>
                    <a:pt x="143470" y="1328863"/>
                    <a:pt x="150526" y="1331999"/>
                    <a:pt x="152094" y="1329647"/>
                  </a:cubicBezTo>
                  <a:lnTo>
                    <a:pt x="152094" y="1328863"/>
                  </a:lnTo>
                  <a:cubicBezTo>
                    <a:pt x="153662" y="1324944"/>
                    <a:pt x="153662" y="1318672"/>
                    <a:pt x="154446" y="1312400"/>
                  </a:cubicBezTo>
                  <a:cubicBezTo>
                    <a:pt x="154446" y="1302208"/>
                    <a:pt x="154446" y="1292800"/>
                    <a:pt x="162286" y="1286528"/>
                  </a:cubicBezTo>
                  <a:cubicBezTo>
                    <a:pt x="167774" y="1282608"/>
                    <a:pt x="173262" y="1283392"/>
                    <a:pt x="177182" y="1288880"/>
                  </a:cubicBezTo>
                  <a:cubicBezTo>
                    <a:pt x="181885" y="1295152"/>
                    <a:pt x="183453" y="1310048"/>
                    <a:pt x="185021" y="1324944"/>
                  </a:cubicBezTo>
                  <a:cubicBezTo>
                    <a:pt x="186590" y="1335919"/>
                    <a:pt x="187373" y="1346895"/>
                    <a:pt x="188941" y="1350815"/>
                  </a:cubicBezTo>
                  <a:cubicBezTo>
                    <a:pt x="191293" y="1356303"/>
                    <a:pt x="197565" y="1362575"/>
                    <a:pt x="205405" y="1370415"/>
                  </a:cubicBezTo>
                  <a:cubicBezTo>
                    <a:pt x="212461" y="1377471"/>
                    <a:pt x="221085" y="1385311"/>
                    <a:pt x="229709" y="1396287"/>
                  </a:cubicBezTo>
                  <a:cubicBezTo>
                    <a:pt x="234413" y="1401774"/>
                    <a:pt x="237549" y="1406478"/>
                    <a:pt x="240685" y="1408831"/>
                  </a:cubicBezTo>
                  <a:cubicBezTo>
                    <a:pt x="252444" y="1421374"/>
                    <a:pt x="253229" y="1422158"/>
                    <a:pt x="247741" y="1437838"/>
                  </a:cubicBezTo>
                  <a:lnTo>
                    <a:pt x="247741" y="1438622"/>
                  </a:lnTo>
                  <a:cubicBezTo>
                    <a:pt x="246173" y="1442542"/>
                    <a:pt x="246173" y="1450382"/>
                    <a:pt x="246957" y="1458222"/>
                  </a:cubicBezTo>
                  <a:cubicBezTo>
                    <a:pt x="247741" y="1473118"/>
                    <a:pt x="248525" y="1488797"/>
                    <a:pt x="238333" y="1498205"/>
                  </a:cubicBezTo>
                  <a:cubicBezTo>
                    <a:pt x="229709" y="1505261"/>
                    <a:pt x="223437" y="1504477"/>
                    <a:pt x="217165" y="1503693"/>
                  </a:cubicBezTo>
                  <a:cubicBezTo>
                    <a:pt x="216381" y="1503693"/>
                    <a:pt x="215597" y="1503693"/>
                    <a:pt x="214813" y="1505261"/>
                  </a:cubicBezTo>
                  <a:lnTo>
                    <a:pt x="211677" y="1512317"/>
                  </a:lnTo>
                  <a:lnTo>
                    <a:pt x="206973" y="1522509"/>
                  </a:lnTo>
                  <a:cubicBezTo>
                    <a:pt x="198349" y="1541325"/>
                    <a:pt x="186590" y="1564845"/>
                    <a:pt x="180318" y="1571900"/>
                  </a:cubicBezTo>
                  <a:cubicBezTo>
                    <a:pt x="173262" y="1578956"/>
                    <a:pt x="161502" y="1578956"/>
                    <a:pt x="145038" y="1580524"/>
                  </a:cubicBezTo>
                  <a:cubicBezTo>
                    <a:pt x="136414" y="1581308"/>
                    <a:pt x="125438" y="1581308"/>
                    <a:pt x="112894" y="1582876"/>
                  </a:cubicBezTo>
                  <a:cubicBezTo>
                    <a:pt x="99566" y="1585228"/>
                    <a:pt x="96431" y="1587580"/>
                    <a:pt x="93295" y="1590716"/>
                  </a:cubicBezTo>
                  <a:cubicBezTo>
                    <a:pt x="87807" y="1596204"/>
                    <a:pt x="83103" y="1600908"/>
                    <a:pt x="61935" y="1600908"/>
                  </a:cubicBezTo>
                  <a:cubicBezTo>
                    <a:pt x="44687" y="1600908"/>
                    <a:pt x="35280" y="1598556"/>
                    <a:pt x="29007" y="1596988"/>
                  </a:cubicBezTo>
                  <a:cubicBezTo>
                    <a:pt x="25087" y="1596204"/>
                    <a:pt x="23520" y="1595420"/>
                    <a:pt x="21952" y="1597772"/>
                  </a:cubicBezTo>
                  <a:cubicBezTo>
                    <a:pt x="19600" y="1599340"/>
                    <a:pt x="18032" y="1600908"/>
                    <a:pt x="16464" y="1601692"/>
                  </a:cubicBezTo>
                  <a:cubicBezTo>
                    <a:pt x="12544" y="1604828"/>
                    <a:pt x="10976" y="1605612"/>
                    <a:pt x="7056" y="1617372"/>
                  </a:cubicBezTo>
                  <a:lnTo>
                    <a:pt x="6272" y="1618940"/>
                  </a:lnTo>
                  <a:cubicBezTo>
                    <a:pt x="2352" y="1633836"/>
                    <a:pt x="1568" y="1676955"/>
                    <a:pt x="784" y="1701259"/>
                  </a:cubicBezTo>
                  <a:cubicBezTo>
                    <a:pt x="784" y="1709099"/>
                    <a:pt x="784" y="1715371"/>
                    <a:pt x="0" y="1717723"/>
                  </a:cubicBezTo>
                  <a:cubicBezTo>
                    <a:pt x="0" y="1718507"/>
                    <a:pt x="13327" y="1718507"/>
                    <a:pt x="28223" y="1719290"/>
                  </a:cubicBezTo>
                  <a:cubicBezTo>
                    <a:pt x="47823" y="1720859"/>
                    <a:pt x="69775" y="1721643"/>
                    <a:pt x="81535" y="1721643"/>
                  </a:cubicBezTo>
                  <a:cubicBezTo>
                    <a:pt x="86239" y="1721643"/>
                    <a:pt x="89375" y="1720859"/>
                    <a:pt x="92511" y="1720859"/>
                  </a:cubicBezTo>
                  <a:cubicBezTo>
                    <a:pt x="111326" y="1720075"/>
                    <a:pt x="114462" y="1720075"/>
                    <a:pt x="119166" y="1742026"/>
                  </a:cubicBezTo>
                  <a:cubicBezTo>
                    <a:pt x="121518" y="1749866"/>
                    <a:pt x="120734" y="1756922"/>
                    <a:pt x="119950" y="1763978"/>
                  </a:cubicBezTo>
                  <a:cubicBezTo>
                    <a:pt x="119166" y="1771034"/>
                    <a:pt x="117599" y="1778090"/>
                    <a:pt x="126222" y="1783578"/>
                  </a:cubicBezTo>
                  <a:lnTo>
                    <a:pt x="128574" y="1785146"/>
                  </a:lnTo>
                  <a:cubicBezTo>
                    <a:pt x="149742" y="1799258"/>
                    <a:pt x="158366" y="1804746"/>
                    <a:pt x="158366" y="1821209"/>
                  </a:cubicBezTo>
                  <a:lnTo>
                    <a:pt x="158366" y="1907448"/>
                  </a:lnTo>
                  <a:cubicBezTo>
                    <a:pt x="170910" y="1904312"/>
                    <a:pt x="190510" y="1904312"/>
                    <a:pt x="190510" y="1926264"/>
                  </a:cubicBezTo>
                  <a:lnTo>
                    <a:pt x="189725" y="1926264"/>
                  </a:lnTo>
                  <a:cubicBezTo>
                    <a:pt x="190510" y="1933320"/>
                    <a:pt x="192078" y="1943512"/>
                    <a:pt x="193645" y="1954488"/>
                  </a:cubicBezTo>
                  <a:cubicBezTo>
                    <a:pt x="196781" y="1972519"/>
                    <a:pt x="199133" y="1992119"/>
                    <a:pt x="192078" y="2005447"/>
                  </a:cubicBezTo>
                  <a:cubicBezTo>
                    <a:pt x="187373" y="2014071"/>
                    <a:pt x="181885" y="2023479"/>
                    <a:pt x="178750" y="2032887"/>
                  </a:cubicBezTo>
                  <a:cubicBezTo>
                    <a:pt x="175614" y="2042295"/>
                    <a:pt x="173262" y="2051703"/>
                    <a:pt x="173262" y="2061110"/>
                  </a:cubicBezTo>
                  <a:cubicBezTo>
                    <a:pt x="173262" y="2070518"/>
                    <a:pt x="204621" y="2092470"/>
                    <a:pt x="231277" y="2110502"/>
                  </a:cubicBezTo>
                  <a:cubicBezTo>
                    <a:pt x="246173" y="2120694"/>
                    <a:pt x="259501" y="2130102"/>
                    <a:pt x="266557" y="2136373"/>
                  </a:cubicBezTo>
                  <a:lnTo>
                    <a:pt x="266557" y="2137157"/>
                  </a:lnTo>
                  <a:cubicBezTo>
                    <a:pt x="277532" y="2147349"/>
                    <a:pt x="284588" y="2166949"/>
                    <a:pt x="291644" y="2186549"/>
                  </a:cubicBezTo>
                  <a:cubicBezTo>
                    <a:pt x="298700" y="2207716"/>
                    <a:pt x="306540" y="2228884"/>
                    <a:pt x="315948" y="2231236"/>
                  </a:cubicBezTo>
                  <a:cubicBezTo>
                    <a:pt x="327708" y="2234372"/>
                    <a:pt x="333980" y="2235940"/>
                    <a:pt x="341036" y="2235940"/>
                  </a:cubicBezTo>
                  <a:cubicBezTo>
                    <a:pt x="348091" y="2236724"/>
                    <a:pt x="355931" y="2236724"/>
                    <a:pt x="369259" y="2236724"/>
                  </a:cubicBezTo>
                  <a:cubicBezTo>
                    <a:pt x="384155" y="2236724"/>
                    <a:pt x="395915" y="2237508"/>
                    <a:pt x="408459" y="2242212"/>
                  </a:cubicBezTo>
                  <a:cubicBezTo>
                    <a:pt x="421002" y="2246916"/>
                    <a:pt x="432762" y="2255540"/>
                    <a:pt x="446874" y="2271220"/>
                  </a:cubicBezTo>
                  <a:cubicBezTo>
                    <a:pt x="461770" y="2287683"/>
                    <a:pt x="479802" y="2296308"/>
                    <a:pt x="497834" y="2304148"/>
                  </a:cubicBezTo>
                  <a:cubicBezTo>
                    <a:pt x="509594" y="2309635"/>
                    <a:pt x="521353" y="2315123"/>
                    <a:pt x="533113" y="2322179"/>
                  </a:cubicBezTo>
                  <a:cubicBezTo>
                    <a:pt x="555849" y="2337075"/>
                    <a:pt x="564473" y="2355891"/>
                    <a:pt x="573097" y="2372354"/>
                  </a:cubicBezTo>
                  <a:cubicBezTo>
                    <a:pt x="577017" y="2379410"/>
                    <a:pt x="580153" y="2385682"/>
                    <a:pt x="584073" y="2391170"/>
                  </a:cubicBezTo>
                  <a:cubicBezTo>
                    <a:pt x="595833" y="2406850"/>
                    <a:pt x="595833" y="2406850"/>
                    <a:pt x="617784" y="2409986"/>
                  </a:cubicBezTo>
                  <a:lnTo>
                    <a:pt x="618568" y="2409986"/>
                  </a:lnTo>
                  <a:lnTo>
                    <a:pt x="618568" y="2410770"/>
                  </a:lnTo>
                  <a:cubicBezTo>
                    <a:pt x="631896" y="2413122"/>
                    <a:pt x="647576" y="2421746"/>
                    <a:pt x="664824" y="2431154"/>
                  </a:cubicBezTo>
                  <a:cubicBezTo>
                    <a:pt x="678152" y="2438210"/>
                    <a:pt x="692263" y="2446050"/>
                    <a:pt x="704023" y="2449970"/>
                  </a:cubicBezTo>
                  <a:cubicBezTo>
                    <a:pt x="704023" y="2449186"/>
                    <a:pt x="704807" y="2448401"/>
                    <a:pt x="705591" y="2447618"/>
                  </a:cubicBezTo>
                  <a:cubicBezTo>
                    <a:pt x="717351" y="2431154"/>
                    <a:pt x="725975" y="2441346"/>
                    <a:pt x="731463" y="2430370"/>
                  </a:cubicBezTo>
                  <a:cubicBezTo>
                    <a:pt x="736951" y="2418610"/>
                    <a:pt x="736951" y="2293955"/>
                    <a:pt x="736951" y="2268084"/>
                  </a:cubicBezTo>
                  <a:cubicBezTo>
                    <a:pt x="736951" y="2242996"/>
                    <a:pt x="735383" y="2177925"/>
                    <a:pt x="731463" y="2168517"/>
                  </a:cubicBezTo>
                  <a:cubicBezTo>
                    <a:pt x="727543" y="2159109"/>
                    <a:pt x="724407" y="2155189"/>
                    <a:pt x="724407" y="2145781"/>
                  </a:cubicBezTo>
                  <a:cubicBezTo>
                    <a:pt x="724407" y="2137157"/>
                    <a:pt x="745574" y="2102662"/>
                    <a:pt x="752631" y="2090902"/>
                  </a:cubicBezTo>
                  <a:cubicBezTo>
                    <a:pt x="759686" y="2079142"/>
                    <a:pt x="764390" y="2040726"/>
                    <a:pt x="762038" y="2028183"/>
                  </a:cubicBezTo>
                  <a:cubicBezTo>
                    <a:pt x="759686" y="2016423"/>
                    <a:pt x="760470" y="2016423"/>
                    <a:pt x="746358" y="2002311"/>
                  </a:cubicBezTo>
                  <a:cubicBezTo>
                    <a:pt x="732247" y="1988199"/>
                    <a:pt x="731463" y="1971735"/>
                    <a:pt x="732247" y="1967031"/>
                  </a:cubicBezTo>
                  <a:cubicBezTo>
                    <a:pt x="733031" y="1962327"/>
                    <a:pt x="744791" y="1912936"/>
                    <a:pt x="744791" y="1901960"/>
                  </a:cubicBezTo>
                  <a:cubicBezTo>
                    <a:pt x="744791" y="1890200"/>
                    <a:pt x="791046" y="1880008"/>
                    <a:pt x="806726" y="1869817"/>
                  </a:cubicBezTo>
                  <a:cubicBezTo>
                    <a:pt x="822405" y="1858841"/>
                    <a:pt x="827110" y="1865897"/>
                    <a:pt x="831030" y="1855705"/>
                  </a:cubicBezTo>
                  <a:cubicBezTo>
                    <a:pt x="834950" y="1845513"/>
                    <a:pt x="827893" y="1830617"/>
                    <a:pt x="826325" y="1815721"/>
                  </a:cubicBezTo>
                  <a:cubicBezTo>
                    <a:pt x="824757" y="1800042"/>
                    <a:pt x="805942" y="1766330"/>
                    <a:pt x="805158" y="1759274"/>
                  </a:cubicBezTo>
                  <a:cubicBezTo>
                    <a:pt x="804374" y="1752218"/>
                    <a:pt x="834950" y="1737322"/>
                    <a:pt x="843573" y="1728698"/>
                  </a:cubicBezTo>
                  <a:cubicBezTo>
                    <a:pt x="851413" y="1720075"/>
                    <a:pt x="836517" y="1638540"/>
                    <a:pt x="838085" y="1633836"/>
                  </a:cubicBezTo>
                  <a:cubicBezTo>
                    <a:pt x="839653" y="1629132"/>
                    <a:pt x="849845" y="1622860"/>
                    <a:pt x="862389" y="1620508"/>
                  </a:cubicBezTo>
                  <a:cubicBezTo>
                    <a:pt x="874933" y="1618156"/>
                    <a:pt x="893749" y="1630700"/>
                    <a:pt x="907861" y="1636188"/>
                  </a:cubicBezTo>
                  <a:cubicBezTo>
                    <a:pt x="921972" y="1642460"/>
                    <a:pt x="938436" y="1652651"/>
                    <a:pt x="944708" y="1654219"/>
                  </a:cubicBezTo>
                  <a:cubicBezTo>
                    <a:pt x="951764" y="1655003"/>
                    <a:pt x="969795" y="1653435"/>
                    <a:pt x="980772" y="1651868"/>
                  </a:cubicBezTo>
                  <a:cubicBezTo>
                    <a:pt x="991748" y="1650299"/>
                    <a:pt x="1035651" y="1647948"/>
                    <a:pt x="1052114" y="1651868"/>
                  </a:cubicBezTo>
                  <a:cubicBezTo>
                    <a:pt x="1068579" y="1655787"/>
                    <a:pt x="1112482" y="1698123"/>
                    <a:pt x="1128946" y="1703611"/>
                  </a:cubicBezTo>
                  <a:cubicBezTo>
                    <a:pt x="1145409" y="1709099"/>
                    <a:pt x="1149329" y="1684795"/>
                    <a:pt x="1172065" y="1667547"/>
                  </a:cubicBezTo>
                  <a:cubicBezTo>
                    <a:pt x="1195585" y="1650299"/>
                    <a:pt x="1215185" y="1668331"/>
                    <a:pt x="1248112" y="1668331"/>
                  </a:cubicBezTo>
                  <a:cubicBezTo>
                    <a:pt x="1281824" y="1668331"/>
                    <a:pt x="1284960" y="1683227"/>
                    <a:pt x="1298288" y="1685579"/>
                  </a:cubicBezTo>
                  <a:cubicBezTo>
                    <a:pt x="1311615" y="1687931"/>
                    <a:pt x="1329647" y="1665195"/>
                    <a:pt x="1346895" y="1659707"/>
                  </a:cubicBezTo>
                  <a:cubicBezTo>
                    <a:pt x="1364143" y="1653435"/>
                    <a:pt x="1367279" y="1655787"/>
                    <a:pt x="1373550" y="1658139"/>
                  </a:cubicBezTo>
                  <a:cubicBezTo>
                    <a:pt x="1379038" y="1660491"/>
                    <a:pt x="1385310" y="1687147"/>
                    <a:pt x="1391583" y="1694987"/>
                  </a:cubicBezTo>
                  <a:cubicBezTo>
                    <a:pt x="1397070" y="1702827"/>
                    <a:pt x="1433918" y="1679307"/>
                    <a:pt x="1443326" y="1670683"/>
                  </a:cubicBezTo>
                  <a:cubicBezTo>
                    <a:pt x="1453517" y="1662059"/>
                    <a:pt x="1463709" y="1658139"/>
                    <a:pt x="1473902" y="1655787"/>
                  </a:cubicBezTo>
                  <a:cubicBezTo>
                    <a:pt x="1484093" y="1652651"/>
                    <a:pt x="1515453" y="1657355"/>
                    <a:pt x="1523293" y="1652651"/>
                  </a:cubicBezTo>
                  <a:cubicBezTo>
                    <a:pt x="1531133" y="1647948"/>
                    <a:pt x="1551516" y="1657355"/>
                    <a:pt x="1555436" y="1659707"/>
                  </a:cubicBezTo>
                  <a:cubicBezTo>
                    <a:pt x="1559356" y="1662059"/>
                    <a:pt x="1566412" y="1671467"/>
                    <a:pt x="1570332" y="1684795"/>
                  </a:cubicBezTo>
                  <a:cubicBezTo>
                    <a:pt x="1574252" y="1698123"/>
                    <a:pt x="1568764" y="1705179"/>
                    <a:pt x="1568764" y="1713803"/>
                  </a:cubicBezTo>
                  <a:cubicBezTo>
                    <a:pt x="1568764" y="1721643"/>
                    <a:pt x="1576604" y="1740458"/>
                    <a:pt x="1577388" y="1746730"/>
                  </a:cubicBezTo>
                  <a:cubicBezTo>
                    <a:pt x="1578172" y="1752218"/>
                    <a:pt x="1589932" y="1767114"/>
                    <a:pt x="1601692" y="1774170"/>
                  </a:cubicBezTo>
                  <a:cubicBezTo>
                    <a:pt x="1612667" y="1781226"/>
                    <a:pt x="1608747" y="1774170"/>
                    <a:pt x="1614235" y="1771818"/>
                  </a:cubicBezTo>
                  <a:cubicBezTo>
                    <a:pt x="1619724" y="1769466"/>
                    <a:pt x="1645595" y="1756922"/>
                    <a:pt x="1650299" y="1756138"/>
                  </a:cubicBezTo>
                  <a:cubicBezTo>
                    <a:pt x="1655003" y="1755354"/>
                    <a:pt x="1692634" y="1745162"/>
                    <a:pt x="1692634" y="1745162"/>
                  </a:cubicBezTo>
                  <a:lnTo>
                    <a:pt x="1709099" y="1752218"/>
                  </a:lnTo>
                  <a:lnTo>
                    <a:pt x="1866680" y="1748298"/>
                  </a:lnTo>
                  <a:lnTo>
                    <a:pt x="1932536" y="1701259"/>
                  </a:lnTo>
                  <a:lnTo>
                    <a:pt x="2012502" y="1693419"/>
                  </a:lnTo>
                  <a:lnTo>
                    <a:pt x="2028966" y="1665979"/>
                  </a:lnTo>
                  <a:lnTo>
                    <a:pt x="2147349" y="1687931"/>
                  </a:lnTo>
                  <a:lnTo>
                    <a:pt x="2147349" y="1706747"/>
                  </a:lnTo>
                  <a:lnTo>
                    <a:pt x="2163813" y="1782010"/>
                  </a:lnTo>
                  <a:lnTo>
                    <a:pt x="2206148" y="1782794"/>
                  </a:lnTo>
                  <a:lnTo>
                    <a:pt x="2238292" y="1790634"/>
                  </a:lnTo>
                  <a:lnTo>
                    <a:pt x="2261027" y="1794554"/>
                  </a:lnTo>
                  <a:lnTo>
                    <a:pt x="2289251" y="1797690"/>
                  </a:lnTo>
                  <a:lnTo>
                    <a:pt x="2315123" y="1776522"/>
                  </a:lnTo>
                  <a:lnTo>
                    <a:pt x="2424097" y="1775738"/>
                  </a:lnTo>
                  <a:cubicBezTo>
                    <a:pt x="2424097" y="1775738"/>
                    <a:pt x="2504849" y="1863545"/>
                    <a:pt x="2510336" y="1863545"/>
                  </a:cubicBezTo>
                  <a:cubicBezTo>
                    <a:pt x="2515824" y="1863545"/>
                    <a:pt x="2589519" y="1803178"/>
                    <a:pt x="2589519" y="1803178"/>
                  </a:cubicBezTo>
                  <a:lnTo>
                    <a:pt x="2580111" y="1728698"/>
                  </a:lnTo>
                  <a:lnTo>
                    <a:pt x="2841180" y="1503693"/>
                  </a:lnTo>
                  <a:lnTo>
                    <a:pt x="2946235" y="1502125"/>
                  </a:lnTo>
                  <a:lnTo>
                    <a:pt x="3095977" y="1637756"/>
                  </a:lnTo>
                  <a:lnTo>
                    <a:pt x="3204951" y="1621292"/>
                  </a:lnTo>
                  <a:cubicBezTo>
                    <a:pt x="3204951" y="1621292"/>
                    <a:pt x="3299815" y="1542893"/>
                    <a:pt x="3310006" y="1531917"/>
                  </a:cubicBezTo>
                  <a:cubicBezTo>
                    <a:pt x="3320982" y="1520941"/>
                    <a:pt x="3340582" y="1517021"/>
                    <a:pt x="3340582" y="1517021"/>
                  </a:cubicBezTo>
                  <a:cubicBezTo>
                    <a:pt x="3340582" y="1517021"/>
                    <a:pt x="3449557" y="1453518"/>
                    <a:pt x="3459748" y="1447246"/>
                  </a:cubicBezTo>
                  <a:cubicBezTo>
                    <a:pt x="3469940" y="1440974"/>
                    <a:pt x="3669074" y="1323375"/>
                    <a:pt x="3669074" y="1323375"/>
                  </a:cubicBezTo>
                  <a:lnTo>
                    <a:pt x="3672210" y="1287312"/>
                  </a:lnTo>
                  <a:lnTo>
                    <a:pt x="3656530" y="1259872"/>
                  </a:lnTo>
                  <a:lnTo>
                    <a:pt x="3710625" y="1197937"/>
                  </a:lnTo>
                  <a:lnTo>
                    <a:pt x="3763153" y="1188529"/>
                  </a:lnTo>
                  <a:close/>
                </a:path>
              </a:pathLst>
            </a:custGeom>
            <a:solidFill>
              <a:srgbClr val="DADADA"/>
            </a:solidFill>
            <a:ln w="1678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="" xmlns:a16="http://schemas.microsoft.com/office/drawing/2014/main" id="{B868831B-3907-4732-AC21-37D63C922240}"/>
                </a:ext>
              </a:extLst>
            </p:cNvPr>
            <p:cNvSpPr/>
            <p:nvPr/>
          </p:nvSpPr>
          <p:spPr>
            <a:xfrm>
              <a:off x="6651008" y="3029347"/>
              <a:ext cx="3763153" cy="2446049"/>
            </a:xfrm>
            <a:custGeom>
              <a:avLst/>
              <a:gdLst>
                <a:gd name="connsiteX0" fmla="*/ 3763153 w 3763152"/>
                <a:gd name="connsiteY0" fmla="*/ 1188529 h 2446049"/>
                <a:gd name="connsiteX1" fmla="*/ 3750609 w 3763152"/>
                <a:gd name="connsiteY1" fmla="*/ 1123458 h 2446049"/>
                <a:gd name="connsiteX2" fmla="*/ 3721601 w 3763152"/>
                <a:gd name="connsiteY2" fmla="*/ 1099938 h 2446049"/>
                <a:gd name="connsiteX3" fmla="*/ 3683970 w 3763152"/>
                <a:gd name="connsiteY3" fmla="*/ 1115618 h 2446049"/>
                <a:gd name="connsiteX4" fmla="*/ 3621251 w 3763152"/>
                <a:gd name="connsiteY4" fmla="*/ 1083475 h 2446049"/>
                <a:gd name="connsiteX5" fmla="*/ 3596946 w 3763152"/>
                <a:gd name="connsiteY5" fmla="*/ 1054467 h 2446049"/>
                <a:gd name="connsiteX6" fmla="*/ 3570291 w 3763152"/>
                <a:gd name="connsiteY6" fmla="*/ 1031731 h 2446049"/>
                <a:gd name="connsiteX7" fmla="*/ 3544419 w 3763152"/>
                <a:gd name="connsiteY7" fmla="*/ 1041923 h 2446049"/>
                <a:gd name="connsiteX8" fmla="*/ 3524036 w 3763152"/>
                <a:gd name="connsiteY8" fmla="*/ 1029379 h 2446049"/>
                <a:gd name="connsiteX9" fmla="*/ 3473860 w 3763152"/>
                <a:gd name="connsiteY9" fmla="*/ 989396 h 2446049"/>
                <a:gd name="connsiteX10" fmla="*/ 3431525 w 3763152"/>
                <a:gd name="connsiteY10" fmla="*/ 962740 h 2446049"/>
                <a:gd name="connsiteX11" fmla="*/ 3395461 w 3763152"/>
                <a:gd name="connsiteY11" fmla="*/ 965876 h 2446049"/>
                <a:gd name="connsiteX12" fmla="*/ 3339014 w 3763152"/>
                <a:gd name="connsiteY12" fmla="*/ 947844 h 2446049"/>
                <a:gd name="connsiteX13" fmla="*/ 3319415 w 3763152"/>
                <a:gd name="connsiteY13" fmla="*/ 901589 h 2446049"/>
                <a:gd name="connsiteX14" fmla="*/ 3287270 w 3763152"/>
                <a:gd name="connsiteY14" fmla="*/ 867093 h 2446049"/>
                <a:gd name="connsiteX15" fmla="*/ 3275510 w 3763152"/>
                <a:gd name="connsiteY15" fmla="*/ 764390 h 2446049"/>
                <a:gd name="connsiteX16" fmla="*/ 3273943 w 3763152"/>
                <a:gd name="connsiteY16" fmla="*/ 725975 h 2446049"/>
                <a:gd name="connsiteX17" fmla="*/ 3251207 w 3763152"/>
                <a:gd name="connsiteY17" fmla="*/ 651496 h 2446049"/>
                <a:gd name="connsiteX18" fmla="*/ 3228471 w 3763152"/>
                <a:gd name="connsiteY18" fmla="*/ 629544 h 2446049"/>
                <a:gd name="connsiteX19" fmla="*/ 3211224 w 3763152"/>
                <a:gd name="connsiteY19" fmla="*/ 613864 h 2446049"/>
                <a:gd name="connsiteX20" fmla="*/ 3215144 w 3763152"/>
                <a:gd name="connsiteY20" fmla="*/ 587209 h 2446049"/>
                <a:gd name="connsiteX21" fmla="*/ 3200248 w 3763152"/>
                <a:gd name="connsiteY21" fmla="*/ 552713 h 2446049"/>
                <a:gd name="connsiteX22" fmla="*/ 3179080 w 3763152"/>
                <a:gd name="connsiteY22" fmla="*/ 538601 h 2446049"/>
                <a:gd name="connsiteX23" fmla="*/ 3130472 w 3763152"/>
                <a:gd name="connsiteY23" fmla="*/ 534681 h 2446049"/>
                <a:gd name="connsiteX24" fmla="*/ 3109305 w 3763152"/>
                <a:gd name="connsiteY24" fmla="*/ 484506 h 2446049"/>
                <a:gd name="connsiteX25" fmla="*/ 3077161 w 3763152"/>
                <a:gd name="connsiteY25" fmla="*/ 433547 h 2446049"/>
                <a:gd name="connsiteX26" fmla="*/ 3051289 w 3763152"/>
                <a:gd name="connsiteY26" fmla="*/ 413163 h 2446049"/>
                <a:gd name="connsiteX27" fmla="*/ 2997979 w 3763152"/>
                <a:gd name="connsiteY27" fmla="*/ 454714 h 2446049"/>
                <a:gd name="connsiteX28" fmla="*/ 2974458 w 3763152"/>
                <a:gd name="connsiteY28" fmla="*/ 452362 h 2446049"/>
                <a:gd name="connsiteX29" fmla="*/ 2963483 w 3763152"/>
                <a:gd name="connsiteY29" fmla="*/ 440603 h 2446049"/>
                <a:gd name="connsiteX30" fmla="*/ 2896059 w 3763152"/>
                <a:gd name="connsiteY30" fmla="*/ 488426 h 2446049"/>
                <a:gd name="connsiteX31" fmla="*/ 2815309 w 3763152"/>
                <a:gd name="connsiteY31" fmla="*/ 460202 h 2446049"/>
                <a:gd name="connsiteX32" fmla="*/ 2791789 w 3763152"/>
                <a:gd name="connsiteY32" fmla="*/ 429627 h 2446049"/>
                <a:gd name="connsiteX33" fmla="*/ 2798845 w 3763152"/>
                <a:gd name="connsiteY33" fmla="*/ 395915 h 2446049"/>
                <a:gd name="connsiteX34" fmla="*/ 2765917 w 3763152"/>
                <a:gd name="connsiteY34" fmla="*/ 370043 h 2446049"/>
                <a:gd name="connsiteX35" fmla="*/ 2710254 w 3763152"/>
                <a:gd name="connsiteY35" fmla="*/ 349660 h 2446049"/>
                <a:gd name="connsiteX36" fmla="*/ 2708686 w 3763152"/>
                <a:gd name="connsiteY36" fmla="*/ 296348 h 2446049"/>
                <a:gd name="connsiteX37" fmla="*/ 2699278 w 3763152"/>
                <a:gd name="connsiteY37" fmla="*/ 278317 h 2446049"/>
                <a:gd name="connsiteX38" fmla="*/ 2633423 w 3763152"/>
                <a:gd name="connsiteY38" fmla="*/ 270477 h 2446049"/>
                <a:gd name="connsiteX39" fmla="*/ 2569135 w 3763152"/>
                <a:gd name="connsiteY39" fmla="*/ 272045 h 2446049"/>
                <a:gd name="connsiteX40" fmla="*/ 2518176 w 3763152"/>
                <a:gd name="connsiteY40" fmla="*/ 235981 h 2446049"/>
                <a:gd name="connsiteX41" fmla="*/ 2496224 w 3763152"/>
                <a:gd name="connsiteY41" fmla="*/ 255581 h 2446049"/>
                <a:gd name="connsiteX42" fmla="*/ 2465649 w 3763152"/>
                <a:gd name="connsiteY42" fmla="*/ 275181 h 2446049"/>
                <a:gd name="connsiteX43" fmla="*/ 2432721 w 3763152"/>
                <a:gd name="connsiteY43" fmla="*/ 296348 h 2446049"/>
                <a:gd name="connsiteX44" fmla="*/ 2413905 w 3763152"/>
                <a:gd name="connsiteY44" fmla="*/ 325356 h 2446049"/>
                <a:gd name="connsiteX45" fmla="*/ 2375490 w 3763152"/>
                <a:gd name="connsiteY45" fmla="*/ 323788 h 2446049"/>
                <a:gd name="connsiteX46" fmla="*/ 2348051 w 3763152"/>
                <a:gd name="connsiteY46" fmla="*/ 297132 h 2446049"/>
                <a:gd name="connsiteX47" fmla="*/ 2341778 w 3763152"/>
                <a:gd name="connsiteY47" fmla="*/ 264205 h 2446049"/>
                <a:gd name="connsiteX48" fmla="*/ 2310419 w 3763152"/>
                <a:gd name="connsiteY48" fmla="*/ 247741 h 2446049"/>
                <a:gd name="connsiteX49" fmla="*/ 2270435 w 3763152"/>
                <a:gd name="connsiteY49" fmla="*/ 247741 h 2446049"/>
                <a:gd name="connsiteX50" fmla="*/ 2224964 w 3763152"/>
                <a:gd name="connsiteY50" fmla="*/ 214813 h 2446049"/>
                <a:gd name="connsiteX51" fmla="*/ 2224180 w 3763152"/>
                <a:gd name="connsiteY51" fmla="*/ 182670 h 2446049"/>
                <a:gd name="connsiteX52" fmla="*/ 2202228 w 3763152"/>
                <a:gd name="connsiteY52" fmla="*/ 152094 h 2446049"/>
                <a:gd name="connsiteX53" fmla="*/ 2168517 w 3763152"/>
                <a:gd name="connsiteY53" fmla="*/ 105055 h 2446049"/>
                <a:gd name="connsiteX54" fmla="*/ 2137941 w 3763152"/>
                <a:gd name="connsiteY54" fmla="*/ 60367 h 2446049"/>
                <a:gd name="connsiteX55" fmla="*/ 2134805 w 3763152"/>
                <a:gd name="connsiteY55" fmla="*/ 0 h 2446049"/>
                <a:gd name="connsiteX56" fmla="*/ 2102661 w 3763152"/>
                <a:gd name="connsiteY56" fmla="*/ 784 h 2446049"/>
                <a:gd name="connsiteX57" fmla="*/ 1994471 w 3763152"/>
                <a:gd name="connsiteY57" fmla="*/ 49391 h 2446049"/>
                <a:gd name="connsiteX58" fmla="*/ 1988983 w 3763152"/>
                <a:gd name="connsiteY58" fmla="*/ 109759 h 2446049"/>
                <a:gd name="connsiteX59" fmla="*/ 1966247 w 3763152"/>
                <a:gd name="connsiteY59" fmla="*/ 119166 h 2446049"/>
                <a:gd name="connsiteX60" fmla="*/ 1929400 w 3763152"/>
                <a:gd name="connsiteY60" fmla="*/ 151310 h 2446049"/>
                <a:gd name="connsiteX61" fmla="*/ 1909016 w 3763152"/>
                <a:gd name="connsiteY61" fmla="*/ 160718 h 2446049"/>
                <a:gd name="connsiteX62" fmla="*/ 1823561 w 3763152"/>
                <a:gd name="connsiteY62" fmla="*/ 241469 h 2446049"/>
                <a:gd name="connsiteX63" fmla="*/ 1791418 w 3763152"/>
                <a:gd name="connsiteY63" fmla="*/ 238333 h 2446049"/>
                <a:gd name="connsiteX64" fmla="*/ 1763978 w 3763152"/>
                <a:gd name="connsiteY64" fmla="*/ 270477 h 2446049"/>
                <a:gd name="connsiteX65" fmla="*/ 1761626 w 3763152"/>
                <a:gd name="connsiteY65" fmla="*/ 301836 h 2446049"/>
                <a:gd name="connsiteX66" fmla="*/ 1755354 w 3763152"/>
                <a:gd name="connsiteY66" fmla="*/ 384939 h 2446049"/>
                <a:gd name="connsiteX67" fmla="*/ 1414318 w 3763152"/>
                <a:gd name="connsiteY67" fmla="*/ 384155 h 2446049"/>
                <a:gd name="connsiteX68" fmla="*/ 1375118 w 3763152"/>
                <a:gd name="connsiteY68" fmla="*/ 392779 h 2446049"/>
                <a:gd name="connsiteX69" fmla="*/ 1327295 w 3763152"/>
                <a:gd name="connsiteY69" fmla="*/ 413947 h 2446049"/>
                <a:gd name="connsiteX70" fmla="*/ 1300639 w 3763152"/>
                <a:gd name="connsiteY70" fmla="*/ 415515 h 2446049"/>
                <a:gd name="connsiteX71" fmla="*/ 1226160 w 3763152"/>
                <a:gd name="connsiteY71" fmla="*/ 447658 h 2446049"/>
                <a:gd name="connsiteX72" fmla="*/ 1171281 w 3763152"/>
                <a:gd name="connsiteY72" fmla="*/ 479802 h 2446049"/>
                <a:gd name="connsiteX73" fmla="*/ 1096018 w 3763152"/>
                <a:gd name="connsiteY73" fmla="*/ 402187 h 2446049"/>
                <a:gd name="connsiteX74" fmla="*/ 947844 w 3763152"/>
                <a:gd name="connsiteY74" fmla="*/ 323004 h 2446049"/>
                <a:gd name="connsiteX75" fmla="*/ 841221 w 3763152"/>
                <a:gd name="connsiteY75" fmla="*/ 200702 h 2446049"/>
                <a:gd name="connsiteX76" fmla="*/ 824757 w 3763152"/>
                <a:gd name="connsiteY76" fmla="*/ 127790 h 2446049"/>
                <a:gd name="connsiteX77" fmla="*/ 801238 w 3763152"/>
                <a:gd name="connsiteY77" fmla="*/ 115247 h 2446049"/>
                <a:gd name="connsiteX78" fmla="*/ 724407 w 3763152"/>
                <a:gd name="connsiteY78" fmla="*/ 86239 h 2446049"/>
                <a:gd name="connsiteX79" fmla="*/ 677367 w 3763152"/>
                <a:gd name="connsiteY79" fmla="*/ 92511 h 2446049"/>
                <a:gd name="connsiteX80" fmla="*/ 656984 w 3763152"/>
                <a:gd name="connsiteY80" fmla="*/ 103487 h 2446049"/>
                <a:gd name="connsiteX81" fmla="*/ 651496 w 3763152"/>
                <a:gd name="connsiteY81" fmla="*/ 688343 h 2446049"/>
                <a:gd name="connsiteX82" fmla="*/ 651496 w 3763152"/>
                <a:gd name="connsiteY82" fmla="*/ 696967 h 2446049"/>
                <a:gd name="connsiteX83" fmla="*/ 643656 w 3763152"/>
                <a:gd name="connsiteY83" fmla="*/ 696967 h 2446049"/>
                <a:gd name="connsiteX84" fmla="*/ 489994 w 3763152"/>
                <a:gd name="connsiteY84" fmla="*/ 698535 h 2446049"/>
                <a:gd name="connsiteX85" fmla="*/ 483722 w 3763152"/>
                <a:gd name="connsiteY85" fmla="*/ 784774 h 2446049"/>
                <a:gd name="connsiteX86" fmla="*/ 482938 w 3763152"/>
                <a:gd name="connsiteY86" fmla="*/ 792614 h 2446049"/>
                <a:gd name="connsiteX87" fmla="*/ 475098 w 3763152"/>
                <a:gd name="connsiteY87" fmla="*/ 792614 h 2446049"/>
                <a:gd name="connsiteX88" fmla="*/ 94079 w 3763152"/>
                <a:gd name="connsiteY88" fmla="*/ 802022 h 2446049"/>
                <a:gd name="connsiteX89" fmla="*/ 92511 w 3763152"/>
                <a:gd name="connsiteY89" fmla="*/ 1041139 h 2446049"/>
                <a:gd name="connsiteX90" fmla="*/ 92511 w 3763152"/>
                <a:gd name="connsiteY90" fmla="*/ 1049763 h 2446049"/>
                <a:gd name="connsiteX91" fmla="*/ 83103 w 3763152"/>
                <a:gd name="connsiteY91" fmla="*/ 1049763 h 2446049"/>
                <a:gd name="connsiteX92" fmla="*/ 74479 w 3763152"/>
                <a:gd name="connsiteY92" fmla="*/ 1061523 h 2446049"/>
                <a:gd name="connsiteX93" fmla="*/ 74479 w 3763152"/>
                <a:gd name="connsiteY93" fmla="*/ 1062307 h 2446049"/>
                <a:gd name="connsiteX94" fmla="*/ 74479 w 3763152"/>
                <a:gd name="connsiteY94" fmla="*/ 1062307 h 2446049"/>
                <a:gd name="connsiteX95" fmla="*/ 80751 w 3763152"/>
                <a:gd name="connsiteY95" fmla="*/ 1107778 h 2446049"/>
                <a:gd name="connsiteX96" fmla="*/ 82319 w 3763152"/>
                <a:gd name="connsiteY96" fmla="*/ 1120322 h 2446049"/>
                <a:gd name="connsiteX97" fmla="*/ 82319 w 3763152"/>
                <a:gd name="connsiteY97" fmla="*/ 1120322 h 2446049"/>
                <a:gd name="connsiteX98" fmla="*/ 80751 w 3763152"/>
                <a:gd name="connsiteY98" fmla="*/ 1126594 h 2446049"/>
                <a:gd name="connsiteX99" fmla="*/ 78399 w 3763152"/>
                <a:gd name="connsiteY99" fmla="*/ 1132082 h 2446049"/>
                <a:gd name="connsiteX100" fmla="*/ 54879 w 3763152"/>
                <a:gd name="connsiteY100" fmla="*/ 1165010 h 2446049"/>
                <a:gd name="connsiteX101" fmla="*/ 44687 w 3763152"/>
                <a:gd name="connsiteY101" fmla="*/ 1172065 h 2446049"/>
                <a:gd name="connsiteX102" fmla="*/ 44687 w 3763152"/>
                <a:gd name="connsiteY102" fmla="*/ 1172849 h 2446049"/>
                <a:gd name="connsiteX103" fmla="*/ 45471 w 3763152"/>
                <a:gd name="connsiteY103" fmla="*/ 1173633 h 2446049"/>
                <a:gd name="connsiteX104" fmla="*/ 53311 w 3763152"/>
                <a:gd name="connsiteY104" fmla="*/ 1175985 h 2446049"/>
                <a:gd name="connsiteX105" fmla="*/ 75263 w 3763152"/>
                <a:gd name="connsiteY105" fmla="*/ 1184609 h 2446049"/>
                <a:gd name="connsiteX106" fmla="*/ 87807 w 3763152"/>
                <a:gd name="connsiteY106" fmla="*/ 1200289 h 2446049"/>
                <a:gd name="connsiteX107" fmla="*/ 94079 w 3763152"/>
                <a:gd name="connsiteY107" fmla="*/ 1222241 h 2446049"/>
                <a:gd name="connsiteX108" fmla="*/ 94079 w 3763152"/>
                <a:gd name="connsiteY108" fmla="*/ 1223025 h 2446049"/>
                <a:gd name="connsiteX109" fmla="*/ 95646 w 3763152"/>
                <a:gd name="connsiteY109" fmla="*/ 1234001 h 2446049"/>
                <a:gd name="connsiteX110" fmla="*/ 97214 w 3763152"/>
                <a:gd name="connsiteY110" fmla="*/ 1248896 h 2446049"/>
                <a:gd name="connsiteX111" fmla="*/ 105054 w 3763152"/>
                <a:gd name="connsiteY111" fmla="*/ 1320240 h 2446049"/>
                <a:gd name="connsiteX112" fmla="*/ 121518 w 3763152"/>
                <a:gd name="connsiteY112" fmla="*/ 1319455 h 2446049"/>
                <a:gd name="connsiteX113" fmla="*/ 122302 w 3763152"/>
                <a:gd name="connsiteY113" fmla="*/ 1320240 h 2446049"/>
                <a:gd name="connsiteX114" fmla="*/ 131710 w 3763152"/>
                <a:gd name="connsiteY114" fmla="*/ 1324159 h 2446049"/>
                <a:gd name="connsiteX115" fmla="*/ 152094 w 3763152"/>
                <a:gd name="connsiteY115" fmla="*/ 1329647 h 2446049"/>
                <a:gd name="connsiteX116" fmla="*/ 152094 w 3763152"/>
                <a:gd name="connsiteY116" fmla="*/ 1328863 h 2446049"/>
                <a:gd name="connsiteX117" fmla="*/ 154446 w 3763152"/>
                <a:gd name="connsiteY117" fmla="*/ 1312400 h 2446049"/>
                <a:gd name="connsiteX118" fmla="*/ 162286 w 3763152"/>
                <a:gd name="connsiteY118" fmla="*/ 1286528 h 2446049"/>
                <a:gd name="connsiteX119" fmla="*/ 177182 w 3763152"/>
                <a:gd name="connsiteY119" fmla="*/ 1288880 h 2446049"/>
                <a:gd name="connsiteX120" fmla="*/ 185021 w 3763152"/>
                <a:gd name="connsiteY120" fmla="*/ 1324944 h 2446049"/>
                <a:gd name="connsiteX121" fmla="*/ 188941 w 3763152"/>
                <a:gd name="connsiteY121" fmla="*/ 1350815 h 2446049"/>
                <a:gd name="connsiteX122" fmla="*/ 205405 w 3763152"/>
                <a:gd name="connsiteY122" fmla="*/ 1370415 h 2446049"/>
                <a:gd name="connsiteX123" fmla="*/ 229709 w 3763152"/>
                <a:gd name="connsiteY123" fmla="*/ 1396287 h 2446049"/>
                <a:gd name="connsiteX124" fmla="*/ 240685 w 3763152"/>
                <a:gd name="connsiteY124" fmla="*/ 1408831 h 2446049"/>
                <a:gd name="connsiteX125" fmla="*/ 247741 w 3763152"/>
                <a:gd name="connsiteY125" fmla="*/ 1437838 h 2446049"/>
                <a:gd name="connsiteX126" fmla="*/ 247741 w 3763152"/>
                <a:gd name="connsiteY126" fmla="*/ 1438622 h 2446049"/>
                <a:gd name="connsiteX127" fmla="*/ 246957 w 3763152"/>
                <a:gd name="connsiteY127" fmla="*/ 1458222 h 2446049"/>
                <a:gd name="connsiteX128" fmla="*/ 238333 w 3763152"/>
                <a:gd name="connsiteY128" fmla="*/ 1498205 h 2446049"/>
                <a:gd name="connsiteX129" fmla="*/ 217165 w 3763152"/>
                <a:gd name="connsiteY129" fmla="*/ 1503693 h 2446049"/>
                <a:gd name="connsiteX130" fmla="*/ 214813 w 3763152"/>
                <a:gd name="connsiteY130" fmla="*/ 1505261 h 2446049"/>
                <a:gd name="connsiteX131" fmla="*/ 211677 w 3763152"/>
                <a:gd name="connsiteY131" fmla="*/ 1512317 h 2446049"/>
                <a:gd name="connsiteX132" fmla="*/ 206973 w 3763152"/>
                <a:gd name="connsiteY132" fmla="*/ 1522509 h 2446049"/>
                <a:gd name="connsiteX133" fmla="*/ 180318 w 3763152"/>
                <a:gd name="connsiteY133" fmla="*/ 1571900 h 2446049"/>
                <a:gd name="connsiteX134" fmla="*/ 145038 w 3763152"/>
                <a:gd name="connsiteY134" fmla="*/ 1580524 h 2446049"/>
                <a:gd name="connsiteX135" fmla="*/ 112894 w 3763152"/>
                <a:gd name="connsiteY135" fmla="*/ 1582876 h 2446049"/>
                <a:gd name="connsiteX136" fmla="*/ 93295 w 3763152"/>
                <a:gd name="connsiteY136" fmla="*/ 1590716 h 2446049"/>
                <a:gd name="connsiteX137" fmla="*/ 61935 w 3763152"/>
                <a:gd name="connsiteY137" fmla="*/ 1600908 h 2446049"/>
                <a:gd name="connsiteX138" fmla="*/ 29007 w 3763152"/>
                <a:gd name="connsiteY138" fmla="*/ 1596988 h 2446049"/>
                <a:gd name="connsiteX139" fmla="*/ 21952 w 3763152"/>
                <a:gd name="connsiteY139" fmla="*/ 1597772 h 2446049"/>
                <a:gd name="connsiteX140" fmla="*/ 16464 w 3763152"/>
                <a:gd name="connsiteY140" fmla="*/ 1601692 h 2446049"/>
                <a:gd name="connsiteX141" fmla="*/ 7056 w 3763152"/>
                <a:gd name="connsiteY141" fmla="*/ 1617372 h 2446049"/>
                <a:gd name="connsiteX142" fmla="*/ 6272 w 3763152"/>
                <a:gd name="connsiteY142" fmla="*/ 1618940 h 2446049"/>
                <a:gd name="connsiteX143" fmla="*/ 784 w 3763152"/>
                <a:gd name="connsiteY143" fmla="*/ 1701259 h 2446049"/>
                <a:gd name="connsiteX144" fmla="*/ 0 w 3763152"/>
                <a:gd name="connsiteY144" fmla="*/ 1717723 h 2446049"/>
                <a:gd name="connsiteX145" fmla="*/ 28223 w 3763152"/>
                <a:gd name="connsiteY145" fmla="*/ 1719290 h 2446049"/>
                <a:gd name="connsiteX146" fmla="*/ 81535 w 3763152"/>
                <a:gd name="connsiteY146" fmla="*/ 1721643 h 2446049"/>
                <a:gd name="connsiteX147" fmla="*/ 92511 w 3763152"/>
                <a:gd name="connsiteY147" fmla="*/ 1720859 h 2446049"/>
                <a:gd name="connsiteX148" fmla="*/ 119166 w 3763152"/>
                <a:gd name="connsiteY148" fmla="*/ 1742026 h 2446049"/>
                <a:gd name="connsiteX149" fmla="*/ 119950 w 3763152"/>
                <a:gd name="connsiteY149" fmla="*/ 1763978 h 2446049"/>
                <a:gd name="connsiteX150" fmla="*/ 126222 w 3763152"/>
                <a:gd name="connsiteY150" fmla="*/ 1783578 h 2446049"/>
                <a:gd name="connsiteX151" fmla="*/ 128574 w 3763152"/>
                <a:gd name="connsiteY151" fmla="*/ 1785146 h 2446049"/>
                <a:gd name="connsiteX152" fmla="*/ 158366 w 3763152"/>
                <a:gd name="connsiteY152" fmla="*/ 1821209 h 2446049"/>
                <a:gd name="connsiteX153" fmla="*/ 158366 w 3763152"/>
                <a:gd name="connsiteY153" fmla="*/ 1907448 h 2446049"/>
                <a:gd name="connsiteX154" fmla="*/ 190510 w 3763152"/>
                <a:gd name="connsiteY154" fmla="*/ 1926264 h 2446049"/>
                <a:gd name="connsiteX155" fmla="*/ 189725 w 3763152"/>
                <a:gd name="connsiteY155" fmla="*/ 1926264 h 2446049"/>
                <a:gd name="connsiteX156" fmla="*/ 193645 w 3763152"/>
                <a:gd name="connsiteY156" fmla="*/ 1954488 h 2446049"/>
                <a:gd name="connsiteX157" fmla="*/ 192078 w 3763152"/>
                <a:gd name="connsiteY157" fmla="*/ 2005447 h 2446049"/>
                <a:gd name="connsiteX158" fmla="*/ 178750 w 3763152"/>
                <a:gd name="connsiteY158" fmla="*/ 2032887 h 2446049"/>
                <a:gd name="connsiteX159" fmla="*/ 173262 w 3763152"/>
                <a:gd name="connsiteY159" fmla="*/ 2061110 h 2446049"/>
                <a:gd name="connsiteX160" fmla="*/ 231277 w 3763152"/>
                <a:gd name="connsiteY160" fmla="*/ 2110502 h 2446049"/>
                <a:gd name="connsiteX161" fmla="*/ 266557 w 3763152"/>
                <a:gd name="connsiteY161" fmla="*/ 2136373 h 2446049"/>
                <a:gd name="connsiteX162" fmla="*/ 266557 w 3763152"/>
                <a:gd name="connsiteY162" fmla="*/ 2137157 h 2446049"/>
                <a:gd name="connsiteX163" fmla="*/ 291644 w 3763152"/>
                <a:gd name="connsiteY163" fmla="*/ 2186549 h 2446049"/>
                <a:gd name="connsiteX164" fmla="*/ 315948 w 3763152"/>
                <a:gd name="connsiteY164" fmla="*/ 2231236 h 2446049"/>
                <a:gd name="connsiteX165" fmla="*/ 341036 w 3763152"/>
                <a:gd name="connsiteY165" fmla="*/ 2235940 h 2446049"/>
                <a:gd name="connsiteX166" fmla="*/ 369259 w 3763152"/>
                <a:gd name="connsiteY166" fmla="*/ 2236724 h 2446049"/>
                <a:gd name="connsiteX167" fmla="*/ 408459 w 3763152"/>
                <a:gd name="connsiteY167" fmla="*/ 2242212 h 2446049"/>
                <a:gd name="connsiteX168" fmla="*/ 446874 w 3763152"/>
                <a:gd name="connsiteY168" fmla="*/ 2271220 h 2446049"/>
                <a:gd name="connsiteX169" fmla="*/ 497834 w 3763152"/>
                <a:gd name="connsiteY169" fmla="*/ 2304148 h 2446049"/>
                <a:gd name="connsiteX170" fmla="*/ 533113 w 3763152"/>
                <a:gd name="connsiteY170" fmla="*/ 2322179 h 2446049"/>
                <a:gd name="connsiteX171" fmla="*/ 573097 w 3763152"/>
                <a:gd name="connsiteY171" fmla="*/ 2372354 h 2446049"/>
                <a:gd name="connsiteX172" fmla="*/ 584073 w 3763152"/>
                <a:gd name="connsiteY172" fmla="*/ 2391170 h 2446049"/>
                <a:gd name="connsiteX173" fmla="*/ 617784 w 3763152"/>
                <a:gd name="connsiteY173" fmla="*/ 2409986 h 2446049"/>
                <a:gd name="connsiteX174" fmla="*/ 618568 w 3763152"/>
                <a:gd name="connsiteY174" fmla="*/ 2409986 h 2446049"/>
                <a:gd name="connsiteX175" fmla="*/ 618568 w 3763152"/>
                <a:gd name="connsiteY175" fmla="*/ 2410770 h 2446049"/>
                <a:gd name="connsiteX176" fmla="*/ 664824 w 3763152"/>
                <a:gd name="connsiteY176" fmla="*/ 2431154 h 2446049"/>
                <a:gd name="connsiteX177" fmla="*/ 704023 w 3763152"/>
                <a:gd name="connsiteY177" fmla="*/ 2449970 h 2446049"/>
                <a:gd name="connsiteX178" fmla="*/ 705591 w 3763152"/>
                <a:gd name="connsiteY178" fmla="*/ 2447618 h 2446049"/>
                <a:gd name="connsiteX179" fmla="*/ 731463 w 3763152"/>
                <a:gd name="connsiteY179" fmla="*/ 2430370 h 2446049"/>
                <a:gd name="connsiteX180" fmla="*/ 736951 w 3763152"/>
                <a:gd name="connsiteY180" fmla="*/ 2268084 h 2446049"/>
                <a:gd name="connsiteX181" fmla="*/ 731463 w 3763152"/>
                <a:gd name="connsiteY181" fmla="*/ 2168517 h 2446049"/>
                <a:gd name="connsiteX182" fmla="*/ 724407 w 3763152"/>
                <a:gd name="connsiteY182" fmla="*/ 2145781 h 2446049"/>
                <a:gd name="connsiteX183" fmla="*/ 752631 w 3763152"/>
                <a:gd name="connsiteY183" fmla="*/ 2090902 h 2446049"/>
                <a:gd name="connsiteX184" fmla="*/ 762038 w 3763152"/>
                <a:gd name="connsiteY184" fmla="*/ 2028183 h 2446049"/>
                <a:gd name="connsiteX185" fmla="*/ 746358 w 3763152"/>
                <a:gd name="connsiteY185" fmla="*/ 2002311 h 2446049"/>
                <a:gd name="connsiteX186" fmla="*/ 732247 w 3763152"/>
                <a:gd name="connsiteY186" fmla="*/ 1967031 h 2446049"/>
                <a:gd name="connsiteX187" fmla="*/ 744791 w 3763152"/>
                <a:gd name="connsiteY187" fmla="*/ 1901960 h 2446049"/>
                <a:gd name="connsiteX188" fmla="*/ 806726 w 3763152"/>
                <a:gd name="connsiteY188" fmla="*/ 1869817 h 2446049"/>
                <a:gd name="connsiteX189" fmla="*/ 831030 w 3763152"/>
                <a:gd name="connsiteY189" fmla="*/ 1855705 h 2446049"/>
                <a:gd name="connsiteX190" fmla="*/ 826325 w 3763152"/>
                <a:gd name="connsiteY190" fmla="*/ 1815721 h 2446049"/>
                <a:gd name="connsiteX191" fmla="*/ 805158 w 3763152"/>
                <a:gd name="connsiteY191" fmla="*/ 1759274 h 2446049"/>
                <a:gd name="connsiteX192" fmla="*/ 843573 w 3763152"/>
                <a:gd name="connsiteY192" fmla="*/ 1728698 h 2446049"/>
                <a:gd name="connsiteX193" fmla="*/ 838085 w 3763152"/>
                <a:gd name="connsiteY193" fmla="*/ 1633836 h 2446049"/>
                <a:gd name="connsiteX194" fmla="*/ 862389 w 3763152"/>
                <a:gd name="connsiteY194" fmla="*/ 1620508 h 2446049"/>
                <a:gd name="connsiteX195" fmla="*/ 907861 w 3763152"/>
                <a:gd name="connsiteY195" fmla="*/ 1636188 h 2446049"/>
                <a:gd name="connsiteX196" fmla="*/ 944708 w 3763152"/>
                <a:gd name="connsiteY196" fmla="*/ 1654219 h 2446049"/>
                <a:gd name="connsiteX197" fmla="*/ 980772 w 3763152"/>
                <a:gd name="connsiteY197" fmla="*/ 1651868 h 2446049"/>
                <a:gd name="connsiteX198" fmla="*/ 1052114 w 3763152"/>
                <a:gd name="connsiteY198" fmla="*/ 1651868 h 2446049"/>
                <a:gd name="connsiteX199" fmla="*/ 1128946 w 3763152"/>
                <a:gd name="connsiteY199" fmla="*/ 1703611 h 2446049"/>
                <a:gd name="connsiteX200" fmla="*/ 1172065 w 3763152"/>
                <a:gd name="connsiteY200" fmla="*/ 1667547 h 2446049"/>
                <a:gd name="connsiteX201" fmla="*/ 1248112 w 3763152"/>
                <a:gd name="connsiteY201" fmla="*/ 1668331 h 2446049"/>
                <a:gd name="connsiteX202" fmla="*/ 1298288 w 3763152"/>
                <a:gd name="connsiteY202" fmla="*/ 1685579 h 2446049"/>
                <a:gd name="connsiteX203" fmla="*/ 1346895 w 3763152"/>
                <a:gd name="connsiteY203" fmla="*/ 1659707 h 2446049"/>
                <a:gd name="connsiteX204" fmla="*/ 1373550 w 3763152"/>
                <a:gd name="connsiteY204" fmla="*/ 1658139 h 2446049"/>
                <a:gd name="connsiteX205" fmla="*/ 1391583 w 3763152"/>
                <a:gd name="connsiteY205" fmla="*/ 1694987 h 2446049"/>
                <a:gd name="connsiteX206" fmla="*/ 1443326 w 3763152"/>
                <a:gd name="connsiteY206" fmla="*/ 1670683 h 2446049"/>
                <a:gd name="connsiteX207" fmla="*/ 1473902 w 3763152"/>
                <a:gd name="connsiteY207" fmla="*/ 1655787 h 2446049"/>
                <a:gd name="connsiteX208" fmla="*/ 1523293 w 3763152"/>
                <a:gd name="connsiteY208" fmla="*/ 1652651 h 2446049"/>
                <a:gd name="connsiteX209" fmla="*/ 1555436 w 3763152"/>
                <a:gd name="connsiteY209" fmla="*/ 1659707 h 2446049"/>
                <a:gd name="connsiteX210" fmla="*/ 1570332 w 3763152"/>
                <a:gd name="connsiteY210" fmla="*/ 1684795 h 2446049"/>
                <a:gd name="connsiteX211" fmla="*/ 1568764 w 3763152"/>
                <a:gd name="connsiteY211" fmla="*/ 1713803 h 2446049"/>
                <a:gd name="connsiteX212" fmla="*/ 1577388 w 3763152"/>
                <a:gd name="connsiteY212" fmla="*/ 1746730 h 2446049"/>
                <a:gd name="connsiteX213" fmla="*/ 1601692 w 3763152"/>
                <a:gd name="connsiteY213" fmla="*/ 1774170 h 2446049"/>
                <a:gd name="connsiteX214" fmla="*/ 1614235 w 3763152"/>
                <a:gd name="connsiteY214" fmla="*/ 1771818 h 2446049"/>
                <a:gd name="connsiteX215" fmla="*/ 1650299 w 3763152"/>
                <a:gd name="connsiteY215" fmla="*/ 1756138 h 2446049"/>
                <a:gd name="connsiteX216" fmla="*/ 1692634 w 3763152"/>
                <a:gd name="connsiteY216" fmla="*/ 1745162 h 2446049"/>
                <a:gd name="connsiteX217" fmla="*/ 1709099 w 3763152"/>
                <a:gd name="connsiteY217" fmla="*/ 1752218 h 2446049"/>
                <a:gd name="connsiteX218" fmla="*/ 1866680 w 3763152"/>
                <a:gd name="connsiteY218" fmla="*/ 1748298 h 2446049"/>
                <a:gd name="connsiteX219" fmla="*/ 1932536 w 3763152"/>
                <a:gd name="connsiteY219" fmla="*/ 1701259 h 2446049"/>
                <a:gd name="connsiteX220" fmla="*/ 2012502 w 3763152"/>
                <a:gd name="connsiteY220" fmla="*/ 1693419 h 2446049"/>
                <a:gd name="connsiteX221" fmla="*/ 2028966 w 3763152"/>
                <a:gd name="connsiteY221" fmla="*/ 1665979 h 2446049"/>
                <a:gd name="connsiteX222" fmla="*/ 2147349 w 3763152"/>
                <a:gd name="connsiteY222" fmla="*/ 1687931 h 2446049"/>
                <a:gd name="connsiteX223" fmla="*/ 2147349 w 3763152"/>
                <a:gd name="connsiteY223" fmla="*/ 1706747 h 2446049"/>
                <a:gd name="connsiteX224" fmla="*/ 2163813 w 3763152"/>
                <a:gd name="connsiteY224" fmla="*/ 1782010 h 2446049"/>
                <a:gd name="connsiteX225" fmla="*/ 2206148 w 3763152"/>
                <a:gd name="connsiteY225" fmla="*/ 1782794 h 2446049"/>
                <a:gd name="connsiteX226" fmla="*/ 2238292 w 3763152"/>
                <a:gd name="connsiteY226" fmla="*/ 1790634 h 2446049"/>
                <a:gd name="connsiteX227" fmla="*/ 2261027 w 3763152"/>
                <a:gd name="connsiteY227" fmla="*/ 1794554 h 2446049"/>
                <a:gd name="connsiteX228" fmla="*/ 2289251 w 3763152"/>
                <a:gd name="connsiteY228" fmla="*/ 1797690 h 2446049"/>
                <a:gd name="connsiteX229" fmla="*/ 2315123 w 3763152"/>
                <a:gd name="connsiteY229" fmla="*/ 1776522 h 2446049"/>
                <a:gd name="connsiteX230" fmla="*/ 2424097 w 3763152"/>
                <a:gd name="connsiteY230" fmla="*/ 1775738 h 2446049"/>
                <a:gd name="connsiteX231" fmla="*/ 2510336 w 3763152"/>
                <a:gd name="connsiteY231" fmla="*/ 1863545 h 2446049"/>
                <a:gd name="connsiteX232" fmla="*/ 2589519 w 3763152"/>
                <a:gd name="connsiteY232" fmla="*/ 1803178 h 2446049"/>
                <a:gd name="connsiteX233" fmla="*/ 2580111 w 3763152"/>
                <a:gd name="connsiteY233" fmla="*/ 1728698 h 2446049"/>
                <a:gd name="connsiteX234" fmla="*/ 2841180 w 3763152"/>
                <a:gd name="connsiteY234" fmla="*/ 1503693 h 2446049"/>
                <a:gd name="connsiteX235" fmla="*/ 2946235 w 3763152"/>
                <a:gd name="connsiteY235" fmla="*/ 1502125 h 2446049"/>
                <a:gd name="connsiteX236" fmla="*/ 3095977 w 3763152"/>
                <a:gd name="connsiteY236" fmla="*/ 1637756 h 2446049"/>
                <a:gd name="connsiteX237" fmla="*/ 3204951 w 3763152"/>
                <a:gd name="connsiteY237" fmla="*/ 1621292 h 2446049"/>
                <a:gd name="connsiteX238" fmla="*/ 3310006 w 3763152"/>
                <a:gd name="connsiteY238" fmla="*/ 1531917 h 2446049"/>
                <a:gd name="connsiteX239" fmla="*/ 3340582 w 3763152"/>
                <a:gd name="connsiteY239" fmla="*/ 1517021 h 2446049"/>
                <a:gd name="connsiteX240" fmla="*/ 3459748 w 3763152"/>
                <a:gd name="connsiteY240" fmla="*/ 1447246 h 2446049"/>
                <a:gd name="connsiteX241" fmla="*/ 3669074 w 3763152"/>
                <a:gd name="connsiteY241" fmla="*/ 1323375 h 2446049"/>
                <a:gd name="connsiteX242" fmla="*/ 3672210 w 3763152"/>
                <a:gd name="connsiteY242" fmla="*/ 1287312 h 2446049"/>
                <a:gd name="connsiteX243" fmla="*/ 3656530 w 3763152"/>
                <a:gd name="connsiteY243" fmla="*/ 1259872 h 2446049"/>
                <a:gd name="connsiteX244" fmla="*/ 3710625 w 3763152"/>
                <a:gd name="connsiteY244" fmla="*/ 1197937 h 2446049"/>
                <a:gd name="connsiteX245" fmla="*/ 3763153 w 3763152"/>
                <a:gd name="connsiteY245" fmla="*/ 1188529 h 244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3763152" h="2446049">
                  <a:moveTo>
                    <a:pt x="3763153" y="1188529"/>
                  </a:moveTo>
                  <a:cubicBezTo>
                    <a:pt x="3763153" y="1188529"/>
                    <a:pt x="3752961" y="1125810"/>
                    <a:pt x="3750609" y="1123458"/>
                  </a:cubicBezTo>
                  <a:cubicBezTo>
                    <a:pt x="3747473" y="1121106"/>
                    <a:pt x="3727873" y="1099938"/>
                    <a:pt x="3721601" y="1099938"/>
                  </a:cubicBezTo>
                  <a:cubicBezTo>
                    <a:pt x="3715330" y="1099154"/>
                    <a:pt x="3690241" y="1111698"/>
                    <a:pt x="3683970" y="1115618"/>
                  </a:cubicBezTo>
                  <a:cubicBezTo>
                    <a:pt x="3676914" y="1119538"/>
                    <a:pt x="3636146" y="1089746"/>
                    <a:pt x="3621251" y="1083475"/>
                  </a:cubicBezTo>
                  <a:cubicBezTo>
                    <a:pt x="3606355" y="1077987"/>
                    <a:pt x="3607139" y="1067795"/>
                    <a:pt x="3596946" y="1054467"/>
                  </a:cubicBezTo>
                  <a:cubicBezTo>
                    <a:pt x="3586755" y="1041923"/>
                    <a:pt x="3588323" y="1033299"/>
                    <a:pt x="3570291" y="1031731"/>
                  </a:cubicBezTo>
                  <a:cubicBezTo>
                    <a:pt x="3552259" y="1029379"/>
                    <a:pt x="3553043" y="1036435"/>
                    <a:pt x="3544419" y="1041923"/>
                  </a:cubicBezTo>
                  <a:cubicBezTo>
                    <a:pt x="3535012" y="1047411"/>
                    <a:pt x="3538147" y="1035651"/>
                    <a:pt x="3524036" y="1029379"/>
                  </a:cubicBezTo>
                  <a:cubicBezTo>
                    <a:pt x="3509924" y="1023107"/>
                    <a:pt x="3485620" y="998804"/>
                    <a:pt x="3473860" y="989396"/>
                  </a:cubicBezTo>
                  <a:cubicBezTo>
                    <a:pt x="3462884" y="980772"/>
                    <a:pt x="3439364" y="969012"/>
                    <a:pt x="3431525" y="962740"/>
                  </a:cubicBezTo>
                  <a:cubicBezTo>
                    <a:pt x="3423685" y="955684"/>
                    <a:pt x="3412709" y="965876"/>
                    <a:pt x="3395461" y="965876"/>
                  </a:cubicBezTo>
                  <a:cubicBezTo>
                    <a:pt x="3378214" y="965876"/>
                    <a:pt x="3361749" y="961172"/>
                    <a:pt x="3339014" y="947844"/>
                  </a:cubicBezTo>
                  <a:cubicBezTo>
                    <a:pt x="3316278" y="934516"/>
                    <a:pt x="3324118" y="917269"/>
                    <a:pt x="3319415" y="901589"/>
                  </a:cubicBezTo>
                  <a:cubicBezTo>
                    <a:pt x="3314710" y="885909"/>
                    <a:pt x="3306870" y="885125"/>
                    <a:pt x="3287270" y="867093"/>
                  </a:cubicBezTo>
                  <a:cubicBezTo>
                    <a:pt x="3267670" y="849061"/>
                    <a:pt x="3276295" y="772230"/>
                    <a:pt x="3275510" y="764390"/>
                  </a:cubicBezTo>
                  <a:cubicBezTo>
                    <a:pt x="3273943" y="757335"/>
                    <a:pt x="3277079" y="731463"/>
                    <a:pt x="3273943" y="725975"/>
                  </a:cubicBezTo>
                  <a:cubicBezTo>
                    <a:pt x="3270807" y="719703"/>
                    <a:pt x="3254343" y="659336"/>
                    <a:pt x="3251207" y="651496"/>
                  </a:cubicBezTo>
                  <a:cubicBezTo>
                    <a:pt x="3247287" y="643656"/>
                    <a:pt x="3247287" y="638952"/>
                    <a:pt x="3228471" y="629544"/>
                  </a:cubicBezTo>
                  <a:cubicBezTo>
                    <a:pt x="3208871" y="619352"/>
                    <a:pt x="3211224" y="613864"/>
                    <a:pt x="3211224" y="613864"/>
                  </a:cubicBezTo>
                  <a:lnTo>
                    <a:pt x="3215144" y="587209"/>
                  </a:lnTo>
                  <a:cubicBezTo>
                    <a:pt x="3215144" y="587209"/>
                    <a:pt x="3204951" y="562121"/>
                    <a:pt x="3200248" y="552713"/>
                  </a:cubicBezTo>
                  <a:cubicBezTo>
                    <a:pt x="3194760" y="542521"/>
                    <a:pt x="3196328" y="537033"/>
                    <a:pt x="3179080" y="538601"/>
                  </a:cubicBezTo>
                  <a:cubicBezTo>
                    <a:pt x="3161832" y="540169"/>
                    <a:pt x="3150072" y="542521"/>
                    <a:pt x="3130472" y="534681"/>
                  </a:cubicBezTo>
                  <a:cubicBezTo>
                    <a:pt x="3110872" y="527625"/>
                    <a:pt x="3115577" y="495482"/>
                    <a:pt x="3109305" y="484506"/>
                  </a:cubicBezTo>
                  <a:cubicBezTo>
                    <a:pt x="3103817" y="473530"/>
                    <a:pt x="3094409" y="449226"/>
                    <a:pt x="3077161" y="433547"/>
                  </a:cubicBezTo>
                  <a:cubicBezTo>
                    <a:pt x="3059913" y="417867"/>
                    <a:pt x="3064618" y="419435"/>
                    <a:pt x="3051289" y="413163"/>
                  </a:cubicBezTo>
                  <a:cubicBezTo>
                    <a:pt x="3037178" y="406891"/>
                    <a:pt x="2997979" y="454714"/>
                    <a:pt x="2997979" y="454714"/>
                  </a:cubicBezTo>
                  <a:lnTo>
                    <a:pt x="2974458" y="452362"/>
                  </a:lnTo>
                  <a:cubicBezTo>
                    <a:pt x="2974458" y="452362"/>
                    <a:pt x="2968187" y="440603"/>
                    <a:pt x="2963483" y="440603"/>
                  </a:cubicBezTo>
                  <a:cubicBezTo>
                    <a:pt x="2959563" y="440603"/>
                    <a:pt x="2896059" y="488426"/>
                    <a:pt x="2896059" y="488426"/>
                  </a:cubicBezTo>
                  <a:lnTo>
                    <a:pt x="2815309" y="460202"/>
                  </a:lnTo>
                  <a:cubicBezTo>
                    <a:pt x="2815309" y="460202"/>
                    <a:pt x="2791789" y="435115"/>
                    <a:pt x="2791789" y="429627"/>
                  </a:cubicBezTo>
                  <a:cubicBezTo>
                    <a:pt x="2791789" y="424139"/>
                    <a:pt x="2800413" y="400619"/>
                    <a:pt x="2798845" y="395915"/>
                  </a:cubicBezTo>
                  <a:cubicBezTo>
                    <a:pt x="2798061" y="391211"/>
                    <a:pt x="2780813" y="377099"/>
                    <a:pt x="2765917" y="370043"/>
                  </a:cubicBezTo>
                  <a:cubicBezTo>
                    <a:pt x="2751021" y="363771"/>
                    <a:pt x="2717310" y="351228"/>
                    <a:pt x="2710254" y="349660"/>
                  </a:cubicBezTo>
                  <a:cubicBezTo>
                    <a:pt x="2703198" y="348092"/>
                    <a:pt x="2708686" y="296348"/>
                    <a:pt x="2708686" y="296348"/>
                  </a:cubicBezTo>
                  <a:cubicBezTo>
                    <a:pt x="2708686" y="296348"/>
                    <a:pt x="2703198" y="278317"/>
                    <a:pt x="2699278" y="278317"/>
                  </a:cubicBezTo>
                  <a:cubicBezTo>
                    <a:pt x="2694574" y="278317"/>
                    <a:pt x="2657727" y="272829"/>
                    <a:pt x="2633423" y="270477"/>
                  </a:cubicBezTo>
                  <a:cubicBezTo>
                    <a:pt x="2608335" y="268125"/>
                    <a:pt x="2601279" y="276748"/>
                    <a:pt x="2569135" y="272045"/>
                  </a:cubicBezTo>
                  <a:cubicBezTo>
                    <a:pt x="2536992" y="267341"/>
                    <a:pt x="2518176" y="235981"/>
                    <a:pt x="2518176" y="235981"/>
                  </a:cubicBezTo>
                  <a:cubicBezTo>
                    <a:pt x="2518176" y="235981"/>
                    <a:pt x="2500929" y="251661"/>
                    <a:pt x="2496224" y="255581"/>
                  </a:cubicBezTo>
                  <a:cubicBezTo>
                    <a:pt x="2491521" y="259501"/>
                    <a:pt x="2465649" y="275181"/>
                    <a:pt x="2465649" y="275181"/>
                  </a:cubicBezTo>
                  <a:cubicBezTo>
                    <a:pt x="2465649" y="275181"/>
                    <a:pt x="2442129" y="292428"/>
                    <a:pt x="2432721" y="296348"/>
                  </a:cubicBezTo>
                  <a:cubicBezTo>
                    <a:pt x="2422530" y="300268"/>
                    <a:pt x="2413905" y="325356"/>
                    <a:pt x="2413905" y="325356"/>
                  </a:cubicBezTo>
                  <a:cubicBezTo>
                    <a:pt x="2413905" y="325356"/>
                    <a:pt x="2386466" y="325356"/>
                    <a:pt x="2375490" y="323788"/>
                  </a:cubicBezTo>
                  <a:cubicBezTo>
                    <a:pt x="2365298" y="322220"/>
                    <a:pt x="2348051" y="297132"/>
                    <a:pt x="2348051" y="297132"/>
                  </a:cubicBezTo>
                  <a:lnTo>
                    <a:pt x="2341778" y="264205"/>
                  </a:lnTo>
                  <a:cubicBezTo>
                    <a:pt x="2341778" y="264205"/>
                    <a:pt x="2313555" y="248525"/>
                    <a:pt x="2310419" y="247741"/>
                  </a:cubicBezTo>
                  <a:cubicBezTo>
                    <a:pt x="2306499" y="246957"/>
                    <a:pt x="2270435" y="247741"/>
                    <a:pt x="2270435" y="247741"/>
                  </a:cubicBezTo>
                  <a:cubicBezTo>
                    <a:pt x="2270435" y="247741"/>
                    <a:pt x="2226532" y="222653"/>
                    <a:pt x="2224964" y="214813"/>
                  </a:cubicBezTo>
                  <a:cubicBezTo>
                    <a:pt x="2223396" y="207757"/>
                    <a:pt x="2224964" y="188158"/>
                    <a:pt x="2224180" y="182670"/>
                  </a:cubicBezTo>
                  <a:cubicBezTo>
                    <a:pt x="2223396" y="177182"/>
                    <a:pt x="2217908" y="166990"/>
                    <a:pt x="2202228" y="152094"/>
                  </a:cubicBezTo>
                  <a:cubicBezTo>
                    <a:pt x="2186548" y="137982"/>
                    <a:pt x="2171653" y="115247"/>
                    <a:pt x="2168517" y="105055"/>
                  </a:cubicBezTo>
                  <a:cubicBezTo>
                    <a:pt x="2165381" y="94863"/>
                    <a:pt x="2145781" y="72911"/>
                    <a:pt x="2137941" y="60367"/>
                  </a:cubicBezTo>
                  <a:cubicBezTo>
                    <a:pt x="2129317" y="48607"/>
                    <a:pt x="2134805" y="0"/>
                    <a:pt x="2134805" y="0"/>
                  </a:cubicBezTo>
                  <a:lnTo>
                    <a:pt x="2102661" y="784"/>
                  </a:lnTo>
                  <a:cubicBezTo>
                    <a:pt x="2102661" y="784"/>
                    <a:pt x="1998391" y="46255"/>
                    <a:pt x="1994471" y="49391"/>
                  </a:cubicBezTo>
                  <a:cubicBezTo>
                    <a:pt x="1989767" y="51743"/>
                    <a:pt x="1988983" y="109759"/>
                    <a:pt x="1988983" y="109759"/>
                  </a:cubicBezTo>
                  <a:cubicBezTo>
                    <a:pt x="1988983" y="109759"/>
                    <a:pt x="1974087" y="116814"/>
                    <a:pt x="1966247" y="119166"/>
                  </a:cubicBezTo>
                  <a:cubicBezTo>
                    <a:pt x="1958407" y="121518"/>
                    <a:pt x="1934103" y="148958"/>
                    <a:pt x="1929400" y="151310"/>
                  </a:cubicBezTo>
                  <a:cubicBezTo>
                    <a:pt x="1923912" y="153662"/>
                    <a:pt x="1914504" y="159934"/>
                    <a:pt x="1909016" y="160718"/>
                  </a:cubicBezTo>
                  <a:cubicBezTo>
                    <a:pt x="1903528" y="161502"/>
                    <a:pt x="1823561" y="241469"/>
                    <a:pt x="1823561" y="241469"/>
                  </a:cubicBezTo>
                  <a:lnTo>
                    <a:pt x="1791418" y="238333"/>
                  </a:lnTo>
                  <a:lnTo>
                    <a:pt x="1763978" y="270477"/>
                  </a:lnTo>
                  <a:cubicBezTo>
                    <a:pt x="1763978" y="270477"/>
                    <a:pt x="1765545" y="296348"/>
                    <a:pt x="1761626" y="301836"/>
                  </a:cubicBezTo>
                  <a:cubicBezTo>
                    <a:pt x="1756922" y="306540"/>
                    <a:pt x="1755354" y="384939"/>
                    <a:pt x="1755354" y="384939"/>
                  </a:cubicBezTo>
                  <a:cubicBezTo>
                    <a:pt x="1755354" y="384939"/>
                    <a:pt x="1428430" y="384939"/>
                    <a:pt x="1414318" y="384155"/>
                  </a:cubicBezTo>
                  <a:cubicBezTo>
                    <a:pt x="1399422" y="382587"/>
                    <a:pt x="1396286" y="387291"/>
                    <a:pt x="1375118" y="392779"/>
                  </a:cubicBezTo>
                  <a:cubicBezTo>
                    <a:pt x="1354735" y="398267"/>
                    <a:pt x="1345327" y="406891"/>
                    <a:pt x="1327295" y="413947"/>
                  </a:cubicBezTo>
                  <a:cubicBezTo>
                    <a:pt x="1309264" y="421787"/>
                    <a:pt x="1312399" y="415515"/>
                    <a:pt x="1300639" y="415515"/>
                  </a:cubicBezTo>
                  <a:cubicBezTo>
                    <a:pt x="1288880" y="415515"/>
                    <a:pt x="1235568" y="439819"/>
                    <a:pt x="1226160" y="447658"/>
                  </a:cubicBezTo>
                  <a:cubicBezTo>
                    <a:pt x="1217537" y="456282"/>
                    <a:pt x="1171281" y="479802"/>
                    <a:pt x="1171281" y="479802"/>
                  </a:cubicBezTo>
                  <a:cubicBezTo>
                    <a:pt x="1171281" y="479802"/>
                    <a:pt x="1099154" y="406107"/>
                    <a:pt x="1096018" y="402187"/>
                  </a:cubicBezTo>
                  <a:cubicBezTo>
                    <a:pt x="1092098" y="398267"/>
                    <a:pt x="1066227" y="402187"/>
                    <a:pt x="947844" y="323004"/>
                  </a:cubicBezTo>
                  <a:cubicBezTo>
                    <a:pt x="829462" y="243821"/>
                    <a:pt x="841221" y="200702"/>
                    <a:pt x="841221" y="200702"/>
                  </a:cubicBezTo>
                  <a:cubicBezTo>
                    <a:pt x="841221" y="200702"/>
                    <a:pt x="828677" y="137982"/>
                    <a:pt x="824757" y="127790"/>
                  </a:cubicBezTo>
                  <a:cubicBezTo>
                    <a:pt x="820837" y="117599"/>
                    <a:pt x="807510" y="115247"/>
                    <a:pt x="801238" y="115247"/>
                  </a:cubicBezTo>
                  <a:cubicBezTo>
                    <a:pt x="794182" y="115247"/>
                    <a:pt x="733031" y="95647"/>
                    <a:pt x="724407" y="86239"/>
                  </a:cubicBezTo>
                  <a:cubicBezTo>
                    <a:pt x="715783" y="76047"/>
                    <a:pt x="693047" y="88591"/>
                    <a:pt x="677367" y="92511"/>
                  </a:cubicBezTo>
                  <a:cubicBezTo>
                    <a:pt x="672663" y="94079"/>
                    <a:pt x="665607" y="97999"/>
                    <a:pt x="656984" y="103487"/>
                  </a:cubicBezTo>
                  <a:lnTo>
                    <a:pt x="651496" y="688343"/>
                  </a:lnTo>
                  <a:lnTo>
                    <a:pt x="651496" y="696967"/>
                  </a:lnTo>
                  <a:lnTo>
                    <a:pt x="643656" y="696967"/>
                  </a:lnTo>
                  <a:lnTo>
                    <a:pt x="489994" y="698535"/>
                  </a:lnTo>
                  <a:lnTo>
                    <a:pt x="483722" y="784774"/>
                  </a:lnTo>
                  <a:lnTo>
                    <a:pt x="482938" y="792614"/>
                  </a:lnTo>
                  <a:lnTo>
                    <a:pt x="475098" y="792614"/>
                  </a:lnTo>
                  <a:lnTo>
                    <a:pt x="94079" y="802022"/>
                  </a:lnTo>
                  <a:lnTo>
                    <a:pt x="92511" y="1041139"/>
                  </a:lnTo>
                  <a:lnTo>
                    <a:pt x="92511" y="1049763"/>
                  </a:lnTo>
                  <a:lnTo>
                    <a:pt x="83103" y="1049763"/>
                  </a:lnTo>
                  <a:cubicBezTo>
                    <a:pt x="83103" y="1049763"/>
                    <a:pt x="74479" y="1049763"/>
                    <a:pt x="74479" y="1061523"/>
                  </a:cubicBezTo>
                  <a:lnTo>
                    <a:pt x="74479" y="1062307"/>
                  </a:lnTo>
                  <a:lnTo>
                    <a:pt x="74479" y="1062307"/>
                  </a:lnTo>
                  <a:cubicBezTo>
                    <a:pt x="74479" y="1075635"/>
                    <a:pt x="78399" y="1095234"/>
                    <a:pt x="80751" y="1107778"/>
                  </a:cubicBezTo>
                  <a:cubicBezTo>
                    <a:pt x="81535" y="1114050"/>
                    <a:pt x="82319" y="1117970"/>
                    <a:pt x="82319" y="1120322"/>
                  </a:cubicBezTo>
                  <a:lnTo>
                    <a:pt x="82319" y="1120322"/>
                  </a:lnTo>
                  <a:cubicBezTo>
                    <a:pt x="82319" y="1121890"/>
                    <a:pt x="81535" y="1124242"/>
                    <a:pt x="80751" y="1126594"/>
                  </a:cubicBezTo>
                  <a:cubicBezTo>
                    <a:pt x="80751" y="1128162"/>
                    <a:pt x="79183" y="1130514"/>
                    <a:pt x="78399" y="1132082"/>
                  </a:cubicBezTo>
                  <a:cubicBezTo>
                    <a:pt x="73695" y="1143842"/>
                    <a:pt x="64287" y="1160306"/>
                    <a:pt x="54879" y="1165010"/>
                  </a:cubicBezTo>
                  <a:cubicBezTo>
                    <a:pt x="50959" y="1167361"/>
                    <a:pt x="47039" y="1169714"/>
                    <a:pt x="44687" y="1172065"/>
                  </a:cubicBezTo>
                  <a:lnTo>
                    <a:pt x="44687" y="1172849"/>
                  </a:lnTo>
                  <a:lnTo>
                    <a:pt x="45471" y="1173633"/>
                  </a:lnTo>
                  <a:cubicBezTo>
                    <a:pt x="47823" y="1175201"/>
                    <a:pt x="50175" y="1175985"/>
                    <a:pt x="53311" y="1175985"/>
                  </a:cubicBezTo>
                  <a:cubicBezTo>
                    <a:pt x="59583" y="1175985"/>
                    <a:pt x="66639" y="1176769"/>
                    <a:pt x="75263" y="1184609"/>
                  </a:cubicBezTo>
                  <a:cubicBezTo>
                    <a:pt x="80751" y="1190881"/>
                    <a:pt x="85455" y="1194801"/>
                    <a:pt x="87807" y="1200289"/>
                  </a:cubicBezTo>
                  <a:cubicBezTo>
                    <a:pt x="90943" y="1205777"/>
                    <a:pt x="92511" y="1212049"/>
                    <a:pt x="94079" y="1222241"/>
                  </a:cubicBezTo>
                  <a:lnTo>
                    <a:pt x="94079" y="1223025"/>
                  </a:lnTo>
                  <a:lnTo>
                    <a:pt x="95646" y="1234001"/>
                  </a:lnTo>
                  <a:lnTo>
                    <a:pt x="97214" y="1248896"/>
                  </a:lnTo>
                  <a:cubicBezTo>
                    <a:pt x="100351" y="1277120"/>
                    <a:pt x="105054" y="1315536"/>
                    <a:pt x="105054" y="1320240"/>
                  </a:cubicBezTo>
                  <a:cubicBezTo>
                    <a:pt x="105054" y="1349247"/>
                    <a:pt x="105054" y="1313184"/>
                    <a:pt x="121518" y="1319455"/>
                  </a:cubicBezTo>
                  <a:lnTo>
                    <a:pt x="122302" y="1320240"/>
                  </a:lnTo>
                  <a:cubicBezTo>
                    <a:pt x="126222" y="1321808"/>
                    <a:pt x="129358" y="1323375"/>
                    <a:pt x="131710" y="1324159"/>
                  </a:cubicBezTo>
                  <a:cubicBezTo>
                    <a:pt x="143470" y="1328863"/>
                    <a:pt x="150526" y="1331999"/>
                    <a:pt x="152094" y="1329647"/>
                  </a:cubicBezTo>
                  <a:lnTo>
                    <a:pt x="152094" y="1328863"/>
                  </a:lnTo>
                  <a:cubicBezTo>
                    <a:pt x="153662" y="1324944"/>
                    <a:pt x="153662" y="1318672"/>
                    <a:pt x="154446" y="1312400"/>
                  </a:cubicBezTo>
                  <a:cubicBezTo>
                    <a:pt x="154446" y="1302208"/>
                    <a:pt x="154446" y="1292800"/>
                    <a:pt x="162286" y="1286528"/>
                  </a:cubicBezTo>
                  <a:cubicBezTo>
                    <a:pt x="167774" y="1282608"/>
                    <a:pt x="173262" y="1283392"/>
                    <a:pt x="177182" y="1288880"/>
                  </a:cubicBezTo>
                  <a:cubicBezTo>
                    <a:pt x="181885" y="1295152"/>
                    <a:pt x="183453" y="1310048"/>
                    <a:pt x="185021" y="1324944"/>
                  </a:cubicBezTo>
                  <a:cubicBezTo>
                    <a:pt x="186590" y="1335919"/>
                    <a:pt x="187373" y="1346895"/>
                    <a:pt x="188941" y="1350815"/>
                  </a:cubicBezTo>
                  <a:cubicBezTo>
                    <a:pt x="191293" y="1356303"/>
                    <a:pt x="197565" y="1362575"/>
                    <a:pt x="205405" y="1370415"/>
                  </a:cubicBezTo>
                  <a:cubicBezTo>
                    <a:pt x="212461" y="1377471"/>
                    <a:pt x="221085" y="1385311"/>
                    <a:pt x="229709" y="1396287"/>
                  </a:cubicBezTo>
                  <a:cubicBezTo>
                    <a:pt x="234413" y="1401774"/>
                    <a:pt x="237549" y="1406478"/>
                    <a:pt x="240685" y="1408831"/>
                  </a:cubicBezTo>
                  <a:cubicBezTo>
                    <a:pt x="252444" y="1421374"/>
                    <a:pt x="253229" y="1422158"/>
                    <a:pt x="247741" y="1437838"/>
                  </a:cubicBezTo>
                  <a:lnTo>
                    <a:pt x="247741" y="1438622"/>
                  </a:lnTo>
                  <a:cubicBezTo>
                    <a:pt x="246173" y="1442542"/>
                    <a:pt x="246173" y="1450382"/>
                    <a:pt x="246957" y="1458222"/>
                  </a:cubicBezTo>
                  <a:cubicBezTo>
                    <a:pt x="247741" y="1473118"/>
                    <a:pt x="248525" y="1488797"/>
                    <a:pt x="238333" y="1498205"/>
                  </a:cubicBezTo>
                  <a:cubicBezTo>
                    <a:pt x="229709" y="1505261"/>
                    <a:pt x="223437" y="1504477"/>
                    <a:pt x="217165" y="1503693"/>
                  </a:cubicBezTo>
                  <a:cubicBezTo>
                    <a:pt x="216381" y="1503693"/>
                    <a:pt x="215597" y="1503693"/>
                    <a:pt x="214813" y="1505261"/>
                  </a:cubicBezTo>
                  <a:lnTo>
                    <a:pt x="211677" y="1512317"/>
                  </a:lnTo>
                  <a:lnTo>
                    <a:pt x="206973" y="1522509"/>
                  </a:lnTo>
                  <a:cubicBezTo>
                    <a:pt x="198349" y="1541325"/>
                    <a:pt x="186590" y="1564845"/>
                    <a:pt x="180318" y="1571900"/>
                  </a:cubicBezTo>
                  <a:cubicBezTo>
                    <a:pt x="173262" y="1578956"/>
                    <a:pt x="161502" y="1578956"/>
                    <a:pt x="145038" y="1580524"/>
                  </a:cubicBezTo>
                  <a:cubicBezTo>
                    <a:pt x="136414" y="1581308"/>
                    <a:pt x="125438" y="1581308"/>
                    <a:pt x="112894" y="1582876"/>
                  </a:cubicBezTo>
                  <a:cubicBezTo>
                    <a:pt x="99566" y="1585228"/>
                    <a:pt x="96431" y="1587580"/>
                    <a:pt x="93295" y="1590716"/>
                  </a:cubicBezTo>
                  <a:cubicBezTo>
                    <a:pt x="87807" y="1596204"/>
                    <a:pt x="83103" y="1600908"/>
                    <a:pt x="61935" y="1600908"/>
                  </a:cubicBezTo>
                  <a:cubicBezTo>
                    <a:pt x="44687" y="1600908"/>
                    <a:pt x="35280" y="1598556"/>
                    <a:pt x="29007" y="1596988"/>
                  </a:cubicBezTo>
                  <a:cubicBezTo>
                    <a:pt x="25087" y="1596204"/>
                    <a:pt x="23520" y="1595420"/>
                    <a:pt x="21952" y="1597772"/>
                  </a:cubicBezTo>
                  <a:cubicBezTo>
                    <a:pt x="19600" y="1599340"/>
                    <a:pt x="18032" y="1600908"/>
                    <a:pt x="16464" y="1601692"/>
                  </a:cubicBezTo>
                  <a:cubicBezTo>
                    <a:pt x="12544" y="1604828"/>
                    <a:pt x="10976" y="1605612"/>
                    <a:pt x="7056" y="1617372"/>
                  </a:cubicBezTo>
                  <a:lnTo>
                    <a:pt x="6272" y="1618940"/>
                  </a:lnTo>
                  <a:cubicBezTo>
                    <a:pt x="2352" y="1633836"/>
                    <a:pt x="1568" y="1676955"/>
                    <a:pt x="784" y="1701259"/>
                  </a:cubicBezTo>
                  <a:cubicBezTo>
                    <a:pt x="784" y="1709099"/>
                    <a:pt x="784" y="1715371"/>
                    <a:pt x="0" y="1717723"/>
                  </a:cubicBezTo>
                  <a:cubicBezTo>
                    <a:pt x="0" y="1718507"/>
                    <a:pt x="13327" y="1718507"/>
                    <a:pt x="28223" y="1719290"/>
                  </a:cubicBezTo>
                  <a:cubicBezTo>
                    <a:pt x="47823" y="1720859"/>
                    <a:pt x="69775" y="1721643"/>
                    <a:pt x="81535" y="1721643"/>
                  </a:cubicBezTo>
                  <a:cubicBezTo>
                    <a:pt x="86239" y="1721643"/>
                    <a:pt x="89375" y="1720859"/>
                    <a:pt x="92511" y="1720859"/>
                  </a:cubicBezTo>
                  <a:cubicBezTo>
                    <a:pt x="111326" y="1720075"/>
                    <a:pt x="114462" y="1720075"/>
                    <a:pt x="119166" y="1742026"/>
                  </a:cubicBezTo>
                  <a:cubicBezTo>
                    <a:pt x="121518" y="1749866"/>
                    <a:pt x="120734" y="1756922"/>
                    <a:pt x="119950" y="1763978"/>
                  </a:cubicBezTo>
                  <a:cubicBezTo>
                    <a:pt x="119166" y="1771034"/>
                    <a:pt x="117599" y="1778090"/>
                    <a:pt x="126222" y="1783578"/>
                  </a:cubicBezTo>
                  <a:lnTo>
                    <a:pt x="128574" y="1785146"/>
                  </a:lnTo>
                  <a:cubicBezTo>
                    <a:pt x="149742" y="1799258"/>
                    <a:pt x="158366" y="1804746"/>
                    <a:pt x="158366" y="1821209"/>
                  </a:cubicBezTo>
                  <a:lnTo>
                    <a:pt x="158366" y="1907448"/>
                  </a:lnTo>
                  <a:cubicBezTo>
                    <a:pt x="170910" y="1904312"/>
                    <a:pt x="190510" y="1904312"/>
                    <a:pt x="190510" y="1926264"/>
                  </a:cubicBezTo>
                  <a:lnTo>
                    <a:pt x="189725" y="1926264"/>
                  </a:lnTo>
                  <a:cubicBezTo>
                    <a:pt x="190510" y="1933320"/>
                    <a:pt x="192078" y="1943512"/>
                    <a:pt x="193645" y="1954488"/>
                  </a:cubicBezTo>
                  <a:cubicBezTo>
                    <a:pt x="196781" y="1972519"/>
                    <a:pt x="199133" y="1992119"/>
                    <a:pt x="192078" y="2005447"/>
                  </a:cubicBezTo>
                  <a:cubicBezTo>
                    <a:pt x="187373" y="2014071"/>
                    <a:pt x="181885" y="2023479"/>
                    <a:pt x="178750" y="2032887"/>
                  </a:cubicBezTo>
                  <a:cubicBezTo>
                    <a:pt x="175614" y="2042295"/>
                    <a:pt x="173262" y="2051703"/>
                    <a:pt x="173262" y="2061110"/>
                  </a:cubicBezTo>
                  <a:cubicBezTo>
                    <a:pt x="173262" y="2070518"/>
                    <a:pt x="204621" y="2092470"/>
                    <a:pt x="231277" y="2110502"/>
                  </a:cubicBezTo>
                  <a:cubicBezTo>
                    <a:pt x="246173" y="2120694"/>
                    <a:pt x="259501" y="2130102"/>
                    <a:pt x="266557" y="2136373"/>
                  </a:cubicBezTo>
                  <a:lnTo>
                    <a:pt x="266557" y="2137157"/>
                  </a:lnTo>
                  <a:cubicBezTo>
                    <a:pt x="277532" y="2147349"/>
                    <a:pt x="284588" y="2166949"/>
                    <a:pt x="291644" y="2186549"/>
                  </a:cubicBezTo>
                  <a:cubicBezTo>
                    <a:pt x="298700" y="2207716"/>
                    <a:pt x="306540" y="2228884"/>
                    <a:pt x="315948" y="2231236"/>
                  </a:cubicBezTo>
                  <a:cubicBezTo>
                    <a:pt x="327708" y="2234372"/>
                    <a:pt x="333980" y="2235940"/>
                    <a:pt x="341036" y="2235940"/>
                  </a:cubicBezTo>
                  <a:cubicBezTo>
                    <a:pt x="348091" y="2236724"/>
                    <a:pt x="355931" y="2236724"/>
                    <a:pt x="369259" y="2236724"/>
                  </a:cubicBezTo>
                  <a:cubicBezTo>
                    <a:pt x="384155" y="2236724"/>
                    <a:pt x="395915" y="2237508"/>
                    <a:pt x="408459" y="2242212"/>
                  </a:cubicBezTo>
                  <a:cubicBezTo>
                    <a:pt x="421002" y="2246916"/>
                    <a:pt x="432762" y="2255540"/>
                    <a:pt x="446874" y="2271220"/>
                  </a:cubicBezTo>
                  <a:cubicBezTo>
                    <a:pt x="461770" y="2287683"/>
                    <a:pt x="479802" y="2296308"/>
                    <a:pt x="497834" y="2304148"/>
                  </a:cubicBezTo>
                  <a:cubicBezTo>
                    <a:pt x="509594" y="2309635"/>
                    <a:pt x="521353" y="2315123"/>
                    <a:pt x="533113" y="2322179"/>
                  </a:cubicBezTo>
                  <a:cubicBezTo>
                    <a:pt x="555849" y="2337075"/>
                    <a:pt x="564473" y="2355891"/>
                    <a:pt x="573097" y="2372354"/>
                  </a:cubicBezTo>
                  <a:cubicBezTo>
                    <a:pt x="577017" y="2379410"/>
                    <a:pt x="580153" y="2385682"/>
                    <a:pt x="584073" y="2391170"/>
                  </a:cubicBezTo>
                  <a:cubicBezTo>
                    <a:pt x="595833" y="2406850"/>
                    <a:pt x="595833" y="2406850"/>
                    <a:pt x="617784" y="2409986"/>
                  </a:cubicBezTo>
                  <a:lnTo>
                    <a:pt x="618568" y="2409986"/>
                  </a:lnTo>
                  <a:lnTo>
                    <a:pt x="618568" y="2410770"/>
                  </a:lnTo>
                  <a:cubicBezTo>
                    <a:pt x="631896" y="2413122"/>
                    <a:pt x="647576" y="2421746"/>
                    <a:pt x="664824" y="2431154"/>
                  </a:cubicBezTo>
                  <a:cubicBezTo>
                    <a:pt x="678152" y="2438210"/>
                    <a:pt x="692263" y="2446050"/>
                    <a:pt x="704023" y="2449970"/>
                  </a:cubicBezTo>
                  <a:cubicBezTo>
                    <a:pt x="704023" y="2449186"/>
                    <a:pt x="704807" y="2448401"/>
                    <a:pt x="705591" y="2447618"/>
                  </a:cubicBezTo>
                  <a:cubicBezTo>
                    <a:pt x="717351" y="2431154"/>
                    <a:pt x="725975" y="2441346"/>
                    <a:pt x="731463" y="2430370"/>
                  </a:cubicBezTo>
                  <a:cubicBezTo>
                    <a:pt x="736951" y="2418610"/>
                    <a:pt x="736951" y="2293955"/>
                    <a:pt x="736951" y="2268084"/>
                  </a:cubicBezTo>
                  <a:cubicBezTo>
                    <a:pt x="736951" y="2242996"/>
                    <a:pt x="735383" y="2177925"/>
                    <a:pt x="731463" y="2168517"/>
                  </a:cubicBezTo>
                  <a:cubicBezTo>
                    <a:pt x="727543" y="2159109"/>
                    <a:pt x="724407" y="2155189"/>
                    <a:pt x="724407" y="2145781"/>
                  </a:cubicBezTo>
                  <a:cubicBezTo>
                    <a:pt x="724407" y="2137157"/>
                    <a:pt x="745574" y="2102662"/>
                    <a:pt x="752631" y="2090902"/>
                  </a:cubicBezTo>
                  <a:cubicBezTo>
                    <a:pt x="759686" y="2079142"/>
                    <a:pt x="764390" y="2040726"/>
                    <a:pt x="762038" y="2028183"/>
                  </a:cubicBezTo>
                  <a:cubicBezTo>
                    <a:pt x="759686" y="2016423"/>
                    <a:pt x="760470" y="2016423"/>
                    <a:pt x="746358" y="2002311"/>
                  </a:cubicBezTo>
                  <a:cubicBezTo>
                    <a:pt x="732247" y="1988199"/>
                    <a:pt x="731463" y="1971735"/>
                    <a:pt x="732247" y="1967031"/>
                  </a:cubicBezTo>
                  <a:cubicBezTo>
                    <a:pt x="733031" y="1962327"/>
                    <a:pt x="744791" y="1912936"/>
                    <a:pt x="744791" y="1901960"/>
                  </a:cubicBezTo>
                  <a:cubicBezTo>
                    <a:pt x="744791" y="1890200"/>
                    <a:pt x="791046" y="1880008"/>
                    <a:pt x="806726" y="1869817"/>
                  </a:cubicBezTo>
                  <a:cubicBezTo>
                    <a:pt x="822405" y="1858841"/>
                    <a:pt x="827110" y="1865897"/>
                    <a:pt x="831030" y="1855705"/>
                  </a:cubicBezTo>
                  <a:cubicBezTo>
                    <a:pt x="834950" y="1845513"/>
                    <a:pt x="827893" y="1830617"/>
                    <a:pt x="826325" y="1815721"/>
                  </a:cubicBezTo>
                  <a:cubicBezTo>
                    <a:pt x="824757" y="1800042"/>
                    <a:pt x="805942" y="1766330"/>
                    <a:pt x="805158" y="1759274"/>
                  </a:cubicBezTo>
                  <a:cubicBezTo>
                    <a:pt x="804374" y="1752218"/>
                    <a:pt x="834950" y="1737322"/>
                    <a:pt x="843573" y="1728698"/>
                  </a:cubicBezTo>
                  <a:cubicBezTo>
                    <a:pt x="851413" y="1720075"/>
                    <a:pt x="836517" y="1638540"/>
                    <a:pt x="838085" y="1633836"/>
                  </a:cubicBezTo>
                  <a:cubicBezTo>
                    <a:pt x="839653" y="1629132"/>
                    <a:pt x="849845" y="1622860"/>
                    <a:pt x="862389" y="1620508"/>
                  </a:cubicBezTo>
                  <a:cubicBezTo>
                    <a:pt x="874933" y="1618156"/>
                    <a:pt x="893749" y="1630700"/>
                    <a:pt x="907861" y="1636188"/>
                  </a:cubicBezTo>
                  <a:cubicBezTo>
                    <a:pt x="921972" y="1642460"/>
                    <a:pt x="938436" y="1652651"/>
                    <a:pt x="944708" y="1654219"/>
                  </a:cubicBezTo>
                  <a:cubicBezTo>
                    <a:pt x="951764" y="1655003"/>
                    <a:pt x="969795" y="1653435"/>
                    <a:pt x="980772" y="1651868"/>
                  </a:cubicBezTo>
                  <a:cubicBezTo>
                    <a:pt x="991748" y="1650299"/>
                    <a:pt x="1035651" y="1647948"/>
                    <a:pt x="1052114" y="1651868"/>
                  </a:cubicBezTo>
                  <a:cubicBezTo>
                    <a:pt x="1068579" y="1655787"/>
                    <a:pt x="1112482" y="1698123"/>
                    <a:pt x="1128946" y="1703611"/>
                  </a:cubicBezTo>
                  <a:cubicBezTo>
                    <a:pt x="1145409" y="1709099"/>
                    <a:pt x="1149329" y="1684795"/>
                    <a:pt x="1172065" y="1667547"/>
                  </a:cubicBezTo>
                  <a:cubicBezTo>
                    <a:pt x="1195585" y="1650299"/>
                    <a:pt x="1215185" y="1668331"/>
                    <a:pt x="1248112" y="1668331"/>
                  </a:cubicBezTo>
                  <a:cubicBezTo>
                    <a:pt x="1281824" y="1668331"/>
                    <a:pt x="1284960" y="1683227"/>
                    <a:pt x="1298288" y="1685579"/>
                  </a:cubicBezTo>
                  <a:cubicBezTo>
                    <a:pt x="1311615" y="1687931"/>
                    <a:pt x="1329647" y="1665195"/>
                    <a:pt x="1346895" y="1659707"/>
                  </a:cubicBezTo>
                  <a:cubicBezTo>
                    <a:pt x="1364143" y="1653435"/>
                    <a:pt x="1367279" y="1655787"/>
                    <a:pt x="1373550" y="1658139"/>
                  </a:cubicBezTo>
                  <a:cubicBezTo>
                    <a:pt x="1379038" y="1660491"/>
                    <a:pt x="1385310" y="1687147"/>
                    <a:pt x="1391583" y="1694987"/>
                  </a:cubicBezTo>
                  <a:cubicBezTo>
                    <a:pt x="1397070" y="1702827"/>
                    <a:pt x="1433918" y="1679307"/>
                    <a:pt x="1443326" y="1670683"/>
                  </a:cubicBezTo>
                  <a:cubicBezTo>
                    <a:pt x="1453517" y="1662059"/>
                    <a:pt x="1463709" y="1658139"/>
                    <a:pt x="1473902" y="1655787"/>
                  </a:cubicBezTo>
                  <a:cubicBezTo>
                    <a:pt x="1484093" y="1652651"/>
                    <a:pt x="1515453" y="1657355"/>
                    <a:pt x="1523293" y="1652651"/>
                  </a:cubicBezTo>
                  <a:cubicBezTo>
                    <a:pt x="1531133" y="1647948"/>
                    <a:pt x="1551516" y="1657355"/>
                    <a:pt x="1555436" y="1659707"/>
                  </a:cubicBezTo>
                  <a:cubicBezTo>
                    <a:pt x="1559356" y="1662059"/>
                    <a:pt x="1566412" y="1671467"/>
                    <a:pt x="1570332" y="1684795"/>
                  </a:cubicBezTo>
                  <a:cubicBezTo>
                    <a:pt x="1574252" y="1698123"/>
                    <a:pt x="1568764" y="1705179"/>
                    <a:pt x="1568764" y="1713803"/>
                  </a:cubicBezTo>
                  <a:cubicBezTo>
                    <a:pt x="1568764" y="1721643"/>
                    <a:pt x="1576604" y="1740458"/>
                    <a:pt x="1577388" y="1746730"/>
                  </a:cubicBezTo>
                  <a:cubicBezTo>
                    <a:pt x="1578172" y="1752218"/>
                    <a:pt x="1589932" y="1767114"/>
                    <a:pt x="1601692" y="1774170"/>
                  </a:cubicBezTo>
                  <a:cubicBezTo>
                    <a:pt x="1612667" y="1781226"/>
                    <a:pt x="1608747" y="1774170"/>
                    <a:pt x="1614235" y="1771818"/>
                  </a:cubicBezTo>
                  <a:cubicBezTo>
                    <a:pt x="1619724" y="1769466"/>
                    <a:pt x="1645595" y="1756922"/>
                    <a:pt x="1650299" y="1756138"/>
                  </a:cubicBezTo>
                  <a:cubicBezTo>
                    <a:pt x="1655003" y="1755354"/>
                    <a:pt x="1692634" y="1745162"/>
                    <a:pt x="1692634" y="1745162"/>
                  </a:cubicBezTo>
                  <a:lnTo>
                    <a:pt x="1709099" y="1752218"/>
                  </a:lnTo>
                  <a:lnTo>
                    <a:pt x="1866680" y="1748298"/>
                  </a:lnTo>
                  <a:lnTo>
                    <a:pt x="1932536" y="1701259"/>
                  </a:lnTo>
                  <a:lnTo>
                    <a:pt x="2012502" y="1693419"/>
                  </a:lnTo>
                  <a:lnTo>
                    <a:pt x="2028966" y="1665979"/>
                  </a:lnTo>
                  <a:lnTo>
                    <a:pt x="2147349" y="1687931"/>
                  </a:lnTo>
                  <a:lnTo>
                    <a:pt x="2147349" y="1706747"/>
                  </a:lnTo>
                  <a:lnTo>
                    <a:pt x="2163813" y="1782010"/>
                  </a:lnTo>
                  <a:lnTo>
                    <a:pt x="2206148" y="1782794"/>
                  </a:lnTo>
                  <a:lnTo>
                    <a:pt x="2238292" y="1790634"/>
                  </a:lnTo>
                  <a:lnTo>
                    <a:pt x="2261027" y="1794554"/>
                  </a:lnTo>
                  <a:lnTo>
                    <a:pt x="2289251" y="1797690"/>
                  </a:lnTo>
                  <a:lnTo>
                    <a:pt x="2315123" y="1776522"/>
                  </a:lnTo>
                  <a:lnTo>
                    <a:pt x="2424097" y="1775738"/>
                  </a:lnTo>
                  <a:cubicBezTo>
                    <a:pt x="2424097" y="1775738"/>
                    <a:pt x="2504849" y="1863545"/>
                    <a:pt x="2510336" y="1863545"/>
                  </a:cubicBezTo>
                  <a:cubicBezTo>
                    <a:pt x="2515824" y="1863545"/>
                    <a:pt x="2589519" y="1803178"/>
                    <a:pt x="2589519" y="1803178"/>
                  </a:cubicBezTo>
                  <a:lnTo>
                    <a:pt x="2580111" y="1728698"/>
                  </a:lnTo>
                  <a:lnTo>
                    <a:pt x="2841180" y="1503693"/>
                  </a:lnTo>
                  <a:lnTo>
                    <a:pt x="2946235" y="1502125"/>
                  </a:lnTo>
                  <a:lnTo>
                    <a:pt x="3095977" y="1637756"/>
                  </a:lnTo>
                  <a:lnTo>
                    <a:pt x="3204951" y="1621292"/>
                  </a:lnTo>
                  <a:cubicBezTo>
                    <a:pt x="3204951" y="1621292"/>
                    <a:pt x="3299815" y="1542893"/>
                    <a:pt x="3310006" y="1531917"/>
                  </a:cubicBezTo>
                  <a:cubicBezTo>
                    <a:pt x="3320982" y="1520941"/>
                    <a:pt x="3340582" y="1517021"/>
                    <a:pt x="3340582" y="1517021"/>
                  </a:cubicBezTo>
                  <a:cubicBezTo>
                    <a:pt x="3340582" y="1517021"/>
                    <a:pt x="3449557" y="1453518"/>
                    <a:pt x="3459748" y="1447246"/>
                  </a:cubicBezTo>
                  <a:cubicBezTo>
                    <a:pt x="3469940" y="1440974"/>
                    <a:pt x="3669074" y="1323375"/>
                    <a:pt x="3669074" y="1323375"/>
                  </a:cubicBezTo>
                  <a:lnTo>
                    <a:pt x="3672210" y="1287312"/>
                  </a:lnTo>
                  <a:lnTo>
                    <a:pt x="3656530" y="1259872"/>
                  </a:lnTo>
                  <a:lnTo>
                    <a:pt x="3710625" y="1197937"/>
                  </a:lnTo>
                  <a:lnTo>
                    <a:pt x="3763153" y="1188529"/>
                  </a:lnTo>
                  <a:close/>
                </a:path>
              </a:pathLst>
            </a:custGeom>
            <a:solidFill>
              <a:srgbClr val="DADADA"/>
            </a:solidFill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78250A65-8FEB-42F5-812E-ABD78AE7E9F4}"/>
                </a:ext>
              </a:extLst>
            </p:cNvPr>
            <p:cNvSpPr/>
            <p:nvPr/>
          </p:nvSpPr>
          <p:spPr>
            <a:xfrm>
              <a:off x="1598975" y="1210490"/>
              <a:ext cx="7840" cy="78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DADADA"/>
            </a:solidFill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="" xmlns:a16="http://schemas.microsoft.com/office/drawing/2014/main" id="{6EAF9123-2558-482F-B8CA-5F37B0D0DFF7}"/>
                </a:ext>
              </a:extLst>
            </p:cNvPr>
            <p:cNvSpPr/>
            <p:nvPr/>
          </p:nvSpPr>
          <p:spPr>
            <a:xfrm>
              <a:off x="3896066" y="3164978"/>
              <a:ext cx="1583660" cy="2203012"/>
            </a:xfrm>
            <a:custGeom>
              <a:avLst/>
              <a:gdLst>
                <a:gd name="connsiteX0" fmla="*/ 1416670 w 1583660"/>
                <a:gd name="connsiteY0" fmla="*/ 2056406 h 2203012"/>
                <a:gd name="connsiteX1" fmla="*/ 1386095 w 1583660"/>
                <a:gd name="connsiteY1" fmla="*/ 1958408 h 2203012"/>
                <a:gd name="connsiteX2" fmla="*/ 1297504 w 1583660"/>
                <a:gd name="connsiteY2" fmla="*/ 1922344 h 2203012"/>
                <a:gd name="connsiteX3" fmla="*/ 1302208 w 1583660"/>
                <a:gd name="connsiteY3" fmla="*/ 1852569 h 2203012"/>
                <a:gd name="connsiteX4" fmla="*/ 1310048 w 1583660"/>
                <a:gd name="connsiteY4" fmla="*/ 1805530 h 2203012"/>
                <a:gd name="connsiteX5" fmla="*/ 1310048 w 1583660"/>
                <a:gd name="connsiteY5" fmla="*/ 1803961 h 2203012"/>
                <a:gd name="connsiteX6" fmla="*/ 1310048 w 1583660"/>
                <a:gd name="connsiteY6" fmla="*/ 1764762 h 2203012"/>
                <a:gd name="connsiteX7" fmla="*/ 1308480 w 1583660"/>
                <a:gd name="connsiteY7" fmla="*/ 1737322 h 2203012"/>
                <a:gd name="connsiteX8" fmla="*/ 1308480 w 1583660"/>
                <a:gd name="connsiteY8" fmla="*/ 1735754 h 2203012"/>
                <a:gd name="connsiteX9" fmla="*/ 1302208 w 1583660"/>
                <a:gd name="connsiteY9" fmla="*/ 1628348 h 2203012"/>
                <a:gd name="connsiteX10" fmla="*/ 1302208 w 1583660"/>
                <a:gd name="connsiteY10" fmla="*/ 1626780 h 2203012"/>
                <a:gd name="connsiteX11" fmla="*/ 1317888 w 1583660"/>
                <a:gd name="connsiteY11" fmla="*/ 1591500 h 2203012"/>
                <a:gd name="connsiteX12" fmla="*/ 1325727 w 1583660"/>
                <a:gd name="connsiteY12" fmla="*/ 1585228 h 2203012"/>
                <a:gd name="connsiteX13" fmla="*/ 1440974 w 1583660"/>
                <a:gd name="connsiteY13" fmla="*/ 1522509 h 2203012"/>
                <a:gd name="connsiteX14" fmla="*/ 1460574 w 1583660"/>
                <a:gd name="connsiteY14" fmla="*/ 1513101 h 2203012"/>
                <a:gd name="connsiteX15" fmla="*/ 1460574 w 1583660"/>
                <a:gd name="connsiteY15" fmla="*/ 1512317 h 2203012"/>
                <a:gd name="connsiteX16" fmla="*/ 1544461 w 1583660"/>
                <a:gd name="connsiteY16" fmla="*/ 1401775 h 2203012"/>
                <a:gd name="connsiteX17" fmla="*/ 1582092 w 1583660"/>
                <a:gd name="connsiteY17" fmla="*/ 1347679 h 2203012"/>
                <a:gd name="connsiteX18" fmla="*/ 1589932 w 1583660"/>
                <a:gd name="connsiteY18" fmla="*/ 1335919 h 2203012"/>
                <a:gd name="connsiteX19" fmla="*/ 1589148 w 1583660"/>
                <a:gd name="connsiteY19" fmla="*/ 1330431 h 2203012"/>
                <a:gd name="connsiteX20" fmla="*/ 1571900 w 1583660"/>
                <a:gd name="connsiteY20" fmla="*/ 1320240 h 2203012"/>
                <a:gd name="connsiteX21" fmla="*/ 1574252 w 1583660"/>
                <a:gd name="connsiteY21" fmla="*/ 1295936 h 2203012"/>
                <a:gd name="connsiteX22" fmla="*/ 1573468 w 1583660"/>
                <a:gd name="connsiteY22" fmla="*/ 1269280 h 2203012"/>
                <a:gd name="connsiteX23" fmla="*/ 1537405 w 1583660"/>
                <a:gd name="connsiteY23" fmla="*/ 1238704 h 2203012"/>
                <a:gd name="connsiteX24" fmla="*/ 1509181 w 1583660"/>
                <a:gd name="connsiteY24" fmla="*/ 1204209 h 2203012"/>
                <a:gd name="connsiteX25" fmla="*/ 1542109 w 1583660"/>
                <a:gd name="connsiteY25" fmla="*/ 1139138 h 2203012"/>
                <a:gd name="connsiteX26" fmla="*/ 1557789 w 1583660"/>
                <a:gd name="connsiteY26" fmla="*/ 1119538 h 2203012"/>
                <a:gd name="connsiteX27" fmla="*/ 1512317 w 1583660"/>
                <a:gd name="connsiteY27" fmla="*/ 1029379 h 2203012"/>
                <a:gd name="connsiteX28" fmla="*/ 1503693 w 1583660"/>
                <a:gd name="connsiteY28" fmla="*/ 1013699 h 2203012"/>
                <a:gd name="connsiteX29" fmla="*/ 1503693 w 1583660"/>
                <a:gd name="connsiteY29" fmla="*/ 1012915 h 2203012"/>
                <a:gd name="connsiteX30" fmla="*/ 1502909 w 1583660"/>
                <a:gd name="connsiteY30" fmla="*/ 1012915 h 2203012"/>
                <a:gd name="connsiteX31" fmla="*/ 1502909 w 1583660"/>
                <a:gd name="connsiteY31" fmla="*/ 1012131 h 2203012"/>
                <a:gd name="connsiteX32" fmla="*/ 1502909 w 1583660"/>
                <a:gd name="connsiteY32" fmla="*/ 1011347 h 2203012"/>
                <a:gd name="connsiteX33" fmla="*/ 1475470 w 1583660"/>
                <a:gd name="connsiteY33" fmla="*/ 956468 h 2203012"/>
                <a:gd name="connsiteX34" fmla="*/ 1467630 w 1583660"/>
                <a:gd name="connsiteY34" fmla="*/ 943924 h 2203012"/>
                <a:gd name="connsiteX35" fmla="*/ 1460574 w 1583660"/>
                <a:gd name="connsiteY35" fmla="*/ 936084 h 2203012"/>
                <a:gd name="connsiteX36" fmla="*/ 1459006 w 1583660"/>
                <a:gd name="connsiteY36" fmla="*/ 934516 h 2203012"/>
                <a:gd name="connsiteX37" fmla="*/ 1422942 w 1583660"/>
                <a:gd name="connsiteY37" fmla="*/ 859253 h 2203012"/>
                <a:gd name="connsiteX38" fmla="*/ 1419022 w 1583660"/>
                <a:gd name="connsiteY38" fmla="*/ 845141 h 2203012"/>
                <a:gd name="connsiteX39" fmla="*/ 1415886 w 1583660"/>
                <a:gd name="connsiteY39" fmla="*/ 831030 h 2203012"/>
                <a:gd name="connsiteX40" fmla="*/ 1379039 w 1583660"/>
                <a:gd name="connsiteY40" fmla="*/ 789478 h 2203012"/>
                <a:gd name="connsiteX41" fmla="*/ 1371199 w 1583660"/>
                <a:gd name="connsiteY41" fmla="*/ 781638 h 2203012"/>
                <a:gd name="connsiteX42" fmla="*/ 1365711 w 1583660"/>
                <a:gd name="connsiteY42" fmla="*/ 776934 h 2203012"/>
                <a:gd name="connsiteX43" fmla="*/ 1364143 w 1583660"/>
                <a:gd name="connsiteY43" fmla="*/ 776934 h 2203012"/>
                <a:gd name="connsiteX44" fmla="*/ 1353167 w 1583660"/>
                <a:gd name="connsiteY44" fmla="*/ 769094 h 2203012"/>
                <a:gd name="connsiteX45" fmla="*/ 1335919 w 1583660"/>
                <a:gd name="connsiteY45" fmla="*/ 754199 h 2203012"/>
                <a:gd name="connsiteX46" fmla="*/ 1335919 w 1583660"/>
                <a:gd name="connsiteY46" fmla="*/ 754199 h 2203012"/>
                <a:gd name="connsiteX47" fmla="*/ 1328079 w 1583660"/>
                <a:gd name="connsiteY47" fmla="*/ 715783 h 2203012"/>
                <a:gd name="connsiteX48" fmla="*/ 1288880 w 1583660"/>
                <a:gd name="connsiteY48" fmla="*/ 663256 h 2203012"/>
                <a:gd name="connsiteX49" fmla="*/ 1263792 w 1583660"/>
                <a:gd name="connsiteY49" fmla="*/ 645224 h 2203012"/>
                <a:gd name="connsiteX50" fmla="*/ 1255952 w 1583660"/>
                <a:gd name="connsiteY50" fmla="*/ 642088 h 2203012"/>
                <a:gd name="connsiteX51" fmla="*/ 1248112 w 1583660"/>
                <a:gd name="connsiteY51" fmla="*/ 638952 h 2203012"/>
                <a:gd name="connsiteX52" fmla="*/ 1248112 w 1583660"/>
                <a:gd name="connsiteY52" fmla="*/ 638952 h 2203012"/>
                <a:gd name="connsiteX53" fmla="*/ 1199505 w 1583660"/>
                <a:gd name="connsiteY53" fmla="*/ 633464 h 2203012"/>
                <a:gd name="connsiteX54" fmla="*/ 1110130 w 1583660"/>
                <a:gd name="connsiteY54" fmla="*/ 620136 h 2203012"/>
                <a:gd name="connsiteX55" fmla="*/ 1109346 w 1583660"/>
                <a:gd name="connsiteY55" fmla="*/ 620136 h 2203012"/>
                <a:gd name="connsiteX56" fmla="*/ 1108562 w 1583660"/>
                <a:gd name="connsiteY56" fmla="*/ 619352 h 2203012"/>
                <a:gd name="connsiteX57" fmla="*/ 1108562 w 1583660"/>
                <a:gd name="connsiteY57" fmla="*/ 619352 h 2203012"/>
                <a:gd name="connsiteX58" fmla="*/ 1077202 w 1583660"/>
                <a:gd name="connsiteY58" fmla="*/ 574665 h 2203012"/>
                <a:gd name="connsiteX59" fmla="*/ 1067011 w 1583660"/>
                <a:gd name="connsiteY59" fmla="*/ 534681 h 2203012"/>
                <a:gd name="connsiteX60" fmla="*/ 1041139 w 1583660"/>
                <a:gd name="connsiteY60" fmla="*/ 395131 h 2203012"/>
                <a:gd name="connsiteX61" fmla="*/ 999587 w 1583660"/>
                <a:gd name="connsiteY61" fmla="*/ 321436 h 2203012"/>
                <a:gd name="connsiteX62" fmla="*/ 896885 w 1583660"/>
                <a:gd name="connsiteY62" fmla="*/ 226573 h 2203012"/>
                <a:gd name="connsiteX63" fmla="*/ 870229 w 1583660"/>
                <a:gd name="connsiteY63" fmla="*/ 202270 h 2203012"/>
                <a:gd name="connsiteX64" fmla="*/ 870229 w 1583660"/>
                <a:gd name="connsiteY64" fmla="*/ 201485 h 2203012"/>
                <a:gd name="connsiteX65" fmla="*/ 853765 w 1583660"/>
                <a:gd name="connsiteY65" fmla="*/ 141902 h 2203012"/>
                <a:gd name="connsiteX66" fmla="*/ 842789 w 1583660"/>
                <a:gd name="connsiteY66" fmla="*/ 131710 h 2203012"/>
                <a:gd name="connsiteX67" fmla="*/ 821622 w 1583660"/>
                <a:gd name="connsiteY67" fmla="*/ 88591 h 2203012"/>
                <a:gd name="connsiteX68" fmla="*/ 818486 w 1583660"/>
                <a:gd name="connsiteY68" fmla="*/ 79183 h 2203012"/>
                <a:gd name="connsiteX69" fmla="*/ 816134 w 1583660"/>
                <a:gd name="connsiteY69" fmla="*/ 71343 h 2203012"/>
                <a:gd name="connsiteX70" fmla="*/ 816134 w 1583660"/>
                <a:gd name="connsiteY70" fmla="*/ 70559 h 2203012"/>
                <a:gd name="connsiteX71" fmla="*/ 815350 w 1583660"/>
                <a:gd name="connsiteY71" fmla="*/ 70559 h 2203012"/>
                <a:gd name="connsiteX72" fmla="*/ 798102 w 1583660"/>
                <a:gd name="connsiteY72" fmla="*/ 39983 h 2203012"/>
                <a:gd name="connsiteX73" fmla="*/ 793398 w 1583660"/>
                <a:gd name="connsiteY73" fmla="*/ 34496 h 2203012"/>
                <a:gd name="connsiteX74" fmla="*/ 792614 w 1583660"/>
                <a:gd name="connsiteY74" fmla="*/ 33712 h 2203012"/>
                <a:gd name="connsiteX75" fmla="*/ 783990 w 1583660"/>
                <a:gd name="connsiteY75" fmla="*/ 7056 h 2203012"/>
                <a:gd name="connsiteX76" fmla="*/ 783206 w 1583660"/>
                <a:gd name="connsiteY76" fmla="*/ 0 h 2203012"/>
                <a:gd name="connsiteX77" fmla="*/ 751847 w 1583660"/>
                <a:gd name="connsiteY77" fmla="*/ 11760 h 2203012"/>
                <a:gd name="connsiteX78" fmla="*/ 730679 w 1583660"/>
                <a:gd name="connsiteY78" fmla="*/ 18816 h 2203012"/>
                <a:gd name="connsiteX79" fmla="*/ 710295 w 1583660"/>
                <a:gd name="connsiteY79" fmla="*/ 27440 h 2203012"/>
                <a:gd name="connsiteX80" fmla="*/ 700887 w 1583660"/>
                <a:gd name="connsiteY80" fmla="*/ 27440 h 2203012"/>
                <a:gd name="connsiteX81" fmla="*/ 665608 w 1583660"/>
                <a:gd name="connsiteY81" fmla="*/ 26656 h 2203012"/>
                <a:gd name="connsiteX82" fmla="*/ 653064 w 1583660"/>
                <a:gd name="connsiteY82" fmla="*/ 65071 h 2203012"/>
                <a:gd name="connsiteX83" fmla="*/ 649144 w 1583660"/>
                <a:gd name="connsiteY83" fmla="*/ 81535 h 2203012"/>
                <a:gd name="connsiteX84" fmla="*/ 649144 w 1583660"/>
                <a:gd name="connsiteY84" fmla="*/ 81535 h 2203012"/>
                <a:gd name="connsiteX85" fmla="*/ 649144 w 1583660"/>
                <a:gd name="connsiteY85" fmla="*/ 82319 h 2203012"/>
                <a:gd name="connsiteX86" fmla="*/ 648360 w 1583660"/>
                <a:gd name="connsiteY86" fmla="*/ 83103 h 2203012"/>
                <a:gd name="connsiteX87" fmla="*/ 611512 w 1583660"/>
                <a:gd name="connsiteY87" fmla="*/ 112895 h 2203012"/>
                <a:gd name="connsiteX88" fmla="*/ 599752 w 1583660"/>
                <a:gd name="connsiteY88" fmla="*/ 119166 h 2203012"/>
                <a:gd name="connsiteX89" fmla="*/ 587993 w 1583660"/>
                <a:gd name="connsiteY89" fmla="*/ 124655 h 2203012"/>
                <a:gd name="connsiteX90" fmla="*/ 587993 w 1583660"/>
                <a:gd name="connsiteY90" fmla="*/ 125438 h 2203012"/>
                <a:gd name="connsiteX91" fmla="*/ 561337 w 1583660"/>
                <a:gd name="connsiteY91" fmla="*/ 137198 h 2203012"/>
                <a:gd name="connsiteX92" fmla="*/ 548793 w 1583660"/>
                <a:gd name="connsiteY92" fmla="*/ 144254 h 2203012"/>
                <a:gd name="connsiteX93" fmla="*/ 534681 w 1583660"/>
                <a:gd name="connsiteY93" fmla="*/ 166990 h 2203012"/>
                <a:gd name="connsiteX94" fmla="*/ 534681 w 1583660"/>
                <a:gd name="connsiteY94" fmla="*/ 167774 h 2203012"/>
                <a:gd name="connsiteX95" fmla="*/ 517434 w 1583660"/>
                <a:gd name="connsiteY95" fmla="*/ 189726 h 2203012"/>
                <a:gd name="connsiteX96" fmla="*/ 511945 w 1583660"/>
                <a:gd name="connsiteY96" fmla="*/ 192862 h 2203012"/>
                <a:gd name="connsiteX97" fmla="*/ 494698 w 1583660"/>
                <a:gd name="connsiteY97" fmla="*/ 199917 h 2203012"/>
                <a:gd name="connsiteX98" fmla="*/ 491562 w 1583660"/>
                <a:gd name="connsiteY98" fmla="*/ 201485 h 2203012"/>
                <a:gd name="connsiteX99" fmla="*/ 490778 w 1583660"/>
                <a:gd name="connsiteY99" fmla="*/ 201485 h 2203012"/>
                <a:gd name="connsiteX100" fmla="*/ 472746 w 1583660"/>
                <a:gd name="connsiteY100" fmla="*/ 204621 h 2203012"/>
                <a:gd name="connsiteX101" fmla="*/ 470394 w 1583660"/>
                <a:gd name="connsiteY101" fmla="*/ 204621 h 2203012"/>
                <a:gd name="connsiteX102" fmla="*/ 435899 w 1583660"/>
                <a:gd name="connsiteY102" fmla="*/ 193646 h 2203012"/>
                <a:gd name="connsiteX103" fmla="*/ 431979 w 1583660"/>
                <a:gd name="connsiteY103" fmla="*/ 192077 h 2203012"/>
                <a:gd name="connsiteX104" fmla="*/ 404539 w 1583660"/>
                <a:gd name="connsiteY104" fmla="*/ 198350 h 2203012"/>
                <a:gd name="connsiteX105" fmla="*/ 401403 w 1583660"/>
                <a:gd name="connsiteY105" fmla="*/ 237549 h 2203012"/>
                <a:gd name="connsiteX106" fmla="*/ 409243 w 1583660"/>
                <a:gd name="connsiteY106" fmla="*/ 244605 h 2203012"/>
                <a:gd name="connsiteX107" fmla="*/ 417867 w 1583660"/>
                <a:gd name="connsiteY107" fmla="*/ 274396 h 2203012"/>
                <a:gd name="connsiteX108" fmla="*/ 399835 w 1583660"/>
                <a:gd name="connsiteY108" fmla="*/ 295564 h 2203012"/>
                <a:gd name="connsiteX109" fmla="*/ 388075 w 1583660"/>
                <a:gd name="connsiteY109" fmla="*/ 301836 h 2203012"/>
                <a:gd name="connsiteX110" fmla="*/ 388075 w 1583660"/>
                <a:gd name="connsiteY110" fmla="*/ 301836 h 2203012"/>
                <a:gd name="connsiteX111" fmla="*/ 359851 w 1583660"/>
                <a:gd name="connsiteY111" fmla="*/ 307324 h 2203012"/>
                <a:gd name="connsiteX112" fmla="*/ 352796 w 1583660"/>
                <a:gd name="connsiteY112" fmla="*/ 307324 h 2203012"/>
                <a:gd name="connsiteX113" fmla="*/ 361420 w 1583660"/>
                <a:gd name="connsiteY113" fmla="*/ 315948 h 2203012"/>
                <a:gd name="connsiteX114" fmla="*/ 377883 w 1583660"/>
                <a:gd name="connsiteY114" fmla="*/ 338684 h 2203012"/>
                <a:gd name="connsiteX115" fmla="*/ 388859 w 1583660"/>
                <a:gd name="connsiteY115" fmla="*/ 369259 h 2203012"/>
                <a:gd name="connsiteX116" fmla="*/ 388859 w 1583660"/>
                <a:gd name="connsiteY116" fmla="*/ 370043 h 2203012"/>
                <a:gd name="connsiteX117" fmla="*/ 388859 w 1583660"/>
                <a:gd name="connsiteY117" fmla="*/ 404539 h 2203012"/>
                <a:gd name="connsiteX118" fmla="*/ 389643 w 1583660"/>
                <a:gd name="connsiteY118" fmla="*/ 431195 h 2203012"/>
                <a:gd name="connsiteX119" fmla="*/ 375531 w 1583660"/>
                <a:gd name="connsiteY119" fmla="*/ 448442 h 2203012"/>
                <a:gd name="connsiteX120" fmla="*/ 370043 w 1583660"/>
                <a:gd name="connsiteY120" fmla="*/ 452362 h 2203012"/>
                <a:gd name="connsiteX121" fmla="*/ 373179 w 1583660"/>
                <a:gd name="connsiteY121" fmla="*/ 457066 h 2203012"/>
                <a:gd name="connsiteX122" fmla="*/ 377099 w 1583660"/>
                <a:gd name="connsiteY122" fmla="*/ 461770 h 2203012"/>
                <a:gd name="connsiteX123" fmla="*/ 396699 w 1583660"/>
                <a:gd name="connsiteY123" fmla="*/ 482154 h 2203012"/>
                <a:gd name="connsiteX124" fmla="*/ 401403 w 1583660"/>
                <a:gd name="connsiteY124" fmla="*/ 504890 h 2203012"/>
                <a:gd name="connsiteX125" fmla="*/ 402187 w 1583660"/>
                <a:gd name="connsiteY125" fmla="*/ 517433 h 2203012"/>
                <a:gd name="connsiteX126" fmla="*/ 416299 w 1583660"/>
                <a:gd name="connsiteY126" fmla="*/ 521353 h 2203012"/>
                <a:gd name="connsiteX127" fmla="*/ 446874 w 1583660"/>
                <a:gd name="connsiteY127" fmla="*/ 532329 h 2203012"/>
                <a:gd name="connsiteX128" fmla="*/ 466474 w 1583660"/>
                <a:gd name="connsiteY128" fmla="*/ 540169 h 2203012"/>
                <a:gd name="connsiteX129" fmla="*/ 494698 w 1583660"/>
                <a:gd name="connsiteY129" fmla="*/ 557417 h 2203012"/>
                <a:gd name="connsiteX130" fmla="*/ 503322 w 1583660"/>
                <a:gd name="connsiteY130" fmla="*/ 569177 h 2203012"/>
                <a:gd name="connsiteX131" fmla="*/ 511945 w 1583660"/>
                <a:gd name="connsiteY131" fmla="*/ 585641 h 2203012"/>
                <a:gd name="connsiteX132" fmla="*/ 553497 w 1583660"/>
                <a:gd name="connsiteY132" fmla="*/ 704807 h 2203012"/>
                <a:gd name="connsiteX133" fmla="*/ 562121 w 1583660"/>
                <a:gd name="connsiteY133" fmla="*/ 754199 h 2203012"/>
                <a:gd name="connsiteX134" fmla="*/ 565257 w 1583660"/>
                <a:gd name="connsiteY134" fmla="*/ 766742 h 2203012"/>
                <a:gd name="connsiteX135" fmla="*/ 579369 w 1583660"/>
                <a:gd name="connsiteY135" fmla="*/ 779286 h 2203012"/>
                <a:gd name="connsiteX136" fmla="*/ 606024 w 1583660"/>
                <a:gd name="connsiteY136" fmla="*/ 805158 h 2203012"/>
                <a:gd name="connsiteX137" fmla="*/ 621704 w 1583660"/>
                <a:gd name="connsiteY137" fmla="*/ 834949 h 2203012"/>
                <a:gd name="connsiteX138" fmla="*/ 620136 w 1583660"/>
                <a:gd name="connsiteY138" fmla="*/ 864741 h 2203012"/>
                <a:gd name="connsiteX139" fmla="*/ 610728 w 1583660"/>
                <a:gd name="connsiteY139" fmla="*/ 871797 h 2203012"/>
                <a:gd name="connsiteX140" fmla="*/ 592697 w 1583660"/>
                <a:gd name="connsiteY140" fmla="*/ 887477 h 2203012"/>
                <a:gd name="connsiteX141" fmla="*/ 592697 w 1583660"/>
                <a:gd name="connsiteY141" fmla="*/ 888261 h 2203012"/>
                <a:gd name="connsiteX142" fmla="*/ 580153 w 1583660"/>
                <a:gd name="connsiteY142" fmla="*/ 899237 h 2203012"/>
                <a:gd name="connsiteX143" fmla="*/ 555065 w 1583660"/>
                <a:gd name="connsiteY143" fmla="*/ 918837 h 2203012"/>
                <a:gd name="connsiteX144" fmla="*/ 401403 w 1583660"/>
                <a:gd name="connsiteY144" fmla="*/ 1033299 h 2203012"/>
                <a:gd name="connsiteX145" fmla="*/ 401403 w 1583660"/>
                <a:gd name="connsiteY145" fmla="*/ 1033299 h 2203012"/>
                <a:gd name="connsiteX146" fmla="*/ 382587 w 1583660"/>
                <a:gd name="connsiteY146" fmla="*/ 1046627 h 2203012"/>
                <a:gd name="connsiteX147" fmla="*/ 349660 w 1583660"/>
                <a:gd name="connsiteY147" fmla="*/ 1068579 h 2203012"/>
                <a:gd name="connsiteX148" fmla="*/ 175614 w 1583660"/>
                <a:gd name="connsiteY148" fmla="*/ 1182257 h 2203012"/>
                <a:gd name="connsiteX149" fmla="*/ 125438 w 1583660"/>
                <a:gd name="connsiteY149" fmla="*/ 1144626 h 2203012"/>
                <a:gd name="connsiteX150" fmla="*/ 104271 w 1583660"/>
                <a:gd name="connsiteY150" fmla="*/ 1119538 h 2203012"/>
                <a:gd name="connsiteX151" fmla="*/ 104271 w 1583660"/>
                <a:gd name="connsiteY151" fmla="*/ 1118754 h 2203012"/>
                <a:gd name="connsiteX152" fmla="*/ 98783 w 1583660"/>
                <a:gd name="connsiteY152" fmla="*/ 1114050 h 2203012"/>
                <a:gd name="connsiteX153" fmla="*/ 66639 w 1583660"/>
                <a:gd name="connsiteY153" fmla="*/ 1089746 h 2203012"/>
                <a:gd name="connsiteX154" fmla="*/ 49391 w 1583660"/>
                <a:gd name="connsiteY154" fmla="*/ 1079555 h 2203012"/>
                <a:gd name="connsiteX155" fmla="*/ 35280 w 1583660"/>
                <a:gd name="connsiteY155" fmla="*/ 1110914 h 2203012"/>
                <a:gd name="connsiteX156" fmla="*/ 21168 w 1583660"/>
                <a:gd name="connsiteY156" fmla="*/ 1150898 h 2203012"/>
                <a:gd name="connsiteX157" fmla="*/ 21168 w 1583660"/>
                <a:gd name="connsiteY157" fmla="*/ 1151682 h 2203012"/>
                <a:gd name="connsiteX158" fmla="*/ 18032 w 1583660"/>
                <a:gd name="connsiteY158" fmla="*/ 1172849 h 2203012"/>
                <a:gd name="connsiteX159" fmla="*/ 11760 w 1583660"/>
                <a:gd name="connsiteY159" fmla="*/ 1195585 h 2203012"/>
                <a:gd name="connsiteX160" fmla="*/ 3136 w 1583660"/>
                <a:gd name="connsiteY160" fmla="*/ 1197153 h 2203012"/>
                <a:gd name="connsiteX161" fmla="*/ 0 w 1583660"/>
                <a:gd name="connsiteY161" fmla="*/ 1197153 h 2203012"/>
                <a:gd name="connsiteX162" fmla="*/ 21168 w 1583660"/>
                <a:gd name="connsiteY162" fmla="*/ 1251248 h 2203012"/>
                <a:gd name="connsiteX163" fmla="*/ 21952 w 1583660"/>
                <a:gd name="connsiteY163" fmla="*/ 1252032 h 2203012"/>
                <a:gd name="connsiteX164" fmla="*/ 38415 w 1583660"/>
                <a:gd name="connsiteY164" fmla="*/ 1277120 h 2203012"/>
                <a:gd name="connsiteX165" fmla="*/ 61151 w 1583660"/>
                <a:gd name="connsiteY165" fmla="*/ 1312400 h 2203012"/>
                <a:gd name="connsiteX166" fmla="*/ 163854 w 1583660"/>
                <a:gd name="connsiteY166" fmla="*/ 1488013 h 2203012"/>
                <a:gd name="connsiteX167" fmla="*/ 163854 w 1583660"/>
                <a:gd name="connsiteY167" fmla="*/ 1488798 h 2203012"/>
                <a:gd name="connsiteX168" fmla="*/ 169342 w 1583660"/>
                <a:gd name="connsiteY168" fmla="*/ 1566413 h 2203012"/>
                <a:gd name="connsiteX169" fmla="*/ 170126 w 1583660"/>
                <a:gd name="connsiteY169" fmla="*/ 1595420 h 2203012"/>
                <a:gd name="connsiteX170" fmla="*/ 170126 w 1583660"/>
                <a:gd name="connsiteY170" fmla="*/ 1596988 h 2203012"/>
                <a:gd name="connsiteX171" fmla="*/ 171694 w 1583660"/>
                <a:gd name="connsiteY171" fmla="*/ 1614236 h 2203012"/>
                <a:gd name="connsiteX172" fmla="*/ 174830 w 1583660"/>
                <a:gd name="connsiteY172" fmla="*/ 1631484 h 2203012"/>
                <a:gd name="connsiteX173" fmla="*/ 212461 w 1583660"/>
                <a:gd name="connsiteY173" fmla="*/ 1689499 h 2203012"/>
                <a:gd name="connsiteX174" fmla="*/ 214813 w 1583660"/>
                <a:gd name="connsiteY174" fmla="*/ 1690283 h 2203012"/>
                <a:gd name="connsiteX175" fmla="*/ 293996 w 1583660"/>
                <a:gd name="connsiteY175" fmla="*/ 1675387 h 2203012"/>
                <a:gd name="connsiteX176" fmla="*/ 326140 w 1583660"/>
                <a:gd name="connsiteY176" fmla="*/ 1668331 h 2203012"/>
                <a:gd name="connsiteX177" fmla="*/ 326924 w 1583660"/>
                <a:gd name="connsiteY177" fmla="*/ 1668331 h 2203012"/>
                <a:gd name="connsiteX178" fmla="*/ 327708 w 1583660"/>
                <a:gd name="connsiteY178" fmla="*/ 1668331 h 2203012"/>
                <a:gd name="connsiteX179" fmla="*/ 327708 w 1583660"/>
                <a:gd name="connsiteY179" fmla="*/ 1669115 h 2203012"/>
                <a:gd name="connsiteX180" fmla="*/ 339468 w 1583660"/>
                <a:gd name="connsiteY180" fmla="*/ 1673035 h 2203012"/>
                <a:gd name="connsiteX181" fmla="*/ 355931 w 1583660"/>
                <a:gd name="connsiteY181" fmla="*/ 1680091 h 2203012"/>
                <a:gd name="connsiteX182" fmla="*/ 432763 w 1583660"/>
                <a:gd name="connsiteY182" fmla="*/ 1737322 h 2203012"/>
                <a:gd name="connsiteX183" fmla="*/ 432763 w 1583660"/>
                <a:gd name="connsiteY183" fmla="*/ 1738106 h 2203012"/>
                <a:gd name="connsiteX184" fmla="*/ 421003 w 1583660"/>
                <a:gd name="connsiteY184" fmla="*/ 1829833 h 2203012"/>
                <a:gd name="connsiteX185" fmla="*/ 410027 w 1583660"/>
                <a:gd name="connsiteY185" fmla="*/ 1911368 h 2203012"/>
                <a:gd name="connsiteX186" fmla="*/ 406891 w 1583660"/>
                <a:gd name="connsiteY186" fmla="*/ 1930968 h 2203012"/>
                <a:gd name="connsiteX187" fmla="*/ 406891 w 1583660"/>
                <a:gd name="connsiteY187" fmla="*/ 2024263 h 2203012"/>
                <a:gd name="connsiteX188" fmla="*/ 457850 w 1583660"/>
                <a:gd name="connsiteY188" fmla="*/ 2034455 h 2203012"/>
                <a:gd name="connsiteX189" fmla="*/ 532329 w 1583660"/>
                <a:gd name="connsiteY189" fmla="*/ 2025831 h 2203012"/>
                <a:gd name="connsiteX190" fmla="*/ 635032 w 1583660"/>
                <a:gd name="connsiteY190" fmla="*/ 1992119 h 2203012"/>
                <a:gd name="connsiteX191" fmla="*/ 684423 w 1583660"/>
                <a:gd name="connsiteY191" fmla="*/ 1974087 h 2203012"/>
                <a:gd name="connsiteX192" fmla="*/ 739303 w 1583660"/>
                <a:gd name="connsiteY192" fmla="*/ 1940376 h 2203012"/>
                <a:gd name="connsiteX193" fmla="*/ 776150 w 1583660"/>
                <a:gd name="connsiteY193" fmla="*/ 1898824 h 2203012"/>
                <a:gd name="connsiteX194" fmla="*/ 777718 w 1583660"/>
                <a:gd name="connsiteY194" fmla="*/ 1824345 h 2203012"/>
                <a:gd name="connsiteX195" fmla="*/ 790262 w 1583660"/>
                <a:gd name="connsiteY195" fmla="*/ 1723995 h 2203012"/>
                <a:gd name="connsiteX196" fmla="*/ 791830 w 1583660"/>
                <a:gd name="connsiteY196" fmla="*/ 1723211 h 2203012"/>
                <a:gd name="connsiteX197" fmla="*/ 891397 w 1583660"/>
                <a:gd name="connsiteY197" fmla="*/ 1713803 h 2203012"/>
                <a:gd name="connsiteX198" fmla="*/ 924324 w 1583660"/>
                <a:gd name="connsiteY198" fmla="*/ 1713803 h 2203012"/>
                <a:gd name="connsiteX199" fmla="*/ 925892 w 1583660"/>
                <a:gd name="connsiteY199" fmla="*/ 1713803 h 2203012"/>
                <a:gd name="connsiteX200" fmla="*/ 941572 w 1583660"/>
                <a:gd name="connsiteY200" fmla="*/ 1710667 h 2203012"/>
                <a:gd name="connsiteX201" fmla="*/ 963524 w 1583660"/>
                <a:gd name="connsiteY201" fmla="*/ 1704395 h 2203012"/>
                <a:gd name="connsiteX202" fmla="*/ 1073283 w 1583660"/>
                <a:gd name="connsiteY202" fmla="*/ 1659707 h 2203012"/>
                <a:gd name="connsiteX203" fmla="*/ 1082690 w 1583660"/>
                <a:gd name="connsiteY203" fmla="*/ 1656571 h 2203012"/>
                <a:gd name="connsiteX204" fmla="*/ 1136002 w 1583660"/>
                <a:gd name="connsiteY204" fmla="*/ 1673035 h 2203012"/>
                <a:gd name="connsiteX205" fmla="*/ 1172065 w 1583660"/>
                <a:gd name="connsiteY205" fmla="*/ 1703611 h 2203012"/>
                <a:gd name="connsiteX206" fmla="*/ 1173633 w 1583660"/>
                <a:gd name="connsiteY206" fmla="*/ 1708315 h 2203012"/>
                <a:gd name="connsiteX207" fmla="*/ 1173633 w 1583660"/>
                <a:gd name="connsiteY207" fmla="*/ 1709099 h 2203012"/>
                <a:gd name="connsiteX208" fmla="*/ 1174417 w 1583660"/>
                <a:gd name="connsiteY208" fmla="*/ 1709883 h 2203012"/>
                <a:gd name="connsiteX209" fmla="*/ 1174417 w 1583660"/>
                <a:gd name="connsiteY209" fmla="*/ 1710667 h 2203012"/>
                <a:gd name="connsiteX210" fmla="*/ 1143842 w 1583660"/>
                <a:gd name="connsiteY210" fmla="*/ 1767114 h 2203012"/>
                <a:gd name="connsiteX211" fmla="*/ 1106210 w 1583660"/>
                <a:gd name="connsiteY211" fmla="*/ 1835321 h 2203012"/>
                <a:gd name="connsiteX212" fmla="*/ 1106210 w 1583660"/>
                <a:gd name="connsiteY212" fmla="*/ 1836105 h 2203012"/>
                <a:gd name="connsiteX213" fmla="*/ 1117186 w 1583660"/>
                <a:gd name="connsiteY213" fmla="*/ 1892552 h 2203012"/>
                <a:gd name="connsiteX214" fmla="*/ 1123458 w 1583660"/>
                <a:gd name="connsiteY214" fmla="*/ 1916072 h 2203012"/>
                <a:gd name="connsiteX215" fmla="*/ 1123458 w 1583660"/>
                <a:gd name="connsiteY215" fmla="*/ 1916072 h 2203012"/>
                <a:gd name="connsiteX216" fmla="*/ 1119538 w 1583660"/>
                <a:gd name="connsiteY216" fmla="*/ 1930184 h 2203012"/>
                <a:gd name="connsiteX217" fmla="*/ 1110914 w 1583660"/>
                <a:gd name="connsiteY217" fmla="*/ 1950568 h 2203012"/>
                <a:gd name="connsiteX218" fmla="*/ 1051331 w 1583660"/>
                <a:gd name="connsiteY218" fmla="*/ 2062678 h 2203012"/>
                <a:gd name="connsiteX219" fmla="*/ 1028595 w 1583660"/>
                <a:gd name="connsiteY219" fmla="*/ 2064246 h 2203012"/>
                <a:gd name="connsiteX220" fmla="*/ 1028595 w 1583660"/>
                <a:gd name="connsiteY220" fmla="*/ 2063462 h 2203012"/>
                <a:gd name="connsiteX221" fmla="*/ 1018403 w 1583660"/>
                <a:gd name="connsiteY221" fmla="*/ 2061894 h 2203012"/>
                <a:gd name="connsiteX222" fmla="*/ 1018403 w 1583660"/>
                <a:gd name="connsiteY222" fmla="*/ 2061894 h 2203012"/>
                <a:gd name="connsiteX223" fmla="*/ 1018403 w 1583660"/>
                <a:gd name="connsiteY223" fmla="*/ 2110502 h 2203012"/>
                <a:gd name="connsiteX224" fmla="*/ 1036435 w 1583660"/>
                <a:gd name="connsiteY224" fmla="*/ 2105798 h 2203012"/>
                <a:gd name="connsiteX225" fmla="*/ 1088178 w 1583660"/>
                <a:gd name="connsiteY225" fmla="*/ 2112854 h 2203012"/>
                <a:gd name="connsiteX226" fmla="*/ 1136002 w 1583660"/>
                <a:gd name="connsiteY226" fmla="*/ 2119125 h 2203012"/>
                <a:gd name="connsiteX227" fmla="*/ 1145410 w 1583660"/>
                <a:gd name="connsiteY227" fmla="*/ 2136373 h 2203012"/>
                <a:gd name="connsiteX228" fmla="*/ 1151682 w 1583660"/>
                <a:gd name="connsiteY228" fmla="*/ 2157541 h 2203012"/>
                <a:gd name="connsiteX229" fmla="*/ 1198721 w 1583660"/>
                <a:gd name="connsiteY229" fmla="*/ 2162245 h 2203012"/>
                <a:gd name="connsiteX230" fmla="*/ 1226161 w 1583660"/>
                <a:gd name="connsiteY230" fmla="*/ 2152053 h 2203012"/>
                <a:gd name="connsiteX231" fmla="*/ 1264576 w 1583660"/>
                <a:gd name="connsiteY231" fmla="*/ 2144997 h 2203012"/>
                <a:gd name="connsiteX232" fmla="*/ 1293584 w 1583660"/>
                <a:gd name="connsiteY232" fmla="*/ 2130101 h 2203012"/>
                <a:gd name="connsiteX233" fmla="*/ 1316319 w 1583660"/>
                <a:gd name="connsiteY233" fmla="*/ 2134021 h 2203012"/>
                <a:gd name="connsiteX234" fmla="*/ 1356303 w 1583660"/>
                <a:gd name="connsiteY234" fmla="*/ 2170869 h 2203012"/>
                <a:gd name="connsiteX235" fmla="*/ 1365711 w 1583660"/>
                <a:gd name="connsiteY235" fmla="*/ 2185765 h 2203012"/>
                <a:gd name="connsiteX236" fmla="*/ 1385311 w 1583660"/>
                <a:gd name="connsiteY236" fmla="*/ 2202229 h 2203012"/>
                <a:gd name="connsiteX237" fmla="*/ 1414318 w 1583660"/>
                <a:gd name="connsiteY237" fmla="*/ 2206932 h 2203012"/>
                <a:gd name="connsiteX238" fmla="*/ 1471550 w 1583660"/>
                <a:gd name="connsiteY238" fmla="*/ 2193604 h 2203012"/>
                <a:gd name="connsiteX239" fmla="*/ 1470766 w 1583660"/>
                <a:gd name="connsiteY239" fmla="*/ 2145781 h 2203012"/>
                <a:gd name="connsiteX240" fmla="*/ 1416670 w 1583660"/>
                <a:gd name="connsiteY240" fmla="*/ 2056406 h 220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583660" h="2203012">
                  <a:moveTo>
                    <a:pt x="1416670" y="2056406"/>
                  </a:moveTo>
                  <a:cubicBezTo>
                    <a:pt x="1395503" y="2029751"/>
                    <a:pt x="1388447" y="1976439"/>
                    <a:pt x="1386095" y="1958408"/>
                  </a:cubicBezTo>
                  <a:cubicBezTo>
                    <a:pt x="1366495" y="1953704"/>
                    <a:pt x="1306912" y="1937240"/>
                    <a:pt x="1297504" y="1922344"/>
                  </a:cubicBezTo>
                  <a:cubicBezTo>
                    <a:pt x="1290448" y="1910584"/>
                    <a:pt x="1295936" y="1881576"/>
                    <a:pt x="1302208" y="1852569"/>
                  </a:cubicBezTo>
                  <a:cubicBezTo>
                    <a:pt x="1306128" y="1835321"/>
                    <a:pt x="1309264" y="1818073"/>
                    <a:pt x="1310048" y="1805530"/>
                  </a:cubicBezTo>
                  <a:lnTo>
                    <a:pt x="1310048" y="1803961"/>
                  </a:lnTo>
                  <a:cubicBezTo>
                    <a:pt x="1310832" y="1787498"/>
                    <a:pt x="1310832" y="1775738"/>
                    <a:pt x="1310048" y="1764762"/>
                  </a:cubicBezTo>
                  <a:cubicBezTo>
                    <a:pt x="1310048" y="1754570"/>
                    <a:pt x="1309264" y="1745946"/>
                    <a:pt x="1308480" y="1737322"/>
                  </a:cubicBezTo>
                  <a:lnTo>
                    <a:pt x="1308480" y="1735754"/>
                  </a:lnTo>
                  <a:cubicBezTo>
                    <a:pt x="1306912" y="1716938"/>
                    <a:pt x="1301424" y="1658139"/>
                    <a:pt x="1302208" y="1628348"/>
                  </a:cubicBezTo>
                  <a:lnTo>
                    <a:pt x="1302208" y="1626780"/>
                  </a:lnTo>
                  <a:cubicBezTo>
                    <a:pt x="1303776" y="1600908"/>
                    <a:pt x="1308480" y="1596988"/>
                    <a:pt x="1317888" y="1591500"/>
                  </a:cubicBezTo>
                  <a:cubicBezTo>
                    <a:pt x="1320239" y="1590716"/>
                    <a:pt x="1322592" y="1588364"/>
                    <a:pt x="1325727" y="1585228"/>
                  </a:cubicBezTo>
                  <a:cubicBezTo>
                    <a:pt x="1336703" y="1573468"/>
                    <a:pt x="1402558" y="1541325"/>
                    <a:pt x="1440974" y="1522509"/>
                  </a:cubicBezTo>
                  <a:lnTo>
                    <a:pt x="1460574" y="1513101"/>
                  </a:lnTo>
                  <a:lnTo>
                    <a:pt x="1460574" y="1512317"/>
                  </a:lnTo>
                  <a:cubicBezTo>
                    <a:pt x="1475470" y="1505261"/>
                    <a:pt x="1514669" y="1446462"/>
                    <a:pt x="1544461" y="1401775"/>
                  </a:cubicBezTo>
                  <a:cubicBezTo>
                    <a:pt x="1560924" y="1375903"/>
                    <a:pt x="1575820" y="1353951"/>
                    <a:pt x="1582092" y="1347679"/>
                  </a:cubicBezTo>
                  <a:cubicBezTo>
                    <a:pt x="1590716" y="1339055"/>
                    <a:pt x="1590716" y="1337487"/>
                    <a:pt x="1589932" y="1335919"/>
                  </a:cubicBezTo>
                  <a:cubicBezTo>
                    <a:pt x="1589932" y="1334351"/>
                    <a:pt x="1589932" y="1332783"/>
                    <a:pt x="1589148" y="1330431"/>
                  </a:cubicBezTo>
                  <a:cubicBezTo>
                    <a:pt x="1583660" y="1329647"/>
                    <a:pt x="1576604" y="1328863"/>
                    <a:pt x="1571900" y="1320240"/>
                  </a:cubicBezTo>
                  <a:cubicBezTo>
                    <a:pt x="1567196" y="1313184"/>
                    <a:pt x="1570332" y="1305344"/>
                    <a:pt x="1574252" y="1295936"/>
                  </a:cubicBezTo>
                  <a:cubicBezTo>
                    <a:pt x="1577388" y="1286528"/>
                    <a:pt x="1581308" y="1275552"/>
                    <a:pt x="1573468" y="1269280"/>
                  </a:cubicBezTo>
                  <a:cubicBezTo>
                    <a:pt x="1562492" y="1260656"/>
                    <a:pt x="1549949" y="1249681"/>
                    <a:pt x="1537405" y="1238704"/>
                  </a:cubicBezTo>
                  <a:cubicBezTo>
                    <a:pt x="1524861" y="1226945"/>
                    <a:pt x="1513885" y="1215185"/>
                    <a:pt x="1509181" y="1204209"/>
                  </a:cubicBezTo>
                  <a:cubicBezTo>
                    <a:pt x="1500557" y="1185393"/>
                    <a:pt x="1524077" y="1159522"/>
                    <a:pt x="1542109" y="1139138"/>
                  </a:cubicBezTo>
                  <a:cubicBezTo>
                    <a:pt x="1549165" y="1131298"/>
                    <a:pt x="1555436" y="1124242"/>
                    <a:pt x="1557789" y="1119538"/>
                  </a:cubicBezTo>
                  <a:cubicBezTo>
                    <a:pt x="1561709" y="1112482"/>
                    <a:pt x="1527997" y="1056035"/>
                    <a:pt x="1512317" y="1029379"/>
                  </a:cubicBezTo>
                  <a:cubicBezTo>
                    <a:pt x="1507613" y="1021539"/>
                    <a:pt x="1504477" y="1016051"/>
                    <a:pt x="1503693" y="1013699"/>
                  </a:cubicBezTo>
                  <a:lnTo>
                    <a:pt x="1503693" y="1012915"/>
                  </a:lnTo>
                  <a:lnTo>
                    <a:pt x="1502909" y="1012915"/>
                  </a:lnTo>
                  <a:lnTo>
                    <a:pt x="1502909" y="1012131"/>
                  </a:lnTo>
                  <a:lnTo>
                    <a:pt x="1502909" y="1011347"/>
                  </a:lnTo>
                  <a:cubicBezTo>
                    <a:pt x="1502125" y="1008995"/>
                    <a:pt x="1488797" y="979204"/>
                    <a:pt x="1475470" y="956468"/>
                  </a:cubicBezTo>
                  <a:cubicBezTo>
                    <a:pt x="1473117" y="951764"/>
                    <a:pt x="1469982" y="947844"/>
                    <a:pt x="1467630" y="943924"/>
                  </a:cubicBezTo>
                  <a:cubicBezTo>
                    <a:pt x="1465278" y="940788"/>
                    <a:pt x="1462926" y="937652"/>
                    <a:pt x="1460574" y="936084"/>
                  </a:cubicBezTo>
                  <a:lnTo>
                    <a:pt x="1459006" y="934516"/>
                  </a:lnTo>
                  <a:cubicBezTo>
                    <a:pt x="1446462" y="923541"/>
                    <a:pt x="1431566" y="885909"/>
                    <a:pt x="1422942" y="859253"/>
                  </a:cubicBezTo>
                  <a:cubicBezTo>
                    <a:pt x="1421374" y="853765"/>
                    <a:pt x="1419806" y="849061"/>
                    <a:pt x="1419022" y="845141"/>
                  </a:cubicBezTo>
                  <a:cubicBezTo>
                    <a:pt x="1417454" y="838869"/>
                    <a:pt x="1415886" y="833382"/>
                    <a:pt x="1415886" y="831030"/>
                  </a:cubicBezTo>
                  <a:cubicBezTo>
                    <a:pt x="1415886" y="827110"/>
                    <a:pt x="1393934" y="805158"/>
                    <a:pt x="1379039" y="789478"/>
                  </a:cubicBezTo>
                  <a:cubicBezTo>
                    <a:pt x="1375903" y="786342"/>
                    <a:pt x="1373551" y="783990"/>
                    <a:pt x="1371199" y="781638"/>
                  </a:cubicBezTo>
                  <a:cubicBezTo>
                    <a:pt x="1368847" y="779286"/>
                    <a:pt x="1366495" y="777718"/>
                    <a:pt x="1365711" y="776934"/>
                  </a:cubicBezTo>
                  <a:lnTo>
                    <a:pt x="1364143" y="776934"/>
                  </a:lnTo>
                  <a:cubicBezTo>
                    <a:pt x="1361007" y="774582"/>
                    <a:pt x="1357087" y="771446"/>
                    <a:pt x="1353167" y="769094"/>
                  </a:cubicBezTo>
                  <a:cubicBezTo>
                    <a:pt x="1346111" y="764390"/>
                    <a:pt x="1339055" y="758903"/>
                    <a:pt x="1335919" y="754199"/>
                  </a:cubicBezTo>
                  <a:lnTo>
                    <a:pt x="1335919" y="754199"/>
                  </a:lnTo>
                  <a:cubicBezTo>
                    <a:pt x="1330431" y="747143"/>
                    <a:pt x="1328863" y="723623"/>
                    <a:pt x="1328079" y="715783"/>
                  </a:cubicBezTo>
                  <a:cubicBezTo>
                    <a:pt x="1321023" y="706375"/>
                    <a:pt x="1294368" y="672664"/>
                    <a:pt x="1288880" y="663256"/>
                  </a:cubicBezTo>
                  <a:cubicBezTo>
                    <a:pt x="1284960" y="656984"/>
                    <a:pt x="1275552" y="650712"/>
                    <a:pt x="1263792" y="645224"/>
                  </a:cubicBezTo>
                  <a:cubicBezTo>
                    <a:pt x="1261440" y="643656"/>
                    <a:pt x="1259088" y="642872"/>
                    <a:pt x="1255952" y="642088"/>
                  </a:cubicBezTo>
                  <a:cubicBezTo>
                    <a:pt x="1253600" y="641304"/>
                    <a:pt x="1250464" y="639736"/>
                    <a:pt x="1248112" y="638952"/>
                  </a:cubicBezTo>
                  <a:lnTo>
                    <a:pt x="1248112" y="638952"/>
                  </a:lnTo>
                  <a:cubicBezTo>
                    <a:pt x="1240273" y="636600"/>
                    <a:pt x="1221457" y="635032"/>
                    <a:pt x="1199505" y="633464"/>
                  </a:cubicBezTo>
                  <a:cubicBezTo>
                    <a:pt x="1165793" y="631112"/>
                    <a:pt x="1127378" y="628760"/>
                    <a:pt x="1110130" y="620136"/>
                  </a:cubicBezTo>
                  <a:lnTo>
                    <a:pt x="1109346" y="620136"/>
                  </a:lnTo>
                  <a:lnTo>
                    <a:pt x="1108562" y="619352"/>
                  </a:lnTo>
                  <a:lnTo>
                    <a:pt x="1108562" y="619352"/>
                  </a:lnTo>
                  <a:cubicBezTo>
                    <a:pt x="1093666" y="611512"/>
                    <a:pt x="1084258" y="593481"/>
                    <a:pt x="1077202" y="574665"/>
                  </a:cubicBezTo>
                  <a:cubicBezTo>
                    <a:pt x="1070931" y="558201"/>
                    <a:pt x="1067795" y="540953"/>
                    <a:pt x="1067011" y="534681"/>
                  </a:cubicBezTo>
                  <a:lnTo>
                    <a:pt x="1041139" y="395131"/>
                  </a:lnTo>
                  <a:cubicBezTo>
                    <a:pt x="1035651" y="385723"/>
                    <a:pt x="1003507" y="332412"/>
                    <a:pt x="999587" y="321436"/>
                  </a:cubicBezTo>
                  <a:cubicBezTo>
                    <a:pt x="997236" y="315948"/>
                    <a:pt x="933732" y="258717"/>
                    <a:pt x="896885" y="226573"/>
                  </a:cubicBezTo>
                  <a:cubicBezTo>
                    <a:pt x="882773" y="213245"/>
                    <a:pt x="871797" y="204621"/>
                    <a:pt x="870229" y="202270"/>
                  </a:cubicBezTo>
                  <a:lnTo>
                    <a:pt x="870229" y="201485"/>
                  </a:lnTo>
                  <a:cubicBezTo>
                    <a:pt x="866309" y="196781"/>
                    <a:pt x="856901" y="156014"/>
                    <a:pt x="853765" y="141902"/>
                  </a:cubicBezTo>
                  <a:cubicBezTo>
                    <a:pt x="849845" y="138766"/>
                    <a:pt x="846709" y="135630"/>
                    <a:pt x="842789" y="131710"/>
                  </a:cubicBezTo>
                  <a:cubicBezTo>
                    <a:pt x="836518" y="124655"/>
                    <a:pt x="827894" y="105055"/>
                    <a:pt x="821622" y="88591"/>
                  </a:cubicBezTo>
                  <a:cubicBezTo>
                    <a:pt x="820054" y="85455"/>
                    <a:pt x="819270" y="82319"/>
                    <a:pt x="818486" y="79183"/>
                  </a:cubicBezTo>
                  <a:cubicBezTo>
                    <a:pt x="817702" y="76047"/>
                    <a:pt x="816918" y="73695"/>
                    <a:pt x="816134" y="71343"/>
                  </a:cubicBezTo>
                  <a:lnTo>
                    <a:pt x="816134" y="70559"/>
                  </a:lnTo>
                  <a:lnTo>
                    <a:pt x="815350" y="70559"/>
                  </a:lnTo>
                  <a:cubicBezTo>
                    <a:pt x="812998" y="59583"/>
                    <a:pt x="804374" y="48607"/>
                    <a:pt x="798102" y="39983"/>
                  </a:cubicBezTo>
                  <a:cubicBezTo>
                    <a:pt x="796534" y="38415"/>
                    <a:pt x="794966" y="36848"/>
                    <a:pt x="793398" y="34496"/>
                  </a:cubicBezTo>
                  <a:lnTo>
                    <a:pt x="792614" y="33712"/>
                  </a:lnTo>
                  <a:cubicBezTo>
                    <a:pt x="787126" y="26656"/>
                    <a:pt x="785558" y="17248"/>
                    <a:pt x="783990" y="7056"/>
                  </a:cubicBezTo>
                  <a:cubicBezTo>
                    <a:pt x="783990" y="4704"/>
                    <a:pt x="783990" y="2352"/>
                    <a:pt x="783206" y="0"/>
                  </a:cubicBezTo>
                  <a:cubicBezTo>
                    <a:pt x="778502" y="7840"/>
                    <a:pt x="774582" y="15680"/>
                    <a:pt x="751847" y="11760"/>
                  </a:cubicBezTo>
                  <a:cubicBezTo>
                    <a:pt x="744791" y="10192"/>
                    <a:pt x="736951" y="14896"/>
                    <a:pt x="730679" y="18816"/>
                  </a:cubicBezTo>
                  <a:cubicBezTo>
                    <a:pt x="724407" y="23520"/>
                    <a:pt x="717351" y="27440"/>
                    <a:pt x="710295" y="27440"/>
                  </a:cubicBezTo>
                  <a:lnTo>
                    <a:pt x="700887" y="27440"/>
                  </a:lnTo>
                  <a:cubicBezTo>
                    <a:pt x="690695" y="27440"/>
                    <a:pt x="679720" y="28224"/>
                    <a:pt x="665608" y="26656"/>
                  </a:cubicBezTo>
                  <a:cubicBezTo>
                    <a:pt x="660120" y="25872"/>
                    <a:pt x="656200" y="50175"/>
                    <a:pt x="653064" y="65071"/>
                  </a:cubicBezTo>
                  <a:cubicBezTo>
                    <a:pt x="651496" y="72127"/>
                    <a:pt x="650712" y="78399"/>
                    <a:pt x="649144" y="81535"/>
                  </a:cubicBezTo>
                  <a:lnTo>
                    <a:pt x="649144" y="81535"/>
                  </a:lnTo>
                  <a:lnTo>
                    <a:pt x="649144" y="82319"/>
                  </a:lnTo>
                  <a:lnTo>
                    <a:pt x="648360" y="83103"/>
                  </a:lnTo>
                  <a:cubicBezTo>
                    <a:pt x="645224" y="87023"/>
                    <a:pt x="630328" y="101135"/>
                    <a:pt x="611512" y="112895"/>
                  </a:cubicBezTo>
                  <a:cubicBezTo>
                    <a:pt x="607592" y="115247"/>
                    <a:pt x="604456" y="116815"/>
                    <a:pt x="599752" y="119166"/>
                  </a:cubicBezTo>
                  <a:cubicBezTo>
                    <a:pt x="595833" y="121518"/>
                    <a:pt x="591913" y="123086"/>
                    <a:pt x="587993" y="124655"/>
                  </a:cubicBezTo>
                  <a:lnTo>
                    <a:pt x="587993" y="125438"/>
                  </a:lnTo>
                  <a:cubicBezTo>
                    <a:pt x="573881" y="130926"/>
                    <a:pt x="566041" y="134062"/>
                    <a:pt x="561337" y="137198"/>
                  </a:cubicBezTo>
                  <a:cubicBezTo>
                    <a:pt x="556633" y="139550"/>
                    <a:pt x="553497" y="141118"/>
                    <a:pt x="548793" y="144254"/>
                  </a:cubicBezTo>
                  <a:cubicBezTo>
                    <a:pt x="542521" y="148958"/>
                    <a:pt x="540953" y="152094"/>
                    <a:pt x="534681" y="166990"/>
                  </a:cubicBezTo>
                  <a:lnTo>
                    <a:pt x="534681" y="167774"/>
                  </a:lnTo>
                  <a:cubicBezTo>
                    <a:pt x="527625" y="185022"/>
                    <a:pt x="526057" y="185022"/>
                    <a:pt x="517434" y="189726"/>
                  </a:cubicBezTo>
                  <a:cubicBezTo>
                    <a:pt x="515865" y="190510"/>
                    <a:pt x="513514" y="191294"/>
                    <a:pt x="511945" y="192862"/>
                  </a:cubicBezTo>
                  <a:cubicBezTo>
                    <a:pt x="505674" y="195997"/>
                    <a:pt x="500186" y="198350"/>
                    <a:pt x="494698" y="199917"/>
                  </a:cubicBezTo>
                  <a:lnTo>
                    <a:pt x="491562" y="201485"/>
                  </a:lnTo>
                  <a:lnTo>
                    <a:pt x="490778" y="201485"/>
                  </a:lnTo>
                  <a:cubicBezTo>
                    <a:pt x="484506" y="203837"/>
                    <a:pt x="477450" y="204621"/>
                    <a:pt x="472746" y="204621"/>
                  </a:cubicBezTo>
                  <a:lnTo>
                    <a:pt x="470394" y="204621"/>
                  </a:lnTo>
                  <a:cubicBezTo>
                    <a:pt x="460202" y="204621"/>
                    <a:pt x="447658" y="199134"/>
                    <a:pt x="435899" y="193646"/>
                  </a:cubicBezTo>
                  <a:lnTo>
                    <a:pt x="431979" y="192077"/>
                  </a:lnTo>
                  <a:cubicBezTo>
                    <a:pt x="424923" y="188942"/>
                    <a:pt x="410027" y="195997"/>
                    <a:pt x="404539" y="198350"/>
                  </a:cubicBezTo>
                  <a:cubicBezTo>
                    <a:pt x="401403" y="210109"/>
                    <a:pt x="396699" y="230493"/>
                    <a:pt x="401403" y="237549"/>
                  </a:cubicBezTo>
                  <a:cubicBezTo>
                    <a:pt x="403755" y="240685"/>
                    <a:pt x="406891" y="243037"/>
                    <a:pt x="409243" y="244605"/>
                  </a:cubicBezTo>
                  <a:cubicBezTo>
                    <a:pt x="419435" y="250877"/>
                    <a:pt x="426491" y="256365"/>
                    <a:pt x="417867" y="274396"/>
                  </a:cubicBezTo>
                  <a:cubicBezTo>
                    <a:pt x="410811" y="290076"/>
                    <a:pt x="409243" y="290860"/>
                    <a:pt x="399835" y="295564"/>
                  </a:cubicBezTo>
                  <a:cubicBezTo>
                    <a:pt x="396699" y="297132"/>
                    <a:pt x="393563" y="298700"/>
                    <a:pt x="388075" y="301836"/>
                  </a:cubicBezTo>
                  <a:lnTo>
                    <a:pt x="388075" y="301836"/>
                  </a:lnTo>
                  <a:cubicBezTo>
                    <a:pt x="378667" y="307324"/>
                    <a:pt x="367691" y="307324"/>
                    <a:pt x="359851" y="307324"/>
                  </a:cubicBezTo>
                  <a:lnTo>
                    <a:pt x="352796" y="307324"/>
                  </a:lnTo>
                  <a:cubicBezTo>
                    <a:pt x="352012" y="308108"/>
                    <a:pt x="356716" y="308892"/>
                    <a:pt x="361420" y="315948"/>
                  </a:cubicBezTo>
                  <a:cubicBezTo>
                    <a:pt x="368475" y="326924"/>
                    <a:pt x="374747" y="333196"/>
                    <a:pt x="377883" y="338684"/>
                  </a:cubicBezTo>
                  <a:cubicBezTo>
                    <a:pt x="387291" y="351228"/>
                    <a:pt x="388859" y="352012"/>
                    <a:pt x="388859" y="369259"/>
                  </a:cubicBezTo>
                  <a:lnTo>
                    <a:pt x="388859" y="370043"/>
                  </a:lnTo>
                  <a:cubicBezTo>
                    <a:pt x="388859" y="380235"/>
                    <a:pt x="388859" y="392779"/>
                    <a:pt x="388859" y="404539"/>
                  </a:cubicBezTo>
                  <a:cubicBezTo>
                    <a:pt x="388859" y="416299"/>
                    <a:pt x="389643" y="427275"/>
                    <a:pt x="389643" y="431195"/>
                  </a:cubicBezTo>
                  <a:cubicBezTo>
                    <a:pt x="389643" y="440602"/>
                    <a:pt x="382587" y="444522"/>
                    <a:pt x="375531" y="448442"/>
                  </a:cubicBezTo>
                  <a:lnTo>
                    <a:pt x="370043" y="452362"/>
                  </a:lnTo>
                  <a:cubicBezTo>
                    <a:pt x="370827" y="453930"/>
                    <a:pt x="371611" y="455498"/>
                    <a:pt x="373179" y="457066"/>
                  </a:cubicBezTo>
                  <a:cubicBezTo>
                    <a:pt x="373963" y="458634"/>
                    <a:pt x="375531" y="460202"/>
                    <a:pt x="377099" y="461770"/>
                  </a:cubicBezTo>
                  <a:cubicBezTo>
                    <a:pt x="383371" y="470394"/>
                    <a:pt x="391995" y="477450"/>
                    <a:pt x="396699" y="482154"/>
                  </a:cubicBezTo>
                  <a:cubicBezTo>
                    <a:pt x="403755" y="487642"/>
                    <a:pt x="402187" y="496266"/>
                    <a:pt x="401403" y="504890"/>
                  </a:cubicBezTo>
                  <a:cubicBezTo>
                    <a:pt x="400619" y="510378"/>
                    <a:pt x="399835" y="516650"/>
                    <a:pt x="402187" y="517433"/>
                  </a:cubicBezTo>
                  <a:cubicBezTo>
                    <a:pt x="406891" y="519786"/>
                    <a:pt x="411595" y="520570"/>
                    <a:pt x="416299" y="521353"/>
                  </a:cubicBezTo>
                  <a:cubicBezTo>
                    <a:pt x="424139" y="522921"/>
                    <a:pt x="432763" y="524490"/>
                    <a:pt x="446874" y="532329"/>
                  </a:cubicBezTo>
                  <a:cubicBezTo>
                    <a:pt x="454714" y="536249"/>
                    <a:pt x="460986" y="538601"/>
                    <a:pt x="466474" y="540169"/>
                  </a:cubicBezTo>
                  <a:cubicBezTo>
                    <a:pt x="476666" y="544089"/>
                    <a:pt x="483722" y="546441"/>
                    <a:pt x="494698" y="557417"/>
                  </a:cubicBezTo>
                  <a:cubicBezTo>
                    <a:pt x="497834" y="560553"/>
                    <a:pt x="500186" y="564473"/>
                    <a:pt x="503322" y="569177"/>
                  </a:cubicBezTo>
                  <a:cubicBezTo>
                    <a:pt x="505674" y="573881"/>
                    <a:pt x="508810" y="579369"/>
                    <a:pt x="511945" y="585641"/>
                  </a:cubicBezTo>
                  <a:cubicBezTo>
                    <a:pt x="526057" y="617784"/>
                    <a:pt x="543305" y="668744"/>
                    <a:pt x="553497" y="704807"/>
                  </a:cubicBezTo>
                  <a:cubicBezTo>
                    <a:pt x="560553" y="732247"/>
                    <a:pt x="562121" y="745575"/>
                    <a:pt x="562121" y="754199"/>
                  </a:cubicBezTo>
                  <a:cubicBezTo>
                    <a:pt x="562905" y="759687"/>
                    <a:pt x="562905" y="763607"/>
                    <a:pt x="565257" y="766742"/>
                  </a:cubicBezTo>
                  <a:cubicBezTo>
                    <a:pt x="568393" y="770662"/>
                    <a:pt x="573097" y="774582"/>
                    <a:pt x="579369" y="779286"/>
                  </a:cubicBezTo>
                  <a:cubicBezTo>
                    <a:pt x="588777" y="786342"/>
                    <a:pt x="598968" y="793398"/>
                    <a:pt x="606024" y="805158"/>
                  </a:cubicBezTo>
                  <a:cubicBezTo>
                    <a:pt x="611512" y="814566"/>
                    <a:pt x="617784" y="825542"/>
                    <a:pt x="621704" y="834949"/>
                  </a:cubicBezTo>
                  <a:cubicBezTo>
                    <a:pt x="626408" y="847493"/>
                    <a:pt x="627976" y="858469"/>
                    <a:pt x="620136" y="864741"/>
                  </a:cubicBezTo>
                  <a:cubicBezTo>
                    <a:pt x="617784" y="867093"/>
                    <a:pt x="614648" y="869445"/>
                    <a:pt x="610728" y="871797"/>
                  </a:cubicBezTo>
                  <a:cubicBezTo>
                    <a:pt x="603672" y="876501"/>
                    <a:pt x="596617" y="882773"/>
                    <a:pt x="592697" y="887477"/>
                  </a:cubicBezTo>
                  <a:lnTo>
                    <a:pt x="592697" y="888261"/>
                  </a:lnTo>
                  <a:cubicBezTo>
                    <a:pt x="591129" y="889829"/>
                    <a:pt x="587209" y="893749"/>
                    <a:pt x="580153" y="899237"/>
                  </a:cubicBezTo>
                  <a:cubicBezTo>
                    <a:pt x="574665" y="903157"/>
                    <a:pt x="566041" y="910213"/>
                    <a:pt x="555065" y="918837"/>
                  </a:cubicBezTo>
                  <a:cubicBezTo>
                    <a:pt x="503322" y="958036"/>
                    <a:pt x="417083" y="1021539"/>
                    <a:pt x="401403" y="1033299"/>
                  </a:cubicBezTo>
                  <a:lnTo>
                    <a:pt x="401403" y="1033299"/>
                  </a:lnTo>
                  <a:cubicBezTo>
                    <a:pt x="397483" y="1036435"/>
                    <a:pt x="391211" y="1040355"/>
                    <a:pt x="382587" y="1046627"/>
                  </a:cubicBezTo>
                  <a:cubicBezTo>
                    <a:pt x="374747" y="1052115"/>
                    <a:pt x="363771" y="1059955"/>
                    <a:pt x="349660" y="1068579"/>
                  </a:cubicBezTo>
                  <a:cubicBezTo>
                    <a:pt x="285372" y="1111698"/>
                    <a:pt x="185806" y="1177553"/>
                    <a:pt x="175614" y="1182257"/>
                  </a:cubicBezTo>
                  <a:cubicBezTo>
                    <a:pt x="160718" y="1188529"/>
                    <a:pt x="142686" y="1165793"/>
                    <a:pt x="125438" y="1144626"/>
                  </a:cubicBezTo>
                  <a:cubicBezTo>
                    <a:pt x="117599" y="1133650"/>
                    <a:pt x="109759" y="1123458"/>
                    <a:pt x="104271" y="1119538"/>
                  </a:cubicBezTo>
                  <a:lnTo>
                    <a:pt x="104271" y="1118754"/>
                  </a:lnTo>
                  <a:lnTo>
                    <a:pt x="98783" y="1114050"/>
                  </a:lnTo>
                  <a:cubicBezTo>
                    <a:pt x="90159" y="1106994"/>
                    <a:pt x="78399" y="1096802"/>
                    <a:pt x="66639" y="1089746"/>
                  </a:cubicBezTo>
                  <a:cubicBezTo>
                    <a:pt x="58015" y="1083474"/>
                    <a:pt x="50175" y="1078771"/>
                    <a:pt x="49391" y="1079555"/>
                  </a:cubicBezTo>
                  <a:cubicBezTo>
                    <a:pt x="45471" y="1085826"/>
                    <a:pt x="39984" y="1097586"/>
                    <a:pt x="35280" y="1110914"/>
                  </a:cubicBezTo>
                  <a:cubicBezTo>
                    <a:pt x="29792" y="1124242"/>
                    <a:pt x="25088" y="1139138"/>
                    <a:pt x="21168" y="1150898"/>
                  </a:cubicBezTo>
                  <a:lnTo>
                    <a:pt x="21168" y="1151682"/>
                  </a:lnTo>
                  <a:cubicBezTo>
                    <a:pt x="18816" y="1157954"/>
                    <a:pt x="18816" y="1165793"/>
                    <a:pt x="18032" y="1172849"/>
                  </a:cubicBezTo>
                  <a:cubicBezTo>
                    <a:pt x="17248" y="1183041"/>
                    <a:pt x="16464" y="1190881"/>
                    <a:pt x="11760" y="1195585"/>
                  </a:cubicBezTo>
                  <a:cubicBezTo>
                    <a:pt x="8624" y="1197153"/>
                    <a:pt x="6272" y="1198721"/>
                    <a:pt x="3136" y="1197153"/>
                  </a:cubicBezTo>
                  <a:lnTo>
                    <a:pt x="0" y="1197153"/>
                  </a:lnTo>
                  <a:cubicBezTo>
                    <a:pt x="0" y="1205777"/>
                    <a:pt x="2352" y="1223809"/>
                    <a:pt x="21168" y="1251248"/>
                  </a:cubicBezTo>
                  <a:lnTo>
                    <a:pt x="21952" y="1252032"/>
                  </a:lnTo>
                  <a:cubicBezTo>
                    <a:pt x="25872" y="1258304"/>
                    <a:pt x="31360" y="1266928"/>
                    <a:pt x="38415" y="1277120"/>
                  </a:cubicBezTo>
                  <a:cubicBezTo>
                    <a:pt x="44688" y="1287312"/>
                    <a:pt x="52527" y="1299856"/>
                    <a:pt x="61151" y="1312400"/>
                  </a:cubicBezTo>
                  <a:cubicBezTo>
                    <a:pt x="103487" y="1379823"/>
                    <a:pt x="159934" y="1473118"/>
                    <a:pt x="163854" y="1488013"/>
                  </a:cubicBezTo>
                  <a:lnTo>
                    <a:pt x="163854" y="1488798"/>
                  </a:lnTo>
                  <a:cubicBezTo>
                    <a:pt x="166990" y="1504477"/>
                    <a:pt x="167774" y="1535053"/>
                    <a:pt x="169342" y="1566413"/>
                  </a:cubicBezTo>
                  <a:cubicBezTo>
                    <a:pt x="169342" y="1576604"/>
                    <a:pt x="169342" y="1586012"/>
                    <a:pt x="170126" y="1595420"/>
                  </a:cubicBezTo>
                  <a:lnTo>
                    <a:pt x="170126" y="1596988"/>
                  </a:lnTo>
                  <a:cubicBezTo>
                    <a:pt x="170126" y="1602476"/>
                    <a:pt x="170910" y="1607964"/>
                    <a:pt x="171694" y="1614236"/>
                  </a:cubicBezTo>
                  <a:cubicBezTo>
                    <a:pt x="172478" y="1619724"/>
                    <a:pt x="174046" y="1625996"/>
                    <a:pt x="174830" y="1631484"/>
                  </a:cubicBezTo>
                  <a:cubicBezTo>
                    <a:pt x="181102" y="1660491"/>
                    <a:pt x="194429" y="1687147"/>
                    <a:pt x="212461" y="1689499"/>
                  </a:cubicBezTo>
                  <a:lnTo>
                    <a:pt x="214813" y="1690283"/>
                  </a:lnTo>
                  <a:cubicBezTo>
                    <a:pt x="234413" y="1691851"/>
                    <a:pt x="268909" y="1682443"/>
                    <a:pt x="293996" y="1675387"/>
                  </a:cubicBezTo>
                  <a:cubicBezTo>
                    <a:pt x="308892" y="1671467"/>
                    <a:pt x="320652" y="1668331"/>
                    <a:pt x="326140" y="1668331"/>
                  </a:cubicBezTo>
                  <a:lnTo>
                    <a:pt x="326924" y="1668331"/>
                  </a:lnTo>
                  <a:lnTo>
                    <a:pt x="327708" y="1668331"/>
                  </a:lnTo>
                  <a:lnTo>
                    <a:pt x="327708" y="1669115"/>
                  </a:lnTo>
                  <a:cubicBezTo>
                    <a:pt x="330844" y="1669899"/>
                    <a:pt x="334764" y="1671467"/>
                    <a:pt x="339468" y="1673035"/>
                  </a:cubicBezTo>
                  <a:cubicBezTo>
                    <a:pt x="344172" y="1674603"/>
                    <a:pt x="349660" y="1677739"/>
                    <a:pt x="355931" y="1680091"/>
                  </a:cubicBezTo>
                  <a:cubicBezTo>
                    <a:pt x="387291" y="1695771"/>
                    <a:pt x="432763" y="1724778"/>
                    <a:pt x="432763" y="1737322"/>
                  </a:cubicBezTo>
                  <a:lnTo>
                    <a:pt x="432763" y="1738106"/>
                  </a:lnTo>
                  <a:cubicBezTo>
                    <a:pt x="432763" y="1745946"/>
                    <a:pt x="426491" y="1789066"/>
                    <a:pt x="421003" y="1829833"/>
                  </a:cubicBezTo>
                  <a:cubicBezTo>
                    <a:pt x="415515" y="1869033"/>
                    <a:pt x="410027" y="1905880"/>
                    <a:pt x="410027" y="1911368"/>
                  </a:cubicBezTo>
                  <a:cubicBezTo>
                    <a:pt x="410027" y="1915288"/>
                    <a:pt x="408459" y="1921560"/>
                    <a:pt x="406891" y="1930968"/>
                  </a:cubicBezTo>
                  <a:cubicBezTo>
                    <a:pt x="400619" y="1960759"/>
                    <a:pt x="388859" y="2016423"/>
                    <a:pt x="406891" y="2024263"/>
                  </a:cubicBezTo>
                  <a:cubicBezTo>
                    <a:pt x="421787" y="2030535"/>
                    <a:pt x="438250" y="2033671"/>
                    <a:pt x="457850" y="2034455"/>
                  </a:cubicBezTo>
                  <a:cubicBezTo>
                    <a:pt x="477450" y="2034455"/>
                    <a:pt x="501754" y="2031319"/>
                    <a:pt x="532329" y="2025831"/>
                  </a:cubicBezTo>
                  <a:cubicBezTo>
                    <a:pt x="570745" y="2017991"/>
                    <a:pt x="604456" y="2003879"/>
                    <a:pt x="635032" y="1992119"/>
                  </a:cubicBezTo>
                  <a:cubicBezTo>
                    <a:pt x="651496" y="1985063"/>
                    <a:pt x="667960" y="1978791"/>
                    <a:pt x="684423" y="1974087"/>
                  </a:cubicBezTo>
                  <a:cubicBezTo>
                    <a:pt x="705591" y="1967815"/>
                    <a:pt x="723623" y="1953704"/>
                    <a:pt x="739303" y="1940376"/>
                  </a:cubicBezTo>
                  <a:cubicBezTo>
                    <a:pt x="754982" y="1925480"/>
                    <a:pt x="767526" y="1909800"/>
                    <a:pt x="776150" y="1898824"/>
                  </a:cubicBezTo>
                  <a:cubicBezTo>
                    <a:pt x="781638" y="1890984"/>
                    <a:pt x="780070" y="1858057"/>
                    <a:pt x="777718" y="1824345"/>
                  </a:cubicBezTo>
                  <a:cubicBezTo>
                    <a:pt x="775366" y="1780442"/>
                    <a:pt x="772230" y="1734186"/>
                    <a:pt x="790262" y="1723995"/>
                  </a:cubicBezTo>
                  <a:lnTo>
                    <a:pt x="791830" y="1723211"/>
                  </a:lnTo>
                  <a:cubicBezTo>
                    <a:pt x="812214" y="1712235"/>
                    <a:pt x="856117" y="1713019"/>
                    <a:pt x="891397" y="1713803"/>
                  </a:cubicBezTo>
                  <a:cubicBezTo>
                    <a:pt x="903941" y="1714587"/>
                    <a:pt x="915700" y="1714587"/>
                    <a:pt x="924324" y="1713803"/>
                  </a:cubicBezTo>
                  <a:lnTo>
                    <a:pt x="925892" y="1713803"/>
                  </a:lnTo>
                  <a:cubicBezTo>
                    <a:pt x="929812" y="1713019"/>
                    <a:pt x="935300" y="1712235"/>
                    <a:pt x="941572" y="1710667"/>
                  </a:cubicBezTo>
                  <a:cubicBezTo>
                    <a:pt x="947844" y="1709099"/>
                    <a:pt x="954900" y="1706747"/>
                    <a:pt x="963524" y="1704395"/>
                  </a:cubicBezTo>
                  <a:cubicBezTo>
                    <a:pt x="1003507" y="1691067"/>
                    <a:pt x="1056035" y="1668331"/>
                    <a:pt x="1073283" y="1659707"/>
                  </a:cubicBezTo>
                  <a:cubicBezTo>
                    <a:pt x="1076418" y="1658139"/>
                    <a:pt x="1079555" y="1657355"/>
                    <a:pt x="1082690" y="1656571"/>
                  </a:cubicBezTo>
                  <a:cubicBezTo>
                    <a:pt x="1097586" y="1654219"/>
                    <a:pt x="1118754" y="1662059"/>
                    <a:pt x="1136002" y="1673035"/>
                  </a:cubicBezTo>
                  <a:cubicBezTo>
                    <a:pt x="1153250" y="1683227"/>
                    <a:pt x="1168145" y="1696555"/>
                    <a:pt x="1172065" y="1703611"/>
                  </a:cubicBezTo>
                  <a:cubicBezTo>
                    <a:pt x="1172849" y="1705179"/>
                    <a:pt x="1173633" y="1706747"/>
                    <a:pt x="1173633" y="1708315"/>
                  </a:cubicBezTo>
                  <a:lnTo>
                    <a:pt x="1173633" y="1709099"/>
                  </a:lnTo>
                  <a:lnTo>
                    <a:pt x="1174417" y="1709883"/>
                  </a:lnTo>
                  <a:lnTo>
                    <a:pt x="1174417" y="1710667"/>
                  </a:lnTo>
                  <a:cubicBezTo>
                    <a:pt x="1173633" y="1719291"/>
                    <a:pt x="1160305" y="1742026"/>
                    <a:pt x="1143842" y="1767114"/>
                  </a:cubicBezTo>
                  <a:cubicBezTo>
                    <a:pt x="1128162" y="1792986"/>
                    <a:pt x="1110130" y="1821993"/>
                    <a:pt x="1106210" y="1835321"/>
                  </a:cubicBezTo>
                  <a:lnTo>
                    <a:pt x="1106210" y="1836105"/>
                  </a:lnTo>
                  <a:cubicBezTo>
                    <a:pt x="1101506" y="1851785"/>
                    <a:pt x="1110914" y="1875305"/>
                    <a:pt x="1117186" y="1892552"/>
                  </a:cubicBezTo>
                  <a:cubicBezTo>
                    <a:pt x="1121106" y="1902744"/>
                    <a:pt x="1123458" y="1910584"/>
                    <a:pt x="1123458" y="1916072"/>
                  </a:cubicBezTo>
                  <a:lnTo>
                    <a:pt x="1123458" y="1916072"/>
                  </a:lnTo>
                  <a:cubicBezTo>
                    <a:pt x="1123458" y="1919208"/>
                    <a:pt x="1121890" y="1923912"/>
                    <a:pt x="1119538" y="1930184"/>
                  </a:cubicBezTo>
                  <a:cubicBezTo>
                    <a:pt x="1117186" y="1935672"/>
                    <a:pt x="1114050" y="1942728"/>
                    <a:pt x="1110914" y="1950568"/>
                  </a:cubicBezTo>
                  <a:cubicBezTo>
                    <a:pt x="1092098" y="1992119"/>
                    <a:pt x="1057603" y="2057974"/>
                    <a:pt x="1051331" y="2062678"/>
                  </a:cubicBezTo>
                  <a:cubicBezTo>
                    <a:pt x="1045059" y="2068166"/>
                    <a:pt x="1037219" y="2065814"/>
                    <a:pt x="1028595" y="2064246"/>
                  </a:cubicBezTo>
                  <a:lnTo>
                    <a:pt x="1028595" y="2063462"/>
                  </a:lnTo>
                  <a:cubicBezTo>
                    <a:pt x="1024675" y="2062678"/>
                    <a:pt x="1021539" y="2061894"/>
                    <a:pt x="1018403" y="2061894"/>
                  </a:cubicBezTo>
                  <a:lnTo>
                    <a:pt x="1018403" y="2061894"/>
                  </a:lnTo>
                  <a:lnTo>
                    <a:pt x="1018403" y="2110502"/>
                  </a:lnTo>
                  <a:cubicBezTo>
                    <a:pt x="1023107" y="2108934"/>
                    <a:pt x="1029379" y="2107366"/>
                    <a:pt x="1036435" y="2105798"/>
                  </a:cubicBezTo>
                  <a:cubicBezTo>
                    <a:pt x="1063875" y="2098742"/>
                    <a:pt x="1069363" y="2112070"/>
                    <a:pt x="1088178" y="2112854"/>
                  </a:cubicBezTo>
                  <a:cubicBezTo>
                    <a:pt x="1106994" y="2113638"/>
                    <a:pt x="1127378" y="2116774"/>
                    <a:pt x="1136002" y="2119125"/>
                  </a:cubicBezTo>
                  <a:cubicBezTo>
                    <a:pt x="1144626" y="2121478"/>
                    <a:pt x="1143842" y="2134021"/>
                    <a:pt x="1145410" y="2136373"/>
                  </a:cubicBezTo>
                  <a:cubicBezTo>
                    <a:pt x="1146978" y="2139509"/>
                    <a:pt x="1151682" y="2157541"/>
                    <a:pt x="1151682" y="2157541"/>
                  </a:cubicBezTo>
                  <a:cubicBezTo>
                    <a:pt x="1151682" y="2157541"/>
                    <a:pt x="1183041" y="2161461"/>
                    <a:pt x="1198721" y="2162245"/>
                  </a:cubicBezTo>
                  <a:cubicBezTo>
                    <a:pt x="1215185" y="2163029"/>
                    <a:pt x="1217537" y="2152837"/>
                    <a:pt x="1226161" y="2152053"/>
                  </a:cubicBezTo>
                  <a:cubicBezTo>
                    <a:pt x="1234000" y="2151269"/>
                    <a:pt x="1252032" y="2148133"/>
                    <a:pt x="1264576" y="2144997"/>
                  </a:cubicBezTo>
                  <a:cubicBezTo>
                    <a:pt x="1277120" y="2141078"/>
                    <a:pt x="1287312" y="2133238"/>
                    <a:pt x="1293584" y="2130101"/>
                  </a:cubicBezTo>
                  <a:cubicBezTo>
                    <a:pt x="1300640" y="2126182"/>
                    <a:pt x="1300640" y="2127750"/>
                    <a:pt x="1316319" y="2134021"/>
                  </a:cubicBezTo>
                  <a:cubicBezTo>
                    <a:pt x="1331999" y="2139509"/>
                    <a:pt x="1355519" y="2169301"/>
                    <a:pt x="1356303" y="2170869"/>
                  </a:cubicBezTo>
                  <a:cubicBezTo>
                    <a:pt x="1357087" y="2173221"/>
                    <a:pt x="1357087" y="2182629"/>
                    <a:pt x="1365711" y="2185765"/>
                  </a:cubicBezTo>
                  <a:cubicBezTo>
                    <a:pt x="1374335" y="2188901"/>
                    <a:pt x="1380607" y="2197524"/>
                    <a:pt x="1385311" y="2202229"/>
                  </a:cubicBezTo>
                  <a:cubicBezTo>
                    <a:pt x="1390014" y="2207717"/>
                    <a:pt x="1394718" y="2210069"/>
                    <a:pt x="1414318" y="2206932"/>
                  </a:cubicBezTo>
                  <a:cubicBezTo>
                    <a:pt x="1429998" y="2203797"/>
                    <a:pt x="1455870" y="2197524"/>
                    <a:pt x="1471550" y="2193604"/>
                  </a:cubicBezTo>
                  <a:lnTo>
                    <a:pt x="1470766" y="2145781"/>
                  </a:lnTo>
                  <a:cubicBezTo>
                    <a:pt x="1462926" y="2129318"/>
                    <a:pt x="1437054" y="2082278"/>
                    <a:pt x="1416670" y="2056406"/>
                  </a:cubicBezTo>
                  <a:close/>
                </a:path>
              </a:pathLst>
            </a:custGeom>
            <a:solidFill>
              <a:srgbClr val="DADADA"/>
            </a:solidFill>
            <a:ln w="1678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332060AE-4B14-48E4-A5C5-52271DC104F7}"/>
                </a:ext>
              </a:extLst>
            </p:cNvPr>
            <p:cNvSpPr/>
            <p:nvPr/>
          </p:nvSpPr>
          <p:spPr>
            <a:xfrm>
              <a:off x="3896066" y="3164978"/>
              <a:ext cx="1583660" cy="2203012"/>
            </a:xfrm>
            <a:custGeom>
              <a:avLst/>
              <a:gdLst>
                <a:gd name="connsiteX0" fmla="*/ 1416670 w 1583660"/>
                <a:gd name="connsiteY0" fmla="*/ 2056406 h 2203012"/>
                <a:gd name="connsiteX1" fmla="*/ 1386095 w 1583660"/>
                <a:gd name="connsiteY1" fmla="*/ 1958408 h 2203012"/>
                <a:gd name="connsiteX2" fmla="*/ 1297504 w 1583660"/>
                <a:gd name="connsiteY2" fmla="*/ 1922344 h 2203012"/>
                <a:gd name="connsiteX3" fmla="*/ 1302208 w 1583660"/>
                <a:gd name="connsiteY3" fmla="*/ 1852569 h 2203012"/>
                <a:gd name="connsiteX4" fmla="*/ 1310048 w 1583660"/>
                <a:gd name="connsiteY4" fmla="*/ 1805530 h 2203012"/>
                <a:gd name="connsiteX5" fmla="*/ 1310048 w 1583660"/>
                <a:gd name="connsiteY5" fmla="*/ 1803961 h 2203012"/>
                <a:gd name="connsiteX6" fmla="*/ 1310048 w 1583660"/>
                <a:gd name="connsiteY6" fmla="*/ 1764762 h 2203012"/>
                <a:gd name="connsiteX7" fmla="*/ 1308480 w 1583660"/>
                <a:gd name="connsiteY7" fmla="*/ 1737322 h 2203012"/>
                <a:gd name="connsiteX8" fmla="*/ 1308480 w 1583660"/>
                <a:gd name="connsiteY8" fmla="*/ 1735754 h 2203012"/>
                <a:gd name="connsiteX9" fmla="*/ 1302208 w 1583660"/>
                <a:gd name="connsiteY9" fmla="*/ 1628348 h 2203012"/>
                <a:gd name="connsiteX10" fmla="*/ 1302208 w 1583660"/>
                <a:gd name="connsiteY10" fmla="*/ 1626780 h 2203012"/>
                <a:gd name="connsiteX11" fmla="*/ 1317888 w 1583660"/>
                <a:gd name="connsiteY11" fmla="*/ 1591500 h 2203012"/>
                <a:gd name="connsiteX12" fmla="*/ 1325727 w 1583660"/>
                <a:gd name="connsiteY12" fmla="*/ 1585228 h 2203012"/>
                <a:gd name="connsiteX13" fmla="*/ 1440974 w 1583660"/>
                <a:gd name="connsiteY13" fmla="*/ 1522509 h 2203012"/>
                <a:gd name="connsiteX14" fmla="*/ 1460574 w 1583660"/>
                <a:gd name="connsiteY14" fmla="*/ 1513101 h 2203012"/>
                <a:gd name="connsiteX15" fmla="*/ 1460574 w 1583660"/>
                <a:gd name="connsiteY15" fmla="*/ 1512317 h 2203012"/>
                <a:gd name="connsiteX16" fmla="*/ 1544461 w 1583660"/>
                <a:gd name="connsiteY16" fmla="*/ 1401775 h 2203012"/>
                <a:gd name="connsiteX17" fmla="*/ 1582092 w 1583660"/>
                <a:gd name="connsiteY17" fmla="*/ 1347679 h 2203012"/>
                <a:gd name="connsiteX18" fmla="*/ 1589932 w 1583660"/>
                <a:gd name="connsiteY18" fmla="*/ 1335919 h 2203012"/>
                <a:gd name="connsiteX19" fmla="*/ 1589148 w 1583660"/>
                <a:gd name="connsiteY19" fmla="*/ 1330431 h 2203012"/>
                <a:gd name="connsiteX20" fmla="*/ 1571900 w 1583660"/>
                <a:gd name="connsiteY20" fmla="*/ 1320240 h 2203012"/>
                <a:gd name="connsiteX21" fmla="*/ 1574252 w 1583660"/>
                <a:gd name="connsiteY21" fmla="*/ 1295936 h 2203012"/>
                <a:gd name="connsiteX22" fmla="*/ 1573468 w 1583660"/>
                <a:gd name="connsiteY22" fmla="*/ 1269280 h 2203012"/>
                <a:gd name="connsiteX23" fmla="*/ 1537405 w 1583660"/>
                <a:gd name="connsiteY23" fmla="*/ 1238704 h 2203012"/>
                <a:gd name="connsiteX24" fmla="*/ 1509181 w 1583660"/>
                <a:gd name="connsiteY24" fmla="*/ 1204209 h 2203012"/>
                <a:gd name="connsiteX25" fmla="*/ 1542109 w 1583660"/>
                <a:gd name="connsiteY25" fmla="*/ 1139138 h 2203012"/>
                <a:gd name="connsiteX26" fmla="*/ 1557789 w 1583660"/>
                <a:gd name="connsiteY26" fmla="*/ 1119538 h 2203012"/>
                <a:gd name="connsiteX27" fmla="*/ 1512317 w 1583660"/>
                <a:gd name="connsiteY27" fmla="*/ 1029379 h 2203012"/>
                <a:gd name="connsiteX28" fmla="*/ 1503693 w 1583660"/>
                <a:gd name="connsiteY28" fmla="*/ 1013699 h 2203012"/>
                <a:gd name="connsiteX29" fmla="*/ 1503693 w 1583660"/>
                <a:gd name="connsiteY29" fmla="*/ 1012915 h 2203012"/>
                <a:gd name="connsiteX30" fmla="*/ 1502909 w 1583660"/>
                <a:gd name="connsiteY30" fmla="*/ 1012915 h 2203012"/>
                <a:gd name="connsiteX31" fmla="*/ 1502909 w 1583660"/>
                <a:gd name="connsiteY31" fmla="*/ 1012131 h 2203012"/>
                <a:gd name="connsiteX32" fmla="*/ 1502909 w 1583660"/>
                <a:gd name="connsiteY32" fmla="*/ 1011347 h 2203012"/>
                <a:gd name="connsiteX33" fmla="*/ 1475470 w 1583660"/>
                <a:gd name="connsiteY33" fmla="*/ 956468 h 2203012"/>
                <a:gd name="connsiteX34" fmla="*/ 1467630 w 1583660"/>
                <a:gd name="connsiteY34" fmla="*/ 943924 h 2203012"/>
                <a:gd name="connsiteX35" fmla="*/ 1460574 w 1583660"/>
                <a:gd name="connsiteY35" fmla="*/ 936084 h 2203012"/>
                <a:gd name="connsiteX36" fmla="*/ 1459006 w 1583660"/>
                <a:gd name="connsiteY36" fmla="*/ 934516 h 2203012"/>
                <a:gd name="connsiteX37" fmla="*/ 1422942 w 1583660"/>
                <a:gd name="connsiteY37" fmla="*/ 859253 h 2203012"/>
                <a:gd name="connsiteX38" fmla="*/ 1419022 w 1583660"/>
                <a:gd name="connsiteY38" fmla="*/ 845141 h 2203012"/>
                <a:gd name="connsiteX39" fmla="*/ 1415886 w 1583660"/>
                <a:gd name="connsiteY39" fmla="*/ 831030 h 2203012"/>
                <a:gd name="connsiteX40" fmla="*/ 1379039 w 1583660"/>
                <a:gd name="connsiteY40" fmla="*/ 789478 h 2203012"/>
                <a:gd name="connsiteX41" fmla="*/ 1371199 w 1583660"/>
                <a:gd name="connsiteY41" fmla="*/ 781638 h 2203012"/>
                <a:gd name="connsiteX42" fmla="*/ 1365711 w 1583660"/>
                <a:gd name="connsiteY42" fmla="*/ 776934 h 2203012"/>
                <a:gd name="connsiteX43" fmla="*/ 1364143 w 1583660"/>
                <a:gd name="connsiteY43" fmla="*/ 776934 h 2203012"/>
                <a:gd name="connsiteX44" fmla="*/ 1353167 w 1583660"/>
                <a:gd name="connsiteY44" fmla="*/ 769094 h 2203012"/>
                <a:gd name="connsiteX45" fmla="*/ 1335919 w 1583660"/>
                <a:gd name="connsiteY45" fmla="*/ 754199 h 2203012"/>
                <a:gd name="connsiteX46" fmla="*/ 1335919 w 1583660"/>
                <a:gd name="connsiteY46" fmla="*/ 754199 h 2203012"/>
                <a:gd name="connsiteX47" fmla="*/ 1328079 w 1583660"/>
                <a:gd name="connsiteY47" fmla="*/ 715783 h 2203012"/>
                <a:gd name="connsiteX48" fmla="*/ 1288880 w 1583660"/>
                <a:gd name="connsiteY48" fmla="*/ 663256 h 2203012"/>
                <a:gd name="connsiteX49" fmla="*/ 1263792 w 1583660"/>
                <a:gd name="connsiteY49" fmla="*/ 645224 h 2203012"/>
                <a:gd name="connsiteX50" fmla="*/ 1255952 w 1583660"/>
                <a:gd name="connsiteY50" fmla="*/ 642088 h 2203012"/>
                <a:gd name="connsiteX51" fmla="*/ 1248112 w 1583660"/>
                <a:gd name="connsiteY51" fmla="*/ 638952 h 2203012"/>
                <a:gd name="connsiteX52" fmla="*/ 1248112 w 1583660"/>
                <a:gd name="connsiteY52" fmla="*/ 638952 h 2203012"/>
                <a:gd name="connsiteX53" fmla="*/ 1199505 w 1583660"/>
                <a:gd name="connsiteY53" fmla="*/ 633464 h 2203012"/>
                <a:gd name="connsiteX54" fmla="*/ 1110130 w 1583660"/>
                <a:gd name="connsiteY54" fmla="*/ 620136 h 2203012"/>
                <a:gd name="connsiteX55" fmla="*/ 1109346 w 1583660"/>
                <a:gd name="connsiteY55" fmla="*/ 620136 h 2203012"/>
                <a:gd name="connsiteX56" fmla="*/ 1108562 w 1583660"/>
                <a:gd name="connsiteY56" fmla="*/ 619352 h 2203012"/>
                <a:gd name="connsiteX57" fmla="*/ 1108562 w 1583660"/>
                <a:gd name="connsiteY57" fmla="*/ 619352 h 2203012"/>
                <a:gd name="connsiteX58" fmla="*/ 1077202 w 1583660"/>
                <a:gd name="connsiteY58" fmla="*/ 574665 h 2203012"/>
                <a:gd name="connsiteX59" fmla="*/ 1067011 w 1583660"/>
                <a:gd name="connsiteY59" fmla="*/ 534681 h 2203012"/>
                <a:gd name="connsiteX60" fmla="*/ 1041139 w 1583660"/>
                <a:gd name="connsiteY60" fmla="*/ 395131 h 2203012"/>
                <a:gd name="connsiteX61" fmla="*/ 999587 w 1583660"/>
                <a:gd name="connsiteY61" fmla="*/ 321436 h 2203012"/>
                <a:gd name="connsiteX62" fmla="*/ 896885 w 1583660"/>
                <a:gd name="connsiteY62" fmla="*/ 226573 h 2203012"/>
                <a:gd name="connsiteX63" fmla="*/ 870229 w 1583660"/>
                <a:gd name="connsiteY63" fmla="*/ 202270 h 2203012"/>
                <a:gd name="connsiteX64" fmla="*/ 870229 w 1583660"/>
                <a:gd name="connsiteY64" fmla="*/ 201485 h 2203012"/>
                <a:gd name="connsiteX65" fmla="*/ 853765 w 1583660"/>
                <a:gd name="connsiteY65" fmla="*/ 141902 h 2203012"/>
                <a:gd name="connsiteX66" fmla="*/ 842789 w 1583660"/>
                <a:gd name="connsiteY66" fmla="*/ 131710 h 2203012"/>
                <a:gd name="connsiteX67" fmla="*/ 821622 w 1583660"/>
                <a:gd name="connsiteY67" fmla="*/ 88591 h 2203012"/>
                <a:gd name="connsiteX68" fmla="*/ 818486 w 1583660"/>
                <a:gd name="connsiteY68" fmla="*/ 79183 h 2203012"/>
                <a:gd name="connsiteX69" fmla="*/ 816134 w 1583660"/>
                <a:gd name="connsiteY69" fmla="*/ 71343 h 2203012"/>
                <a:gd name="connsiteX70" fmla="*/ 816134 w 1583660"/>
                <a:gd name="connsiteY70" fmla="*/ 70559 h 2203012"/>
                <a:gd name="connsiteX71" fmla="*/ 815350 w 1583660"/>
                <a:gd name="connsiteY71" fmla="*/ 70559 h 2203012"/>
                <a:gd name="connsiteX72" fmla="*/ 798102 w 1583660"/>
                <a:gd name="connsiteY72" fmla="*/ 39983 h 2203012"/>
                <a:gd name="connsiteX73" fmla="*/ 793398 w 1583660"/>
                <a:gd name="connsiteY73" fmla="*/ 34496 h 2203012"/>
                <a:gd name="connsiteX74" fmla="*/ 792614 w 1583660"/>
                <a:gd name="connsiteY74" fmla="*/ 33712 h 2203012"/>
                <a:gd name="connsiteX75" fmla="*/ 783990 w 1583660"/>
                <a:gd name="connsiteY75" fmla="*/ 7056 h 2203012"/>
                <a:gd name="connsiteX76" fmla="*/ 783206 w 1583660"/>
                <a:gd name="connsiteY76" fmla="*/ 0 h 2203012"/>
                <a:gd name="connsiteX77" fmla="*/ 751847 w 1583660"/>
                <a:gd name="connsiteY77" fmla="*/ 11760 h 2203012"/>
                <a:gd name="connsiteX78" fmla="*/ 730679 w 1583660"/>
                <a:gd name="connsiteY78" fmla="*/ 18816 h 2203012"/>
                <a:gd name="connsiteX79" fmla="*/ 710295 w 1583660"/>
                <a:gd name="connsiteY79" fmla="*/ 27440 h 2203012"/>
                <a:gd name="connsiteX80" fmla="*/ 700887 w 1583660"/>
                <a:gd name="connsiteY80" fmla="*/ 27440 h 2203012"/>
                <a:gd name="connsiteX81" fmla="*/ 665608 w 1583660"/>
                <a:gd name="connsiteY81" fmla="*/ 26656 h 2203012"/>
                <a:gd name="connsiteX82" fmla="*/ 653064 w 1583660"/>
                <a:gd name="connsiteY82" fmla="*/ 65071 h 2203012"/>
                <a:gd name="connsiteX83" fmla="*/ 649144 w 1583660"/>
                <a:gd name="connsiteY83" fmla="*/ 81535 h 2203012"/>
                <a:gd name="connsiteX84" fmla="*/ 649144 w 1583660"/>
                <a:gd name="connsiteY84" fmla="*/ 81535 h 2203012"/>
                <a:gd name="connsiteX85" fmla="*/ 649144 w 1583660"/>
                <a:gd name="connsiteY85" fmla="*/ 82319 h 2203012"/>
                <a:gd name="connsiteX86" fmla="*/ 648360 w 1583660"/>
                <a:gd name="connsiteY86" fmla="*/ 83103 h 2203012"/>
                <a:gd name="connsiteX87" fmla="*/ 611512 w 1583660"/>
                <a:gd name="connsiteY87" fmla="*/ 112895 h 2203012"/>
                <a:gd name="connsiteX88" fmla="*/ 599752 w 1583660"/>
                <a:gd name="connsiteY88" fmla="*/ 119166 h 2203012"/>
                <a:gd name="connsiteX89" fmla="*/ 587993 w 1583660"/>
                <a:gd name="connsiteY89" fmla="*/ 124655 h 2203012"/>
                <a:gd name="connsiteX90" fmla="*/ 587993 w 1583660"/>
                <a:gd name="connsiteY90" fmla="*/ 125438 h 2203012"/>
                <a:gd name="connsiteX91" fmla="*/ 561337 w 1583660"/>
                <a:gd name="connsiteY91" fmla="*/ 137198 h 2203012"/>
                <a:gd name="connsiteX92" fmla="*/ 548793 w 1583660"/>
                <a:gd name="connsiteY92" fmla="*/ 144254 h 2203012"/>
                <a:gd name="connsiteX93" fmla="*/ 534681 w 1583660"/>
                <a:gd name="connsiteY93" fmla="*/ 166990 h 2203012"/>
                <a:gd name="connsiteX94" fmla="*/ 534681 w 1583660"/>
                <a:gd name="connsiteY94" fmla="*/ 167774 h 2203012"/>
                <a:gd name="connsiteX95" fmla="*/ 517434 w 1583660"/>
                <a:gd name="connsiteY95" fmla="*/ 189726 h 2203012"/>
                <a:gd name="connsiteX96" fmla="*/ 511945 w 1583660"/>
                <a:gd name="connsiteY96" fmla="*/ 192862 h 2203012"/>
                <a:gd name="connsiteX97" fmla="*/ 494698 w 1583660"/>
                <a:gd name="connsiteY97" fmla="*/ 199917 h 2203012"/>
                <a:gd name="connsiteX98" fmla="*/ 491562 w 1583660"/>
                <a:gd name="connsiteY98" fmla="*/ 201485 h 2203012"/>
                <a:gd name="connsiteX99" fmla="*/ 490778 w 1583660"/>
                <a:gd name="connsiteY99" fmla="*/ 201485 h 2203012"/>
                <a:gd name="connsiteX100" fmla="*/ 472746 w 1583660"/>
                <a:gd name="connsiteY100" fmla="*/ 204621 h 2203012"/>
                <a:gd name="connsiteX101" fmla="*/ 470394 w 1583660"/>
                <a:gd name="connsiteY101" fmla="*/ 204621 h 2203012"/>
                <a:gd name="connsiteX102" fmla="*/ 435899 w 1583660"/>
                <a:gd name="connsiteY102" fmla="*/ 193646 h 2203012"/>
                <a:gd name="connsiteX103" fmla="*/ 431979 w 1583660"/>
                <a:gd name="connsiteY103" fmla="*/ 192077 h 2203012"/>
                <a:gd name="connsiteX104" fmla="*/ 404539 w 1583660"/>
                <a:gd name="connsiteY104" fmla="*/ 198350 h 2203012"/>
                <a:gd name="connsiteX105" fmla="*/ 401403 w 1583660"/>
                <a:gd name="connsiteY105" fmla="*/ 237549 h 2203012"/>
                <a:gd name="connsiteX106" fmla="*/ 409243 w 1583660"/>
                <a:gd name="connsiteY106" fmla="*/ 244605 h 2203012"/>
                <a:gd name="connsiteX107" fmla="*/ 417867 w 1583660"/>
                <a:gd name="connsiteY107" fmla="*/ 274396 h 2203012"/>
                <a:gd name="connsiteX108" fmla="*/ 399835 w 1583660"/>
                <a:gd name="connsiteY108" fmla="*/ 295564 h 2203012"/>
                <a:gd name="connsiteX109" fmla="*/ 388075 w 1583660"/>
                <a:gd name="connsiteY109" fmla="*/ 301836 h 2203012"/>
                <a:gd name="connsiteX110" fmla="*/ 388075 w 1583660"/>
                <a:gd name="connsiteY110" fmla="*/ 301836 h 2203012"/>
                <a:gd name="connsiteX111" fmla="*/ 359851 w 1583660"/>
                <a:gd name="connsiteY111" fmla="*/ 307324 h 2203012"/>
                <a:gd name="connsiteX112" fmla="*/ 352796 w 1583660"/>
                <a:gd name="connsiteY112" fmla="*/ 307324 h 2203012"/>
                <a:gd name="connsiteX113" fmla="*/ 361420 w 1583660"/>
                <a:gd name="connsiteY113" fmla="*/ 315948 h 2203012"/>
                <a:gd name="connsiteX114" fmla="*/ 377883 w 1583660"/>
                <a:gd name="connsiteY114" fmla="*/ 338684 h 2203012"/>
                <a:gd name="connsiteX115" fmla="*/ 388859 w 1583660"/>
                <a:gd name="connsiteY115" fmla="*/ 369259 h 2203012"/>
                <a:gd name="connsiteX116" fmla="*/ 388859 w 1583660"/>
                <a:gd name="connsiteY116" fmla="*/ 370043 h 2203012"/>
                <a:gd name="connsiteX117" fmla="*/ 388859 w 1583660"/>
                <a:gd name="connsiteY117" fmla="*/ 404539 h 2203012"/>
                <a:gd name="connsiteX118" fmla="*/ 389643 w 1583660"/>
                <a:gd name="connsiteY118" fmla="*/ 431195 h 2203012"/>
                <a:gd name="connsiteX119" fmla="*/ 375531 w 1583660"/>
                <a:gd name="connsiteY119" fmla="*/ 448442 h 2203012"/>
                <a:gd name="connsiteX120" fmla="*/ 370043 w 1583660"/>
                <a:gd name="connsiteY120" fmla="*/ 452362 h 2203012"/>
                <a:gd name="connsiteX121" fmla="*/ 373179 w 1583660"/>
                <a:gd name="connsiteY121" fmla="*/ 457066 h 2203012"/>
                <a:gd name="connsiteX122" fmla="*/ 377099 w 1583660"/>
                <a:gd name="connsiteY122" fmla="*/ 461770 h 2203012"/>
                <a:gd name="connsiteX123" fmla="*/ 396699 w 1583660"/>
                <a:gd name="connsiteY123" fmla="*/ 482154 h 2203012"/>
                <a:gd name="connsiteX124" fmla="*/ 401403 w 1583660"/>
                <a:gd name="connsiteY124" fmla="*/ 504890 h 2203012"/>
                <a:gd name="connsiteX125" fmla="*/ 402187 w 1583660"/>
                <a:gd name="connsiteY125" fmla="*/ 517433 h 2203012"/>
                <a:gd name="connsiteX126" fmla="*/ 416299 w 1583660"/>
                <a:gd name="connsiteY126" fmla="*/ 521353 h 2203012"/>
                <a:gd name="connsiteX127" fmla="*/ 446874 w 1583660"/>
                <a:gd name="connsiteY127" fmla="*/ 532329 h 2203012"/>
                <a:gd name="connsiteX128" fmla="*/ 466474 w 1583660"/>
                <a:gd name="connsiteY128" fmla="*/ 540169 h 2203012"/>
                <a:gd name="connsiteX129" fmla="*/ 494698 w 1583660"/>
                <a:gd name="connsiteY129" fmla="*/ 557417 h 2203012"/>
                <a:gd name="connsiteX130" fmla="*/ 503322 w 1583660"/>
                <a:gd name="connsiteY130" fmla="*/ 569177 h 2203012"/>
                <a:gd name="connsiteX131" fmla="*/ 511945 w 1583660"/>
                <a:gd name="connsiteY131" fmla="*/ 585641 h 2203012"/>
                <a:gd name="connsiteX132" fmla="*/ 553497 w 1583660"/>
                <a:gd name="connsiteY132" fmla="*/ 704807 h 2203012"/>
                <a:gd name="connsiteX133" fmla="*/ 562121 w 1583660"/>
                <a:gd name="connsiteY133" fmla="*/ 754199 h 2203012"/>
                <a:gd name="connsiteX134" fmla="*/ 565257 w 1583660"/>
                <a:gd name="connsiteY134" fmla="*/ 766742 h 2203012"/>
                <a:gd name="connsiteX135" fmla="*/ 579369 w 1583660"/>
                <a:gd name="connsiteY135" fmla="*/ 779286 h 2203012"/>
                <a:gd name="connsiteX136" fmla="*/ 606024 w 1583660"/>
                <a:gd name="connsiteY136" fmla="*/ 805158 h 2203012"/>
                <a:gd name="connsiteX137" fmla="*/ 621704 w 1583660"/>
                <a:gd name="connsiteY137" fmla="*/ 834949 h 2203012"/>
                <a:gd name="connsiteX138" fmla="*/ 620136 w 1583660"/>
                <a:gd name="connsiteY138" fmla="*/ 864741 h 2203012"/>
                <a:gd name="connsiteX139" fmla="*/ 610728 w 1583660"/>
                <a:gd name="connsiteY139" fmla="*/ 871797 h 2203012"/>
                <a:gd name="connsiteX140" fmla="*/ 592697 w 1583660"/>
                <a:gd name="connsiteY140" fmla="*/ 887477 h 2203012"/>
                <a:gd name="connsiteX141" fmla="*/ 592697 w 1583660"/>
                <a:gd name="connsiteY141" fmla="*/ 888261 h 2203012"/>
                <a:gd name="connsiteX142" fmla="*/ 580153 w 1583660"/>
                <a:gd name="connsiteY142" fmla="*/ 899237 h 2203012"/>
                <a:gd name="connsiteX143" fmla="*/ 555065 w 1583660"/>
                <a:gd name="connsiteY143" fmla="*/ 918837 h 2203012"/>
                <a:gd name="connsiteX144" fmla="*/ 401403 w 1583660"/>
                <a:gd name="connsiteY144" fmla="*/ 1033299 h 2203012"/>
                <a:gd name="connsiteX145" fmla="*/ 401403 w 1583660"/>
                <a:gd name="connsiteY145" fmla="*/ 1033299 h 2203012"/>
                <a:gd name="connsiteX146" fmla="*/ 382587 w 1583660"/>
                <a:gd name="connsiteY146" fmla="*/ 1046627 h 2203012"/>
                <a:gd name="connsiteX147" fmla="*/ 349660 w 1583660"/>
                <a:gd name="connsiteY147" fmla="*/ 1068579 h 2203012"/>
                <a:gd name="connsiteX148" fmla="*/ 175614 w 1583660"/>
                <a:gd name="connsiteY148" fmla="*/ 1182257 h 2203012"/>
                <a:gd name="connsiteX149" fmla="*/ 125438 w 1583660"/>
                <a:gd name="connsiteY149" fmla="*/ 1144626 h 2203012"/>
                <a:gd name="connsiteX150" fmla="*/ 104271 w 1583660"/>
                <a:gd name="connsiteY150" fmla="*/ 1119538 h 2203012"/>
                <a:gd name="connsiteX151" fmla="*/ 104271 w 1583660"/>
                <a:gd name="connsiteY151" fmla="*/ 1118754 h 2203012"/>
                <a:gd name="connsiteX152" fmla="*/ 98783 w 1583660"/>
                <a:gd name="connsiteY152" fmla="*/ 1114050 h 2203012"/>
                <a:gd name="connsiteX153" fmla="*/ 66639 w 1583660"/>
                <a:gd name="connsiteY153" fmla="*/ 1089746 h 2203012"/>
                <a:gd name="connsiteX154" fmla="*/ 49391 w 1583660"/>
                <a:gd name="connsiteY154" fmla="*/ 1079555 h 2203012"/>
                <a:gd name="connsiteX155" fmla="*/ 35280 w 1583660"/>
                <a:gd name="connsiteY155" fmla="*/ 1110914 h 2203012"/>
                <a:gd name="connsiteX156" fmla="*/ 21168 w 1583660"/>
                <a:gd name="connsiteY156" fmla="*/ 1150898 h 2203012"/>
                <a:gd name="connsiteX157" fmla="*/ 21168 w 1583660"/>
                <a:gd name="connsiteY157" fmla="*/ 1151682 h 2203012"/>
                <a:gd name="connsiteX158" fmla="*/ 18032 w 1583660"/>
                <a:gd name="connsiteY158" fmla="*/ 1172849 h 2203012"/>
                <a:gd name="connsiteX159" fmla="*/ 11760 w 1583660"/>
                <a:gd name="connsiteY159" fmla="*/ 1195585 h 2203012"/>
                <a:gd name="connsiteX160" fmla="*/ 3136 w 1583660"/>
                <a:gd name="connsiteY160" fmla="*/ 1197153 h 2203012"/>
                <a:gd name="connsiteX161" fmla="*/ 0 w 1583660"/>
                <a:gd name="connsiteY161" fmla="*/ 1197153 h 2203012"/>
                <a:gd name="connsiteX162" fmla="*/ 21168 w 1583660"/>
                <a:gd name="connsiteY162" fmla="*/ 1251248 h 2203012"/>
                <a:gd name="connsiteX163" fmla="*/ 21952 w 1583660"/>
                <a:gd name="connsiteY163" fmla="*/ 1252032 h 2203012"/>
                <a:gd name="connsiteX164" fmla="*/ 38415 w 1583660"/>
                <a:gd name="connsiteY164" fmla="*/ 1277120 h 2203012"/>
                <a:gd name="connsiteX165" fmla="*/ 61151 w 1583660"/>
                <a:gd name="connsiteY165" fmla="*/ 1312400 h 2203012"/>
                <a:gd name="connsiteX166" fmla="*/ 163854 w 1583660"/>
                <a:gd name="connsiteY166" fmla="*/ 1488013 h 2203012"/>
                <a:gd name="connsiteX167" fmla="*/ 163854 w 1583660"/>
                <a:gd name="connsiteY167" fmla="*/ 1488798 h 2203012"/>
                <a:gd name="connsiteX168" fmla="*/ 169342 w 1583660"/>
                <a:gd name="connsiteY168" fmla="*/ 1566413 h 2203012"/>
                <a:gd name="connsiteX169" fmla="*/ 170126 w 1583660"/>
                <a:gd name="connsiteY169" fmla="*/ 1595420 h 2203012"/>
                <a:gd name="connsiteX170" fmla="*/ 170126 w 1583660"/>
                <a:gd name="connsiteY170" fmla="*/ 1596988 h 2203012"/>
                <a:gd name="connsiteX171" fmla="*/ 171694 w 1583660"/>
                <a:gd name="connsiteY171" fmla="*/ 1614236 h 2203012"/>
                <a:gd name="connsiteX172" fmla="*/ 174830 w 1583660"/>
                <a:gd name="connsiteY172" fmla="*/ 1631484 h 2203012"/>
                <a:gd name="connsiteX173" fmla="*/ 212461 w 1583660"/>
                <a:gd name="connsiteY173" fmla="*/ 1689499 h 2203012"/>
                <a:gd name="connsiteX174" fmla="*/ 214813 w 1583660"/>
                <a:gd name="connsiteY174" fmla="*/ 1690283 h 2203012"/>
                <a:gd name="connsiteX175" fmla="*/ 293996 w 1583660"/>
                <a:gd name="connsiteY175" fmla="*/ 1675387 h 2203012"/>
                <a:gd name="connsiteX176" fmla="*/ 326140 w 1583660"/>
                <a:gd name="connsiteY176" fmla="*/ 1668331 h 2203012"/>
                <a:gd name="connsiteX177" fmla="*/ 326924 w 1583660"/>
                <a:gd name="connsiteY177" fmla="*/ 1668331 h 2203012"/>
                <a:gd name="connsiteX178" fmla="*/ 327708 w 1583660"/>
                <a:gd name="connsiteY178" fmla="*/ 1668331 h 2203012"/>
                <a:gd name="connsiteX179" fmla="*/ 327708 w 1583660"/>
                <a:gd name="connsiteY179" fmla="*/ 1669115 h 2203012"/>
                <a:gd name="connsiteX180" fmla="*/ 339468 w 1583660"/>
                <a:gd name="connsiteY180" fmla="*/ 1673035 h 2203012"/>
                <a:gd name="connsiteX181" fmla="*/ 355931 w 1583660"/>
                <a:gd name="connsiteY181" fmla="*/ 1680091 h 2203012"/>
                <a:gd name="connsiteX182" fmla="*/ 432763 w 1583660"/>
                <a:gd name="connsiteY182" fmla="*/ 1737322 h 2203012"/>
                <a:gd name="connsiteX183" fmla="*/ 432763 w 1583660"/>
                <a:gd name="connsiteY183" fmla="*/ 1738106 h 2203012"/>
                <a:gd name="connsiteX184" fmla="*/ 421003 w 1583660"/>
                <a:gd name="connsiteY184" fmla="*/ 1829833 h 2203012"/>
                <a:gd name="connsiteX185" fmla="*/ 410027 w 1583660"/>
                <a:gd name="connsiteY185" fmla="*/ 1911368 h 2203012"/>
                <a:gd name="connsiteX186" fmla="*/ 406891 w 1583660"/>
                <a:gd name="connsiteY186" fmla="*/ 1930968 h 2203012"/>
                <a:gd name="connsiteX187" fmla="*/ 406891 w 1583660"/>
                <a:gd name="connsiteY187" fmla="*/ 2024263 h 2203012"/>
                <a:gd name="connsiteX188" fmla="*/ 457850 w 1583660"/>
                <a:gd name="connsiteY188" fmla="*/ 2034455 h 2203012"/>
                <a:gd name="connsiteX189" fmla="*/ 532329 w 1583660"/>
                <a:gd name="connsiteY189" fmla="*/ 2025831 h 2203012"/>
                <a:gd name="connsiteX190" fmla="*/ 635032 w 1583660"/>
                <a:gd name="connsiteY190" fmla="*/ 1992119 h 2203012"/>
                <a:gd name="connsiteX191" fmla="*/ 684423 w 1583660"/>
                <a:gd name="connsiteY191" fmla="*/ 1974087 h 2203012"/>
                <a:gd name="connsiteX192" fmla="*/ 739303 w 1583660"/>
                <a:gd name="connsiteY192" fmla="*/ 1940376 h 2203012"/>
                <a:gd name="connsiteX193" fmla="*/ 776150 w 1583660"/>
                <a:gd name="connsiteY193" fmla="*/ 1898824 h 2203012"/>
                <a:gd name="connsiteX194" fmla="*/ 777718 w 1583660"/>
                <a:gd name="connsiteY194" fmla="*/ 1824345 h 2203012"/>
                <a:gd name="connsiteX195" fmla="*/ 790262 w 1583660"/>
                <a:gd name="connsiteY195" fmla="*/ 1723995 h 2203012"/>
                <a:gd name="connsiteX196" fmla="*/ 791830 w 1583660"/>
                <a:gd name="connsiteY196" fmla="*/ 1723211 h 2203012"/>
                <a:gd name="connsiteX197" fmla="*/ 891397 w 1583660"/>
                <a:gd name="connsiteY197" fmla="*/ 1713803 h 2203012"/>
                <a:gd name="connsiteX198" fmla="*/ 924324 w 1583660"/>
                <a:gd name="connsiteY198" fmla="*/ 1713803 h 2203012"/>
                <a:gd name="connsiteX199" fmla="*/ 925892 w 1583660"/>
                <a:gd name="connsiteY199" fmla="*/ 1713803 h 2203012"/>
                <a:gd name="connsiteX200" fmla="*/ 941572 w 1583660"/>
                <a:gd name="connsiteY200" fmla="*/ 1710667 h 2203012"/>
                <a:gd name="connsiteX201" fmla="*/ 963524 w 1583660"/>
                <a:gd name="connsiteY201" fmla="*/ 1704395 h 2203012"/>
                <a:gd name="connsiteX202" fmla="*/ 1073283 w 1583660"/>
                <a:gd name="connsiteY202" fmla="*/ 1659707 h 2203012"/>
                <a:gd name="connsiteX203" fmla="*/ 1082690 w 1583660"/>
                <a:gd name="connsiteY203" fmla="*/ 1656571 h 2203012"/>
                <a:gd name="connsiteX204" fmla="*/ 1136002 w 1583660"/>
                <a:gd name="connsiteY204" fmla="*/ 1673035 h 2203012"/>
                <a:gd name="connsiteX205" fmla="*/ 1172065 w 1583660"/>
                <a:gd name="connsiteY205" fmla="*/ 1703611 h 2203012"/>
                <a:gd name="connsiteX206" fmla="*/ 1173633 w 1583660"/>
                <a:gd name="connsiteY206" fmla="*/ 1708315 h 2203012"/>
                <a:gd name="connsiteX207" fmla="*/ 1173633 w 1583660"/>
                <a:gd name="connsiteY207" fmla="*/ 1709099 h 2203012"/>
                <a:gd name="connsiteX208" fmla="*/ 1174417 w 1583660"/>
                <a:gd name="connsiteY208" fmla="*/ 1709883 h 2203012"/>
                <a:gd name="connsiteX209" fmla="*/ 1174417 w 1583660"/>
                <a:gd name="connsiteY209" fmla="*/ 1710667 h 2203012"/>
                <a:gd name="connsiteX210" fmla="*/ 1143842 w 1583660"/>
                <a:gd name="connsiteY210" fmla="*/ 1767114 h 2203012"/>
                <a:gd name="connsiteX211" fmla="*/ 1106210 w 1583660"/>
                <a:gd name="connsiteY211" fmla="*/ 1835321 h 2203012"/>
                <a:gd name="connsiteX212" fmla="*/ 1106210 w 1583660"/>
                <a:gd name="connsiteY212" fmla="*/ 1836105 h 2203012"/>
                <a:gd name="connsiteX213" fmla="*/ 1117186 w 1583660"/>
                <a:gd name="connsiteY213" fmla="*/ 1892552 h 2203012"/>
                <a:gd name="connsiteX214" fmla="*/ 1123458 w 1583660"/>
                <a:gd name="connsiteY214" fmla="*/ 1916072 h 2203012"/>
                <a:gd name="connsiteX215" fmla="*/ 1123458 w 1583660"/>
                <a:gd name="connsiteY215" fmla="*/ 1916072 h 2203012"/>
                <a:gd name="connsiteX216" fmla="*/ 1119538 w 1583660"/>
                <a:gd name="connsiteY216" fmla="*/ 1930184 h 2203012"/>
                <a:gd name="connsiteX217" fmla="*/ 1110914 w 1583660"/>
                <a:gd name="connsiteY217" fmla="*/ 1950568 h 2203012"/>
                <a:gd name="connsiteX218" fmla="*/ 1051331 w 1583660"/>
                <a:gd name="connsiteY218" fmla="*/ 2062678 h 2203012"/>
                <a:gd name="connsiteX219" fmla="*/ 1028595 w 1583660"/>
                <a:gd name="connsiteY219" fmla="*/ 2064246 h 2203012"/>
                <a:gd name="connsiteX220" fmla="*/ 1028595 w 1583660"/>
                <a:gd name="connsiteY220" fmla="*/ 2063462 h 2203012"/>
                <a:gd name="connsiteX221" fmla="*/ 1018403 w 1583660"/>
                <a:gd name="connsiteY221" fmla="*/ 2061894 h 2203012"/>
                <a:gd name="connsiteX222" fmla="*/ 1018403 w 1583660"/>
                <a:gd name="connsiteY222" fmla="*/ 2061894 h 2203012"/>
                <a:gd name="connsiteX223" fmla="*/ 1018403 w 1583660"/>
                <a:gd name="connsiteY223" fmla="*/ 2110502 h 2203012"/>
                <a:gd name="connsiteX224" fmla="*/ 1036435 w 1583660"/>
                <a:gd name="connsiteY224" fmla="*/ 2105798 h 2203012"/>
                <a:gd name="connsiteX225" fmla="*/ 1088178 w 1583660"/>
                <a:gd name="connsiteY225" fmla="*/ 2112854 h 2203012"/>
                <a:gd name="connsiteX226" fmla="*/ 1136002 w 1583660"/>
                <a:gd name="connsiteY226" fmla="*/ 2119125 h 2203012"/>
                <a:gd name="connsiteX227" fmla="*/ 1145410 w 1583660"/>
                <a:gd name="connsiteY227" fmla="*/ 2136373 h 2203012"/>
                <a:gd name="connsiteX228" fmla="*/ 1151682 w 1583660"/>
                <a:gd name="connsiteY228" fmla="*/ 2157541 h 2203012"/>
                <a:gd name="connsiteX229" fmla="*/ 1198721 w 1583660"/>
                <a:gd name="connsiteY229" fmla="*/ 2162245 h 2203012"/>
                <a:gd name="connsiteX230" fmla="*/ 1226161 w 1583660"/>
                <a:gd name="connsiteY230" fmla="*/ 2152053 h 2203012"/>
                <a:gd name="connsiteX231" fmla="*/ 1264576 w 1583660"/>
                <a:gd name="connsiteY231" fmla="*/ 2144997 h 2203012"/>
                <a:gd name="connsiteX232" fmla="*/ 1293584 w 1583660"/>
                <a:gd name="connsiteY232" fmla="*/ 2130101 h 2203012"/>
                <a:gd name="connsiteX233" fmla="*/ 1316319 w 1583660"/>
                <a:gd name="connsiteY233" fmla="*/ 2134021 h 2203012"/>
                <a:gd name="connsiteX234" fmla="*/ 1356303 w 1583660"/>
                <a:gd name="connsiteY234" fmla="*/ 2170869 h 2203012"/>
                <a:gd name="connsiteX235" fmla="*/ 1365711 w 1583660"/>
                <a:gd name="connsiteY235" fmla="*/ 2185765 h 2203012"/>
                <a:gd name="connsiteX236" fmla="*/ 1385311 w 1583660"/>
                <a:gd name="connsiteY236" fmla="*/ 2202229 h 2203012"/>
                <a:gd name="connsiteX237" fmla="*/ 1414318 w 1583660"/>
                <a:gd name="connsiteY237" fmla="*/ 2206932 h 2203012"/>
                <a:gd name="connsiteX238" fmla="*/ 1471550 w 1583660"/>
                <a:gd name="connsiteY238" fmla="*/ 2193604 h 2203012"/>
                <a:gd name="connsiteX239" fmla="*/ 1470766 w 1583660"/>
                <a:gd name="connsiteY239" fmla="*/ 2145781 h 2203012"/>
                <a:gd name="connsiteX240" fmla="*/ 1416670 w 1583660"/>
                <a:gd name="connsiteY240" fmla="*/ 2056406 h 220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583660" h="2203012">
                  <a:moveTo>
                    <a:pt x="1416670" y="2056406"/>
                  </a:moveTo>
                  <a:cubicBezTo>
                    <a:pt x="1395503" y="2029751"/>
                    <a:pt x="1388447" y="1976439"/>
                    <a:pt x="1386095" y="1958408"/>
                  </a:cubicBezTo>
                  <a:cubicBezTo>
                    <a:pt x="1366495" y="1953704"/>
                    <a:pt x="1306912" y="1937240"/>
                    <a:pt x="1297504" y="1922344"/>
                  </a:cubicBezTo>
                  <a:cubicBezTo>
                    <a:pt x="1290448" y="1910584"/>
                    <a:pt x="1295936" y="1881576"/>
                    <a:pt x="1302208" y="1852569"/>
                  </a:cubicBezTo>
                  <a:cubicBezTo>
                    <a:pt x="1306128" y="1835321"/>
                    <a:pt x="1309264" y="1818073"/>
                    <a:pt x="1310048" y="1805530"/>
                  </a:cubicBezTo>
                  <a:lnTo>
                    <a:pt x="1310048" y="1803961"/>
                  </a:lnTo>
                  <a:cubicBezTo>
                    <a:pt x="1310832" y="1787498"/>
                    <a:pt x="1310832" y="1775738"/>
                    <a:pt x="1310048" y="1764762"/>
                  </a:cubicBezTo>
                  <a:cubicBezTo>
                    <a:pt x="1310048" y="1754570"/>
                    <a:pt x="1309264" y="1745946"/>
                    <a:pt x="1308480" y="1737322"/>
                  </a:cubicBezTo>
                  <a:lnTo>
                    <a:pt x="1308480" y="1735754"/>
                  </a:lnTo>
                  <a:cubicBezTo>
                    <a:pt x="1306912" y="1716938"/>
                    <a:pt x="1301424" y="1658139"/>
                    <a:pt x="1302208" y="1628348"/>
                  </a:cubicBezTo>
                  <a:lnTo>
                    <a:pt x="1302208" y="1626780"/>
                  </a:lnTo>
                  <a:cubicBezTo>
                    <a:pt x="1303776" y="1600908"/>
                    <a:pt x="1308480" y="1596988"/>
                    <a:pt x="1317888" y="1591500"/>
                  </a:cubicBezTo>
                  <a:cubicBezTo>
                    <a:pt x="1320239" y="1590716"/>
                    <a:pt x="1322592" y="1588364"/>
                    <a:pt x="1325727" y="1585228"/>
                  </a:cubicBezTo>
                  <a:cubicBezTo>
                    <a:pt x="1336703" y="1573468"/>
                    <a:pt x="1402558" y="1541325"/>
                    <a:pt x="1440974" y="1522509"/>
                  </a:cubicBezTo>
                  <a:lnTo>
                    <a:pt x="1460574" y="1513101"/>
                  </a:lnTo>
                  <a:lnTo>
                    <a:pt x="1460574" y="1512317"/>
                  </a:lnTo>
                  <a:cubicBezTo>
                    <a:pt x="1475470" y="1505261"/>
                    <a:pt x="1514669" y="1446462"/>
                    <a:pt x="1544461" y="1401775"/>
                  </a:cubicBezTo>
                  <a:cubicBezTo>
                    <a:pt x="1560924" y="1375903"/>
                    <a:pt x="1575820" y="1353951"/>
                    <a:pt x="1582092" y="1347679"/>
                  </a:cubicBezTo>
                  <a:cubicBezTo>
                    <a:pt x="1590716" y="1339055"/>
                    <a:pt x="1590716" y="1337487"/>
                    <a:pt x="1589932" y="1335919"/>
                  </a:cubicBezTo>
                  <a:cubicBezTo>
                    <a:pt x="1589932" y="1334351"/>
                    <a:pt x="1589932" y="1332783"/>
                    <a:pt x="1589148" y="1330431"/>
                  </a:cubicBezTo>
                  <a:cubicBezTo>
                    <a:pt x="1583660" y="1329647"/>
                    <a:pt x="1576604" y="1328863"/>
                    <a:pt x="1571900" y="1320240"/>
                  </a:cubicBezTo>
                  <a:cubicBezTo>
                    <a:pt x="1567196" y="1313184"/>
                    <a:pt x="1570332" y="1305344"/>
                    <a:pt x="1574252" y="1295936"/>
                  </a:cubicBezTo>
                  <a:cubicBezTo>
                    <a:pt x="1577388" y="1286528"/>
                    <a:pt x="1581308" y="1275552"/>
                    <a:pt x="1573468" y="1269280"/>
                  </a:cubicBezTo>
                  <a:cubicBezTo>
                    <a:pt x="1562492" y="1260656"/>
                    <a:pt x="1549949" y="1249681"/>
                    <a:pt x="1537405" y="1238704"/>
                  </a:cubicBezTo>
                  <a:cubicBezTo>
                    <a:pt x="1524861" y="1226945"/>
                    <a:pt x="1513885" y="1215185"/>
                    <a:pt x="1509181" y="1204209"/>
                  </a:cubicBezTo>
                  <a:cubicBezTo>
                    <a:pt x="1500557" y="1185393"/>
                    <a:pt x="1524077" y="1159522"/>
                    <a:pt x="1542109" y="1139138"/>
                  </a:cubicBezTo>
                  <a:cubicBezTo>
                    <a:pt x="1549165" y="1131298"/>
                    <a:pt x="1555436" y="1124242"/>
                    <a:pt x="1557789" y="1119538"/>
                  </a:cubicBezTo>
                  <a:cubicBezTo>
                    <a:pt x="1561709" y="1112482"/>
                    <a:pt x="1527997" y="1056035"/>
                    <a:pt x="1512317" y="1029379"/>
                  </a:cubicBezTo>
                  <a:cubicBezTo>
                    <a:pt x="1507613" y="1021539"/>
                    <a:pt x="1504477" y="1016051"/>
                    <a:pt x="1503693" y="1013699"/>
                  </a:cubicBezTo>
                  <a:lnTo>
                    <a:pt x="1503693" y="1012915"/>
                  </a:lnTo>
                  <a:lnTo>
                    <a:pt x="1502909" y="1012915"/>
                  </a:lnTo>
                  <a:lnTo>
                    <a:pt x="1502909" y="1012131"/>
                  </a:lnTo>
                  <a:lnTo>
                    <a:pt x="1502909" y="1011347"/>
                  </a:lnTo>
                  <a:cubicBezTo>
                    <a:pt x="1502125" y="1008995"/>
                    <a:pt x="1488797" y="979204"/>
                    <a:pt x="1475470" y="956468"/>
                  </a:cubicBezTo>
                  <a:cubicBezTo>
                    <a:pt x="1473117" y="951764"/>
                    <a:pt x="1469982" y="947844"/>
                    <a:pt x="1467630" y="943924"/>
                  </a:cubicBezTo>
                  <a:cubicBezTo>
                    <a:pt x="1465278" y="940788"/>
                    <a:pt x="1462926" y="937652"/>
                    <a:pt x="1460574" y="936084"/>
                  </a:cubicBezTo>
                  <a:lnTo>
                    <a:pt x="1459006" y="934516"/>
                  </a:lnTo>
                  <a:cubicBezTo>
                    <a:pt x="1446462" y="923541"/>
                    <a:pt x="1431566" y="885909"/>
                    <a:pt x="1422942" y="859253"/>
                  </a:cubicBezTo>
                  <a:cubicBezTo>
                    <a:pt x="1421374" y="853765"/>
                    <a:pt x="1419806" y="849061"/>
                    <a:pt x="1419022" y="845141"/>
                  </a:cubicBezTo>
                  <a:cubicBezTo>
                    <a:pt x="1417454" y="838869"/>
                    <a:pt x="1415886" y="833382"/>
                    <a:pt x="1415886" y="831030"/>
                  </a:cubicBezTo>
                  <a:cubicBezTo>
                    <a:pt x="1415886" y="827110"/>
                    <a:pt x="1393934" y="805158"/>
                    <a:pt x="1379039" y="789478"/>
                  </a:cubicBezTo>
                  <a:cubicBezTo>
                    <a:pt x="1375903" y="786342"/>
                    <a:pt x="1373551" y="783990"/>
                    <a:pt x="1371199" y="781638"/>
                  </a:cubicBezTo>
                  <a:cubicBezTo>
                    <a:pt x="1368847" y="779286"/>
                    <a:pt x="1366495" y="777718"/>
                    <a:pt x="1365711" y="776934"/>
                  </a:cubicBezTo>
                  <a:lnTo>
                    <a:pt x="1364143" y="776934"/>
                  </a:lnTo>
                  <a:cubicBezTo>
                    <a:pt x="1361007" y="774582"/>
                    <a:pt x="1357087" y="771446"/>
                    <a:pt x="1353167" y="769094"/>
                  </a:cubicBezTo>
                  <a:cubicBezTo>
                    <a:pt x="1346111" y="764390"/>
                    <a:pt x="1339055" y="758903"/>
                    <a:pt x="1335919" y="754199"/>
                  </a:cubicBezTo>
                  <a:lnTo>
                    <a:pt x="1335919" y="754199"/>
                  </a:lnTo>
                  <a:cubicBezTo>
                    <a:pt x="1330431" y="747143"/>
                    <a:pt x="1328863" y="723623"/>
                    <a:pt x="1328079" y="715783"/>
                  </a:cubicBezTo>
                  <a:cubicBezTo>
                    <a:pt x="1321023" y="706375"/>
                    <a:pt x="1294368" y="672664"/>
                    <a:pt x="1288880" y="663256"/>
                  </a:cubicBezTo>
                  <a:cubicBezTo>
                    <a:pt x="1284960" y="656984"/>
                    <a:pt x="1275552" y="650712"/>
                    <a:pt x="1263792" y="645224"/>
                  </a:cubicBezTo>
                  <a:cubicBezTo>
                    <a:pt x="1261440" y="643656"/>
                    <a:pt x="1259088" y="642872"/>
                    <a:pt x="1255952" y="642088"/>
                  </a:cubicBezTo>
                  <a:cubicBezTo>
                    <a:pt x="1253600" y="641304"/>
                    <a:pt x="1250464" y="639736"/>
                    <a:pt x="1248112" y="638952"/>
                  </a:cubicBezTo>
                  <a:lnTo>
                    <a:pt x="1248112" y="638952"/>
                  </a:lnTo>
                  <a:cubicBezTo>
                    <a:pt x="1240273" y="636600"/>
                    <a:pt x="1221457" y="635032"/>
                    <a:pt x="1199505" y="633464"/>
                  </a:cubicBezTo>
                  <a:cubicBezTo>
                    <a:pt x="1165793" y="631112"/>
                    <a:pt x="1127378" y="628760"/>
                    <a:pt x="1110130" y="620136"/>
                  </a:cubicBezTo>
                  <a:lnTo>
                    <a:pt x="1109346" y="620136"/>
                  </a:lnTo>
                  <a:lnTo>
                    <a:pt x="1108562" y="619352"/>
                  </a:lnTo>
                  <a:lnTo>
                    <a:pt x="1108562" y="619352"/>
                  </a:lnTo>
                  <a:cubicBezTo>
                    <a:pt x="1093666" y="611512"/>
                    <a:pt x="1084258" y="593481"/>
                    <a:pt x="1077202" y="574665"/>
                  </a:cubicBezTo>
                  <a:cubicBezTo>
                    <a:pt x="1070931" y="558201"/>
                    <a:pt x="1067795" y="540953"/>
                    <a:pt x="1067011" y="534681"/>
                  </a:cubicBezTo>
                  <a:lnTo>
                    <a:pt x="1041139" y="395131"/>
                  </a:lnTo>
                  <a:cubicBezTo>
                    <a:pt x="1035651" y="385723"/>
                    <a:pt x="1003507" y="332412"/>
                    <a:pt x="999587" y="321436"/>
                  </a:cubicBezTo>
                  <a:cubicBezTo>
                    <a:pt x="997236" y="315948"/>
                    <a:pt x="933732" y="258717"/>
                    <a:pt x="896885" y="226573"/>
                  </a:cubicBezTo>
                  <a:cubicBezTo>
                    <a:pt x="882773" y="213245"/>
                    <a:pt x="871797" y="204621"/>
                    <a:pt x="870229" y="202270"/>
                  </a:cubicBezTo>
                  <a:lnTo>
                    <a:pt x="870229" y="201485"/>
                  </a:lnTo>
                  <a:cubicBezTo>
                    <a:pt x="866309" y="196781"/>
                    <a:pt x="856901" y="156014"/>
                    <a:pt x="853765" y="141902"/>
                  </a:cubicBezTo>
                  <a:cubicBezTo>
                    <a:pt x="849845" y="138766"/>
                    <a:pt x="846709" y="135630"/>
                    <a:pt x="842789" y="131710"/>
                  </a:cubicBezTo>
                  <a:cubicBezTo>
                    <a:pt x="836518" y="124655"/>
                    <a:pt x="827894" y="105055"/>
                    <a:pt x="821622" y="88591"/>
                  </a:cubicBezTo>
                  <a:cubicBezTo>
                    <a:pt x="820054" y="85455"/>
                    <a:pt x="819270" y="82319"/>
                    <a:pt x="818486" y="79183"/>
                  </a:cubicBezTo>
                  <a:cubicBezTo>
                    <a:pt x="817702" y="76047"/>
                    <a:pt x="816918" y="73695"/>
                    <a:pt x="816134" y="71343"/>
                  </a:cubicBezTo>
                  <a:lnTo>
                    <a:pt x="816134" y="70559"/>
                  </a:lnTo>
                  <a:lnTo>
                    <a:pt x="815350" y="70559"/>
                  </a:lnTo>
                  <a:cubicBezTo>
                    <a:pt x="812998" y="59583"/>
                    <a:pt x="804374" y="48607"/>
                    <a:pt x="798102" y="39983"/>
                  </a:cubicBezTo>
                  <a:cubicBezTo>
                    <a:pt x="796534" y="38415"/>
                    <a:pt x="794966" y="36848"/>
                    <a:pt x="793398" y="34496"/>
                  </a:cubicBezTo>
                  <a:lnTo>
                    <a:pt x="792614" y="33712"/>
                  </a:lnTo>
                  <a:cubicBezTo>
                    <a:pt x="787126" y="26656"/>
                    <a:pt x="785558" y="17248"/>
                    <a:pt x="783990" y="7056"/>
                  </a:cubicBezTo>
                  <a:cubicBezTo>
                    <a:pt x="783990" y="4704"/>
                    <a:pt x="783990" y="2352"/>
                    <a:pt x="783206" y="0"/>
                  </a:cubicBezTo>
                  <a:cubicBezTo>
                    <a:pt x="778502" y="7840"/>
                    <a:pt x="774582" y="15680"/>
                    <a:pt x="751847" y="11760"/>
                  </a:cubicBezTo>
                  <a:cubicBezTo>
                    <a:pt x="744791" y="10192"/>
                    <a:pt x="736951" y="14896"/>
                    <a:pt x="730679" y="18816"/>
                  </a:cubicBezTo>
                  <a:cubicBezTo>
                    <a:pt x="724407" y="23520"/>
                    <a:pt x="717351" y="27440"/>
                    <a:pt x="710295" y="27440"/>
                  </a:cubicBezTo>
                  <a:lnTo>
                    <a:pt x="700887" y="27440"/>
                  </a:lnTo>
                  <a:cubicBezTo>
                    <a:pt x="690695" y="27440"/>
                    <a:pt x="679720" y="28224"/>
                    <a:pt x="665608" y="26656"/>
                  </a:cubicBezTo>
                  <a:cubicBezTo>
                    <a:pt x="660120" y="25872"/>
                    <a:pt x="656200" y="50175"/>
                    <a:pt x="653064" y="65071"/>
                  </a:cubicBezTo>
                  <a:cubicBezTo>
                    <a:pt x="651496" y="72127"/>
                    <a:pt x="650712" y="78399"/>
                    <a:pt x="649144" y="81535"/>
                  </a:cubicBezTo>
                  <a:lnTo>
                    <a:pt x="649144" y="81535"/>
                  </a:lnTo>
                  <a:lnTo>
                    <a:pt x="649144" y="82319"/>
                  </a:lnTo>
                  <a:lnTo>
                    <a:pt x="648360" y="83103"/>
                  </a:lnTo>
                  <a:cubicBezTo>
                    <a:pt x="645224" y="87023"/>
                    <a:pt x="630328" y="101135"/>
                    <a:pt x="611512" y="112895"/>
                  </a:cubicBezTo>
                  <a:cubicBezTo>
                    <a:pt x="607592" y="115247"/>
                    <a:pt x="604456" y="116815"/>
                    <a:pt x="599752" y="119166"/>
                  </a:cubicBezTo>
                  <a:cubicBezTo>
                    <a:pt x="595833" y="121518"/>
                    <a:pt x="591913" y="123086"/>
                    <a:pt x="587993" y="124655"/>
                  </a:cubicBezTo>
                  <a:lnTo>
                    <a:pt x="587993" y="125438"/>
                  </a:lnTo>
                  <a:cubicBezTo>
                    <a:pt x="573881" y="130926"/>
                    <a:pt x="566041" y="134062"/>
                    <a:pt x="561337" y="137198"/>
                  </a:cubicBezTo>
                  <a:cubicBezTo>
                    <a:pt x="556633" y="139550"/>
                    <a:pt x="553497" y="141118"/>
                    <a:pt x="548793" y="144254"/>
                  </a:cubicBezTo>
                  <a:cubicBezTo>
                    <a:pt x="542521" y="148958"/>
                    <a:pt x="540953" y="152094"/>
                    <a:pt x="534681" y="166990"/>
                  </a:cubicBezTo>
                  <a:lnTo>
                    <a:pt x="534681" y="167774"/>
                  </a:lnTo>
                  <a:cubicBezTo>
                    <a:pt x="527625" y="185022"/>
                    <a:pt x="526057" y="185022"/>
                    <a:pt x="517434" y="189726"/>
                  </a:cubicBezTo>
                  <a:cubicBezTo>
                    <a:pt x="515865" y="190510"/>
                    <a:pt x="513514" y="191294"/>
                    <a:pt x="511945" y="192862"/>
                  </a:cubicBezTo>
                  <a:cubicBezTo>
                    <a:pt x="505674" y="195997"/>
                    <a:pt x="500186" y="198350"/>
                    <a:pt x="494698" y="199917"/>
                  </a:cubicBezTo>
                  <a:lnTo>
                    <a:pt x="491562" y="201485"/>
                  </a:lnTo>
                  <a:lnTo>
                    <a:pt x="490778" y="201485"/>
                  </a:lnTo>
                  <a:cubicBezTo>
                    <a:pt x="484506" y="203837"/>
                    <a:pt x="477450" y="204621"/>
                    <a:pt x="472746" y="204621"/>
                  </a:cubicBezTo>
                  <a:lnTo>
                    <a:pt x="470394" y="204621"/>
                  </a:lnTo>
                  <a:cubicBezTo>
                    <a:pt x="460202" y="204621"/>
                    <a:pt x="447658" y="199134"/>
                    <a:pt x="435899" y="193646"/>
                  </a:cubicBezTo>
                  <a:lnTo>
                    <a:pt x="431979" y="192077"/>
                  </a:lnTo>
                  <a:cubicBezTo>
                    <a:pt x="424923" y="188942"/>
                    <a:pt x="410027" y="195997"/>
                    <a:pt x="404539" y="198350"/>
                  </a:cubicBezTo>
                  <a:cubicBezTo>
                    <a:pt x="401403" y="210109"/>
                    <a:pt x="396699" y="230493"/>
                    <a:pt x="401403" y="237549"/>
                  </a:cubicBezTo>
                  <a:cubicBezTo>
                    <a:pt x="403755" y="240685"/>
                    <a:pt x="406891" y="243037"/>
                    <a:pt x="409243" y="244605"/>
                  </a:cubicBezTo>
                  <a:cubicBezTo>
                    <a:pt x="419435" y="250877"/>
                    <a:pt x="426491" y="256365"/>
                    <a:pt x="417867" y="274396"/>
                  </a:cubicBezTo>
                  <a:cubicBezTo>
                    <a:pt x="410811" y="290076"/>
                    <a:pt x="409243" y="290860"/>
                    <a:pt x="399835" y="295564"/>
                  </a:cubicBezTo>
                  <a:cubicBezTo>
                    <a:pt x="396699" y="297132"/>
                    <a:pt x="393563" y="298700"/>
                    <a:pt x="388075" y="301836"/>
                  </a:cubicBezTo>
                  <a:lnTo>
                    <a:pt x="388075" y="301836"/>
                  </a:lnTo>
                  <a:cubicBezTo>
                    <a:pt x="378667" y="307324"/>
                    <a:pt x="367691" y="307324"/>
                    <a:pt x="359851" y="307324"/>
                  </a:cubicBezTo>
                  <a:lnTo>
                    <a:pt x="352796" y="307324"/>
                  </a:lnTo>
                  <a:cubicBezTo>
                    <a:pt x="352012" y="308108"/>
                    <a:pt x="356716" y="308892"/>
                    <a:pt x="361420" y="315948"/>
                  </a:cubicBezTo>
                  <a:cubicBezTo>
                    <a:pt x="368475" y="326924"/>
                    <a:pt x="374747" y="333196"/>
                    <a:pt x="377883" y="338684"/>
                  </a:cubicBezTo>
                  <a:cubicBezTo>
                    <a:pt x="387291" y="351228"/>
                    <a:pt x="388859" y="352012"/>
                    <a:pt x="388859" y="369259"/>
                  </a:cubicBezTo>
                  <a:lnTo>
                    <a:pt x="388859" y="370043"/>
                  </a:lnTo>
                  <a:cubicBezTo>
                    <a:pt x="388859" y="380235"/>
                    <a:pt x="388859" y="392779"/>
                    <a:pt x="388859" y="404539"/>
                  </a:cubicBezTo>
                  <a:cubicBezTo>
                    <a:pt x="388859" y="416299"/>
                    <a:pt x="389643" y="427275"/>
                    <a:pt x="389643" y="431195"/>
                  </a:cubicBezTo>
                  <a:cubicBezTo>
                    <a:pt x="389643" y="440602"/>
                    <a:pt x="382587" y="444522"/>
                    <a:pt x="375531" y="448442"/>
                  </a:cubicBezTo>
                  <a:lnTo>
                    <a:pt x="370043" y="452362"/>
                  </a:lnTo>
                  <a:cubicBezTo>
                    <a:pt x="370827" y="453930"/>
                    <a:pt x="371611" y="455498"/>
                    <a:pt x="373179" y="457066"/>
                  </a:cubicBezTo>
                  <a:cubicBezTo>
                    <a:pt x="373963" y="458634"/>
                    <a:pt x="375531" y="460202"/>
                    <a:pt x="377099" y="461770"/>
                  </a:cubicBezTo>
                  <a:cubicBezTo>
                    <a:pt x="383371" y="470394"/>
                    <a:pt x="391995" y="477450"/>
                    <a:pt x="396699" y="482154"/>
                  </a:cubicBezTo>
                  <a:cubicBezTo>
                    <a:pt x="403755" y="487642"/>
                    <a:pt x="402187" y="496266"/>
                    <a:pt x="401403" y="504890"/>
                  </a:cubicBezTo>
                  <a:cubicBezTo>
                    <a:pt x="400619" y="510378"/>
                    <a:pt x="399835" y="516650"/>
                    <a:pt x="402187" y="517433"/>
                  </a:cubicBezTo>
                  <a:cubicBezTo>
                    <a:pt x="406891" y="519786"/>
                    <a:pt x="411595" y="520570"/>
                    <a:pt x="416299" y="521353"/>
                  </a:cubicBezTo>
                  <a:cubicBezTo>
                    <a:pt x="424139" y="522921"/>
                    <a:pt x="432763" y="524490"/>
                    <a:pt x="446874" y="532329"/>
                  </a:cubicBezTo>
                  <a:cubicBezTo>
                    <a:pt x="454714" y="536249"/>
                    <a:pt x="460986" y="538601"/>
                    <a:pt x="466474" y="540169"/>
                  </a:cubicBezTo>
                  <a:cubicBezTo>
                    <a:pt x="476666" y="544089"/>
                    <a:pt x="483722" y="546441"/>
                    <a:pt x="494698" y="557417"/>
                  </a:cubicBezTo>
                  <a:cubicBezTo>
                    <a:pt x="497834" y="560553"/>
                    <a:pt x="500186" y="564473"/>
                    <a:pt x="503322" y="569177"/>
                  </a:cubicBezTo>
                  <a:cubicBezTo>
                    <a:pt x="505674" y="573881"/>
                    <a:pt x="508810" y="579369"/>
                    <a:pt x="511945" y="585641"/>
                  </a:cubicBezTo>
                  <a:cubicBezTo>
                    <a:pt x="526057" y="617784"/>
                    <a:pt x="543305" y="668744"/>
                    <a:pt x="553497" y="704807"/>
                  </a:cubicBezTo>
                  <a:cubicBezTo>
                    <a:pt x="560553" y="732247"/>
                    <a:pt x="562121" y="745575"/>
                    <a:pt x="562121" y="754199"/>
                  </a:cubicBezTo>
                  <a:cubicBezTo>
                    <a:pt x="562905" y="759687"/>
                    <a:pt x="562905" y="763607"/>
                    <a:pt x="565257" y="766742"/>
                  </a:cubicBezTo>
                  <a:cubicBezTo>
                    <a:pt x="568393" y="770662"/>
                    <a:pt x="573097" y="774582"/>
                    <a:pt x="579369" y="779286"/>
                  </a:cubicBezTo>
                  <a:cubicBezTo>
                    <a:pt x="588777" y="786342"/>
                    <a:pt x="598968" y="793398"/>
                    <a:pt x="606024" y="805158"/>
                  </a:cubicBezTo>
                  <a:cubicBezTo>
                    <a:pt x="611512" y="814566"/>
                    <a:pt x="617784" y="825542"/>
                    <a:pt x="621704" y="834949"/>
                  </a:cubicBezTo>
                  <a:cubicBezTo>
                    <a:pt x="626408" y="847493"/>
                    <a:pt x="627976" y="858469"/>
                    <a:pt x="620136" y="864741"/>
                  </a:cubicBezTo>
                  <a:cubicBezTo>
                    <a:pt x="617784" y="867093"/>
                    <a:pt x="614648" y="869445"/>
                    <a:pt x="610728" y="871797"/>
                  </a:cubicBezTo>
                  <a:cubicBezTo>
                    <a:pt x="603672" y="876501"/>
                    <a:pt x="596617" y="882773"/>
                    <a:pt x="592697" y="887477"/>
                  </a:cubicBezTo>
                  <a:lnTo>
                    <a:pt x="592697" y="888261"/>
                  </a:lnTo>
                  <a:cubicBezTo>
                    <a:pt x="591129" y="889829"/>
                    <a:pt x="587209" y="893749"/>
                    <a:pt x="580153" y="899237"/>
                  </a:cubicBezTo>
                  <a:cubicBezTo>
                    <a:pt x="574665" y="903157"/>
                    <a:pt x="566041" y="910213"/>
                    <a:pt x="555065" y="918837"/>
                  </a:cubicBezTo>
                  <a:cubicBezTo>
                    <a:pt x="503322" y="958036"/>
                    <a:pt x="417083" y="1021539"/>
                    <a:pt x="401403" y="1033299"/>
                  </a:cubicBezTo>
                  <a:lnTo>
                    <a:pt x="401403" y="1033299"/>
                  </a:lnTo>
                  <a:cubicBezTo>
                    <a:pt x="397483" y="1036435"/>
                    <a:pt x="391211" y="1040355"/>
                    <a:pt x="382587" y="1046627"/>
                  </a:cubicBezTo>
                  <a:cubicBezTo>
                    <a:pt x="374747" y="1052115"/>
                    <a:pt x="363771" y="1059955"/>
                    <a:pt x="349660" y="1068579"/>
                  </a:cubicBezTo>
                  <a:cubicBezTo>
                    <a:pt x="285372" y="1111698"/>
                    <a:pt x="185806" y="1177553"/>
                    <a:pt x="175614" y="1182257"/>
                  </a:cubicBezTo>
                  <a:cubicBezTo>
                    <a:pt x="160718" y="1188529"/>
                    <a:pt x="142686" y="1165793"/>
                    <a:pt x="125438" y="1144626"/>
                  </a:cubicBezTo>
                  <a:cubicBezTo>
                    <a:pt x="117599" y="1133650"/>
                    <a:pt x="109759" y="1123458"/>
                    <a:pt x="104271" y="1119538"/>
                  </a:cubicBezTo>
                  <a:lnTo>
                    <a:pt x="104271" y="1118754"/>
                  </a:lnTo>
                  <a:lnTo>
                    <a:pt x="98783" y="1114050"/>
                  </a:lnTo>
                  <a:cubicBezTo>
                    <a:pt x="90159" y="1106994"/>
                    <a:pt x="78399" y="1096802"/>
                    <a:pt x="66639" y="1089746"/>
                  </a:cubicBezTo>
                  <a:cubicBezTo>
                    <a:pt x="58015" y="1083474"/>
                    <a:pt x="50175" y="1078771"/>
                    <a:pt x="49391" y="1079555"/>
                  </a:cubicBezTo>
                  <a:cubicBezTo>
                    <a:pt x="45471" y="1085826"/>
                    <a:pt x="39984" y="1097586"/>
                    <a:pt x="35280" y="1110914"/>
                  </a:cubicBezTo>
                  <a:cubicBezTo>
                    <a:pt x="29792" y="1124242"/>
                    <a:pt x="25088" y="1139138"/>
                    <a:pt x="21168" y="1150898"/>
                  </a:cubicBezTo>
                  <a:lnTo>
                    <a:pt x="21168" y="1151682"/>
                  </a:lnTo>
                  <a:cubicBezTo>
                    <a:pt x="18816" y="1157954"/>
                    <a:pt x="18816" y="1165793"/>
                    <a:pt x="18032" y="1172849"/>
                  </a:cubicBezTo>
                  <a:cubicBezTo>
                    <a:pt x="17248" y="1183041"/>
                    <a:pt x="16464" y="1190881"/>
                    <a:pt x="11760" y="1195585"/>
                  </a:cubicBezTo>
                  <a:cubicBezTo>
                    <a:pt x="8624" y="1197153"/>
                    <a:pt x="6272" y="1198721"/>
                    <a:pt x="3136" y="1197153"/>
                  </a:cubicBezTo>
                  <a:lnTo>
                    <a:pt x="0" y="1197153"/>
                  </a:lnTo>
                  <a:cubicBezTo>
                    <a:pt x="0" y="1205777"/>
                    <a:pt x="2352" y="1223809"/>
                    <a:pt x="21168" y="1251248"/>
                  </a:cubicBezTo>
                  <a:lnTo>
                    <a:pt x="21952" y="1252032"/>
                  </a:lnTo>
                  <a:cubicBezTo>
                    <a:pt x="25872" y="1258304"/>
                    <a:pt x="31360" y="1266928"/>
                    <a:pt x="38415" y="1277120"/>
                  </a:cubicBezTo>
                  <a:cubicBezTo>
                    <a:pt x="44688" y="1287312"/>
                    <a:pt x="52527" y="1299856"/>
                    <a:pt x="61151" y="1312400"/>
                  </a:cubicBezTo>
                  <a:cubicBezTo>
                    <a:pt x="103487" y="1379823"/>
                    <a:pt x="159934" y="1473118"/>
                    <a:pt x="163854" y="1488013"/>
                  </a:cubicBezTo>
                  <a:lnTo>
                    <a:pt x="163854" y="1488798"/>
                  </a:lnTo>
                  <a:cubicBezTo>
                    <a:pt x="166990" y="1504477"/>
                    <a:pt x="167774" y="1535053"/>
                    <a:pt x="169342" y="1566413"/>
                  </a:cubicBezTo>
                  <a:cubicBezTo>
                    <a:pt x="169342" y="1576604"/>
                    <a:pt x="169342" y="1586012"/>
                    <a:pt x="170126" y="1595420"/>
                  </a:cubicBezTo>
                  <a:lnTo>
                    <a:pt x="170126" y="1596988"/>
                  </a:lnTo>
                  <a:cubicBezTo>
                    <a:pt x="170126" y="1602476"/>
                    <a:pt x="170910" y="1607964"/>
                    <a:pt x="171694" y="1614236"/>
                  </a:cubicBezTo>
                  <a:cubicBezTo>
                    <a:pt x="172478" y="1619724"/>
                    <a:pt x="174046" y="1625996"/>
                    <a:pt x="174830" y="1631484"/>
                  </a:cubicBezTo>
                  <a:cubicBezTo>
                    <a:pt x="181102" y="1660491"/>
                    <a:pt x="194429" y="1687147"/>
                    <a:pt x="212461" y="1689499"/>
                  </a:cubicBezTo>
                  <a:lnTo>
                    <a:pt x="214813" y="1690283"/>
                  </a:lnTo>
                  <a:cubicBezTo>
                    <a:pt x="234413" y="1691851"/>
                    <a:pt x="268909" y="1682443"/>
                    <a:pt x="293996" y="1675387"/>
                  </a:cubicBezTo>
                  <a:cubicBezTo>
                    <a:pt x="308892" y="1671467"/>
                    <a:pt x="320652" y="1668331"/>
                    <a:pt x="326140" y="1668331"/>
                  </a:cubicBezTo>
                  <a:lnTo>
                    <a:pt x="326924" y="1668331"/>
                  </a:lnTo>
                  <a:lnTo>
                    <a:pt x="327708" y="1668331"/>
                  </a:lnTo>
                  <a:lnTo>
                    <a:pt x="327708" y="1669115"/>
                  </a:lnTo>
                  <a:cubicBezTo>
                    <a:pt x="330844" y="1669899"/>
                    <a:pt x="334764" y="1671467"/>
                    <a:pt x="339468" y="1673035"/>
                  </a:cubicBezTo>
                  <a:cubicBezTo>
                    <a:pt x="344172" y="1674603"/>
                    <a:pt x="349660" y="1677739"/>
                    <a:pt x="355931" y="1680091"/>
                  </a:cubicBezTo>
                  <a:cubicBezTo>
                    <a:pt x="387291" y="1695771"/>
                    <a:pt x="432763" y="1724778"/>
                    <a:pt x="432763" y="1737322"/>
                  </a:cubicBezTo>
                  <a:lnTo>
                    <a:pt x="432763" y="1738106"/>
                  </a:lnTo>
                  <a:cubicBezTo>
                    <a:pt x="432763" y="1745946"/>
                    <a:pt x="426491" y="1789066"/>
                    <a:pt x="421003" y="1829833"/>
                  </a:cubicBezTo>
                  <a:cubicBezTo>
                    <a:pt x="415515" y="1869033"/>
                    <a:pt x="410027" y="1905880"/>
                    <a:pt x="410027" y="1911368"/>
                  </a:cubicBezTo>
                  <a:cubicBezTo>
                    <a:pt x="410027" y="1915288"/>
                    <a:pt x="408459" y="1921560"/>
                    <a:pt x="406891" y="1930968"/>
                  </a:cubicBezTo>
                  <a:cubicBezTo>
                    <a:pt x="400619" y="1960759"/>
                    <a:pt x="388859" y="2016423"/>
                    <a:pt x="406891" y="2024263"/>
                  </a:cubicBezTo>
                  <a:cubicBezTo>
                    <a:pt x="421787" y="2030535"/>
                    <a:pt x="438250" y="2033671"/>
                    <a:pt x="457850" y="2034455"/>
                  </a:cubicBezTo>
                  <a:cubicBezTo>
                    <a:pt x="477450" y="2034455"/>
                    <a:pt x="501754" y="2031319"/>
                    <a:pt x="532329" y="2025831"/>
                  </a:cubicBezTo>
                  <a:cubicBezTo>
                    <a:pt x="570745" y="2017991"/>
                    <a:pt x="604456" y="2003879"/>
                    <a:pt x="635032" y="1992119"/>
                  </a:cubicBezTo>
                  <a:cubicBezTo>
                    <a:pt x="651496" y="1985063"/>
                    <a:pt x="667960" y="1978791"/>
                    <a:pt x="684423" y="1974087"/>
                  </a:cubicBezTo>
                  <a:cubicBezTo>
                    <a:pt x="705591" y="1967815"/>
                    <a:pt x="723623" y="1953704"/>
                    <a:pt x="739303" y="1940376"/>
                  </a:cubicBezTo>
                  <a:cubicBezTo>
                    <a:pt x="754982" y="1925480"/>
                    <a:pt x="767526" y="1909800"/>
                    <a:pt x="776150" y="1898824"/>
                  </a:cubicBezTo>
                  <a:cubicBezTo>
                    <a:pt x="781638" y="1890984"/>
                    <a:pt x="780070" y="1858057"/>
                    <a:pt x="777718" y="1824345"/>
                  </a:cubicBezTo>
                  <a:cubicBezTo>
                    <a:pt x="775366" y="1780442"/>
                    <a:pt x="772230" y="1734186"/>
                    <a:pt x="790262" y="1723995"/>
                  </a:cubicBezTo>
                  <a:lnTo>
                    <a:pt x="791830" y="1723211"/>
                  </a:lnTo>
                  <a:cubicBezTo>
                    <a:pt x="812214" y="1712235"/>
                    <a:pt x="856117" y="1713019"/>
                    <a:pt x="891397" y="1713803"/>
                  </a:cubicBezTo>
                  <a:cubicBezTo>
                    <a:pt x="903941" y="1714587"/>
                    <a:pt x="915700" y="1714587"/>
                    <a:pt x="924324" y="1713803"/>
                  </a:cubicBezTo>
                  <a:lnTo>
                    <a:pt x="925892" y="1713803"/>
                  </a:lnTo>
                  <a:cubicBezTo>
                    <a:pt x="929812" y="1713019"/>
                    <a:pt x="935300" y="1712235"/>
                    <a:pt x="941572" y="1710667"/>
                  </a:cubicBezTo>
                  <a:cubicBezTo>
                    <a:pt x="947844" y="1709099"/>
                    <a:pt x="954900" y="1706747"/>
                    <a:pt x="963524" y="1704395"/>
                  </a:cubicBezTo>
                  <a:cubicBezTo>
                    <a:pt x="1003507" y="1691067"/>
                    <a:pt x="1056035" y="1668331"/>
                    <a:pt x="1073283" y="1659707"/>
                  </a:cubicBezTo>
                  <a:cubicBezTo>
                    <a:pt x="1076418" y="1658139"/>
                    <a:pt x="1079555" y="1657355"/>
                    <a:pt x="1082690" y="1656571"/>
                  </a:cubicBezTo>
                  <a:cubicBezTo>
                    <a:pt x="1097586" y="1654219"/>
                    <a:pt x="1118754" y="1662059"/>
                    <a:pt x="1136002" y="1673035"/>
                  </a:cubicBezTo>
                  <a:cubicBezTo>
                    <a:pt x="1153250" y="1683227"/>
                    <a:pt x="1168145" y="1696555"/>
                    <a:pt x="1172065" y="1703611"/>
                  </a:cubicBezTo>
                  <a:cubicBezTo>
                    <a:pt x="1172849" y="1705179"/>
                    <a:pt x="1173633" y="1706747"/>
                    <a:pt x="1173633" y="1708315"/>
                  </a:cubicBezTo>
                  <a:lnTo>
                    <a:pt x="1173633" y="1709099"/>
                  </a:lnTo>
                  <a:lnTo>
                    <a:pt x="1174417" y="1709883"/>
                  </a:lnTo>
                  <a:lnTo>
                    <a:pt x="1174417" y="1710667"/>
                  </a:lnTo>
                  <a:cubicBezTo>
                    <a:pt x="1173633" y="1719291"/>
                    <a:pt x="1160305" y="1742026"/>
                    <a:pt x="1143842" y="1767114"/>
                  </a:cubicBezTo>
                  <a:cubicBezTo>
                    <a:pt x="1128162" y="1792986"/>
                    <a:pt x="1110130" y="1821993"/>
                    <a:pt x="1106210" y="1835321"/>
                  </a:cubicBezTo>
                  <a:lnTo>
                    <a:pt x="1106210" y="1836105"/>
                  </a:lnTo>
                  <a:cubicBezTo>
                    <a:pt x="1101506" y="1851785"/>
                    <a:pt x="1110914" y="1875305"/>
                    <a:pt x="1117186" y="1892552"/>
                  </a:cubicBezTo>
                  <a:cubicBezTo>
                    <a:pt x="1121106" y="1902744"/>
                    <a:pt x="1123458" y="1910584"/>
                    <a:pt x="1123458" y="1916072"/>
                  </a:cubicBezTo>
                  <a:lnTo>
                    <a:pt x="1123458" y="1916072"/>
                  </a:lnTo>
                  <a:cubicBezTo>
                    <a:pt x="1123458" y="1919208"/>
                    <a:pt x="1121890" y="1923912"/>
                    <a:pt x="1119538" y="1930184"/>
                  </a:cubicBezTo>
                  <a:cubicBezTo>
                    <a:pt x="1117186" y="1935672"/>
                    <a:pt x="1114050" y="1942728"/>
                    <a:pt x="1110914" y="1950568"/>
                  </a:cubicBezTo>
                  <a:cubicBezTo>
                    <a:pt x="1092098" y="1992119"/>
                    <a:pt x="1057603" y="2057974"/>
                    <a:pt x="1051331" y="2062678"/>
                  </a:cubicBezTo>
                  <a:cubicBezTo>
                    <a:pt x="1045059" y="2068166"/>
                    <a:pt x="1037219" y="2065814"/>
                    <a:pt x="1028595" y="2064246"/>
                  </a:cubicBezTo>
                  <a:lnTo>
                    <a:pt x="1028595" y="2063462"/>
                  </a:lnTo>
                  <a:cubicBezTo>
                    <a:pt x="1024675" y="2062678"/>
                    <a:pt x="1021539" y="2061894"/>
                    <a:pt x="1018403" y="2061894"/>
                  </a:cubicBezTo>
                  <a:lnTo>
                    <a:pt x="1018403" y="2061894"/>
                  </a:lnTo>
                  <a:lnTo>
                    <a:pt x="1018403" y="2110502"/>
                  </a:lnTo>
                  <a:cubicBezTo>
                    <a:pt x="1023107" y="2108934"/>
                    <a:pt x="1029379" y="2107366"/>
                    <a:pt x="1036435" y="2105798"/>
                  </a:cubicBezTo>
                  <a:cubicBezTo>
                    <a:pt x="1063875" y="2098742"/>
                    <a:pt x="1069363" y="2112070"/>
                    <a:pt x="1088178" y="2112854"/>
                  </a:cubicBezTo>
                  <a:cubicBezTo>
                    <a:pt x="1106994" y="2113638"/>
                    <a:pt x="1127378" y="2116774"/>
                    <a:pt x="1136002" y="2119125"/>
                  </a:cubicBezTo>
                  <a:cubicBezTo>
                    <a:pt x="1144626" y="2121478"/>
                    <a:pt x="1143842" y="2134021"/>
                    <a:pt x="1145410" y="2136373"/>
                  </a:cubicBezTo>
                  <a:cubicBezTo>
                    <a:pt x="1146978" y="2139509"/>
                    <a:pt x="1151682" y="2157541"/>
                    <a:pt x="1151682" y="2157541"/>
                  </a:cubicBezTo>
                  <a:cubicBezTo>
                    <a:pt x="1151682" y="2157541"/>
                    <a:pt x="1183041" y="2161461"/>
                    <a:pt x="1198721" y="2162245"/>
                  </a:cubicBezTo>
                  <a:cubicBezTo>
                    <a:pt x="1215185" y="2163029"/>
                    <a:pt x="1217537" y="2152837"/>
                    <a:pt x="1226161" y="2152053"/>
                  </a:cubicBezTo>
                  <a:cubicBezTo>
                    <a:pt x="1234000" y="2151269"/>
                    <a:pt x="1252032" y="2148133"/>
                    <a:pt x="1264576" y="2144997"/>
                  </a:cubicBezTo>
                  <a:cubicBezTo>
                    <a:pt x="1277120" y="2141078"/>
                    <a:pt x="1287312" y="2133238"/>
                    <a:pt x="1293584" y="2130101"/>
                  </a:cubicBezTo>
                  <a:cubicBezTo>
                    <a:pt x="1300640" y="2126182"/>
                    <a:pt x="1300640" y="2127750"/>
                    <a:pt x="1316319" y="2134021"/>
                  </a:cubicBezTo>
                  <a:cubicBezTo>
                    <a:pt x="1331999" y="2139509"/>
                    <a:pt x="1355519" y="2169301"/>
                    <a:pt x="1356303" y="2170869"/>
                  </a:cubicBezTo>
                  <a:cubicBezTo>
                    <a:pt x="1357087" y="2173221"/>
                    <a:pt x="1357087" y="2182629"/>
                    <a:pt x="1365711" y="2185765"/>
                  </a:cubicBezTo>
                  <a:cubicBezTo>
                    <a:pt x="1374335" y="2188901"/>
                    <a:pt x="1380607" y="2197524"/>
                    <a:pt x="1385311" y="2202229"/>
                  </a:cubicBezTo>
                  <a:cubicBezTo>
                    <a:pt x="1390014" y="2207717"/>
                    <a:pt x="1394718" y="2210069"/>
                    <a:pt x="1414318" y="2206932"/>
                  </a:cubicBezTo>
                  <a:cubicBezTo>
                    <a:pt x="1429998" y="2203797"/>
                    <a:pt x="1455870" y="2197524"/>
                    <a:pt x="1471550" y="2193604"/>
                  </a:cubicBezTo>
                  <a:lnTo>
                    <a:pt x="1470766" y="2145781"/>
                  </a:lnTo>
                  <a:cubicBezTo>
                    <a:pt x="1462926" y="2129318"/>
                    <a:pt x="1437054" y="2082278"/>
                    <a:pt x="1416670" y="2056406"/>
                  </a:cubicBezTo>
                </a:path>
              </a:pathLst>
            </a:custGeom>
            <a:solidFill>
              <a:srgbClr val="DADADA"/>
            </a:solidFill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8FA0ECE-F2A6-4FC4-ACB0-C92FE33B493D}"/>
              </a:ext>
            </a:extLst>
          </p:cNvPr>
          <p:cNvSpPr/>
          <p:nvPr/>
        </p:nvSpPr>
        <p:spPr>
          <a:xfrm>
            <a:off x="9704538" y="4931943"/>
            <a:ext cx="2095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Доля населения, систематически занимающегося физической культурой и спортом, в общей численности населения %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484A93CA-7983-42C3-9F68-87864D1E7E97}"/>
              </a:ext>
            </a:extLst>
          </p:cNvPr>
          <p:cNvSpPr/>
          <p:nvPr/>
        </p:nvSpPr>
        <p:spPr>
          <a:xfrm>
            <a:off x="9704538" y="5754014"/>
            <a:ext cx="2008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Уровень обеспеченности населения спортивными сооружениями исходя из единовременной пропускной способности объектов спорта %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96BBDA9C-2D12-4C03-8CE7-B419A214237B}"/>
              </a:ext>
            </a:extLst>
          </p:cNvPr>
          <p:cNvSpPr/>
          <p:nvPr/>
        </p:nvSpPr>
        <p:spPr>
          <a:xfrm>
            <a:off x="4196170" y="4166775"/>
            <a:ext cx="12297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Ханты-Мансийск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="" xmlns:a16="http://schemas.microsoft.com/office/drawing/2014/main" id="{2884A069-B350-4C45-A818-7888FA8B763C}"/>
              </a:ext>
            </a:extLst>
          </p:cNvPr>
          <p:cNvSpPr/>
          <p:nvPr/>
        </p:nvSpPr>
        <p:spPr>
          <a:xfrm>
            <a:off x="4597123" y="3883560"/>
            <a:ext cx="274781" cy="274781"/>
          </a:xfrm>
          <a:prstGeom prst="ellipse">
            <a:avLst/>
          </a:prstGeom>
          <a:solidFill>
            <a:srgbClr val="FC99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D9757344-0CDA-4CD8-A028-EBF522039CC1}"/>
              </a:ext>
            </a:extLst>
          </p:cNvPr>
          <p:cNvCxnSpPr>
            <a:cxnSpLocks/>
          </p:cNvCxnSpPr>
          <p:nvPr/>
        </p:nvCxnSpPr>
        <p:spPr>
          <a:xfrm>
            <a:off x="4734513" y="4390842"/>
            <a:ext cx="0" cy="133295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DF014734-BD4A-4BC9-907B-EC355FE90F11}"/>
              </a:ext>
            </a:extLst>
          </p:cNvPr>
          <p:cNvSpPr/>
          <p:nvPr/>
        </p:nvSpPr>
        <p:spPr>
          <a:xfrm>
            <a:off x="4223227" y="5453393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9AD3FECE-F14D-4079-B535-232F66D2DA53}"/>
              </a:ext>
            </a:extLst>
          </p:cNvPr>
          <p:cNvSpPr/>
          <p:nvPr/>
        </p:nvSpPr>
        <p:spPr>
          <a:xfrm>
            <a:off x="4795338" y="5445746"/>
            <a:ext cx="5318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6A710284-B3E1-4D8F-AE3B-A152D0F40FB4}"/>
              </a:ext>
            </a:extLst>
          </p:cNvPr>
          <p:cNvCxnSpPr>
            <a:cxnSpLocks/>
          </p:cNvCxnSpPr>
          <p:nvPr/>
        </p:nvCxnSpPr>
        <p:spPr>
          <a:xfrm flipH="1">
            <a:off x="4766295" y="5722745"/>
            <a:ext cx="506886" cy="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6EDEA86D-7382-4890-81DB-264208BFE72B}"/>
              </a:ext>
            </a:extLst>
          </p:cNvPr>
          <p:cNvCxnSpPr>
            <a:cxnSpLocks/>
          </p:cNvCxnSpPr>
          <p:nvPr/>
        </p:nvCxnSpPr>
        <p:spPr>
          <a:xfrm flipH="1">
            <a:off x="4208946" y="5722745"/>
            <a:ext cx="50688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07CB9820-0F0D-492E-A647-B2301C0078D3}"/>
              </a:ext>
            </a:extLst>
          </p:cNvPr>
          <p:cNvCxnSpPr>
            <a:cxnSpLocks/>
          </p:cNvCxnSpPr>
          <p:nvPr/>
        </p:nvCxnSpPr>
        <p:spPr>
          <a:xfrm flipH="1">
            <a:off x="9804204" y="5722745"/>
            <a:ext cx="506886" cy="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="" xmlns:a16="http://schemas.microsoft.com/office/drawing/2014/main" id="{D180519C-AF14-4446-9574-168AF0477252}"/>
              </a:ext>
            </a:extLst>
          </p:cNvPr>
          <p:cNvCxnSpPr>
            <a:cxnSpLocks/>
          </p:cNvCxnSpPr>
          <p:nvPr/>
        </p:nvCxnSpPr>
        <p:spPr>
          <a:xfrm flipH="1">
            <a:off x="9804204" y="4900674"/>
            <a:ext cx="50688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527D5395-E7FF-4658-9E24-83A90903F724}"/>
              </a:ext>
            </a:extLst>
          </p:cNvPr>
          <p:cNvSpPr/>
          <p:nvPr/>
        </p:nvSpPr>
        <p:spPr>
          <a:xfrm>
            <a:off x="6225453" y="3137105"/>
            <a:ext cx="7194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Когалым</a:t>
            </a:r>
          </a:p>
        </p:txBody>
      </p:sp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19B7F11D-FAEF-42E0-9906-302BCBCA40AF}"/>
              </a:ext>
            </a:extLst>
          </p:cNvPr>
          <p:cNvSpPr/>
          <p:nvPr/>
        </p:nvSpPr>
        <p:spPr>
          <a:xfrm>
            <a:off x="6944872" y="3087929"/>
            <a:ext cx="274781" cy="274781"/>
          </a:xfrm>
          <a:prstGeom prst="ellipse">
            <a:avLst/>
          </a:prstGeom>
          <a:solidFill>
            <a:srgbClr val="FC99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C93C4DD6-ABC9-45A7-B436-0D47D6DBDCFF}"/>
              </a:ext>
            </a:extLst>
          </p:cNvPr>
          <p:cNvCxnSpPr>
            <a:cxnSpLocks/>
          </p:cNvCxnSpPr>
          <p:nvPr/>
        </p:nvCxnSpPr>
        <p:spPr>
          <a:xfrm>
            <a:off x="7085913" y="1700762"/>
            <a:ext cx="0" cy="133295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="" xmlns:a16="http://schemas.microsoft.com/office/drawing/2014/main" id="{B19CAC3A-FD76-4C47-8E04-0414E4FB8F1F}"/>
              </a:ext>
            </a:extLst>
          </p:cNvPr>
          <p:cNvSpPr/>
          <p:nvPr/>
        </p:nvSpPr>
        <p:spPr>
          <a:xfrm>
            <a:off x="6574627" y="1437776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53%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5D836A0E-62D4-4D6C-8009-E8619E04B383}"/>
              </a:ext>
            </a:extLst>
          </p:cNvPr>
          <p:cNvSpPr/>
          <p:nvPr/>
        </p:nvSpPr>
        <p:spPr>
          <a:xfrm>
            <a:off x="7146738" y="1430129"/>
            <a:ext cx="5318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="" xmlns:a16="http://schemas.microsoft.com/office/drawing/2014/main" id="{E1EC6E2C-4D01-4885-832F-01BF6B7537BF}"/>
              </a:ext>
            </a:extLst>
          </p:cNvPr>
          <p:cNvCxnSpPr>
            <a:cxnSpLocks/>
          </p:cNvCxnSpPr>
          <p:nvPr/>
        </p:nvCxnSpPr>
        <p:spPr>
          <a:xfrm flipH="1">
            <a:off x="7117695" y="1707128"/>
            <a:ext cx="506886" cy="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F7F7BC05-A8A0-4C7E-9103-65099A2AA730}"/>
              </a:ext>
            </a:extLst>
          </p:cNvPr>
          <p:cNvCxnSpPr>
            <a:cxnSpLocks/>
          </p:cNvCxnSpPr>
          <p:nvPr/>
        </p:nvCxnSpPr>
        <p:spPr>
          <a:xfrm flipH="1">
            <a:off x="6560346" y="1707128"/>
            <a:ext cx="50688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489BC2A7-2E3F-4951-8EC8-65CFA15DB079}"/>
              </a:ext>
            </a:extLst>
          </p:cNvPr>
          <p:cNvSpPr/>
          <p:nvPr/>
        </p:nvSpPr>
        <p:spPr>
          <a:xfrm>
            <a:off x="6941212" y="4006287"/>
            <a:ext cx="8527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Лангепас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="" xmlns:a16="http://schemas.microsoft.com/office/drawing/2014/main" id="{DE46E1DC-8095-468A-B47F-3A621B11A5EF}"/>
              </a:ext>
            </a:extLst>
          </p:cNvPr>
          <p:cNvSpPr/>
          <p:nvPr/>
        </p:nvSpPr>
        <p:spPr>
          <a:xfrm>
            <a:off x="6702046" y="3985671"/>
            <a:ext cx="274781" cy="274781"/>
          </a:xfrm>
          <a:prstGeom prst="ellipse">
            <a:avLst/>
          </a:prstGeom>
          <a:solidFill>
            <a:srgbClr val="FC99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="" xmlns:a16="http://schemas.microsoft.com/office/drawing/2014/main" id="{0BDA10D6-82E4-4C60-8CB3-81C76B58B4F7}"/>
              </a:ext>
            </a:extLst>
          </p:cNvPr>
          <p:cNvCxnSpPr>
            <a:cxnSpLocks/>
          </p:cNvCxnSpPr>
          <p:nvPr/>
        </p:nvCxnSpPr>
        <p:spPr>
          <a:xfrm>
            <a:off x="6841987" y="4390842"/>
            <a:ext cx="0" cy="133295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655D20A5-EB43-4D92-94AA-18524F254B0C}"/>
              </a:ext>
            </a:extLst>
          </p:cNvPr>
          <p:cNvSpPr/>
          <p:nvPr/>
        </p:nvSpPr>
        <p:spPr>
          <a:xfrm>
            <a:off x="6330701" y="5453393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1381C970-086F-4446-9CB4-6AA7DC9766F3}"/>
              </a:ext>
            </a:extLst>
          </p:cNvPr>
          <p:cNvSpPr/>
          <p:nvPr/>
        </p:nvSpPr>
        <p:spPr>
          <a:xfrm>
            <a:off x="6902812" y="5445746"/>
            <a:ext cx="5318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8%</a:t>
            </a: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ADAB3F4A-1736-43DF-95FA-420243FC7B4D}"/>
              </a:ext>
            </a:extLst>
          </p:cNvPr>
          <p:cNvCxnSpPr>
            <a:cxnSpLocks/>
          </p:cNvCxnSpPr>
          <p:nvPr/>
        </p:nvCxnSpPr>
        <p:spPr>
          <a:xfrm flipH="1">
            <a:off x="6873769" y="5722745"/>
            <a:ext cx="506886" cy="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="" xmlns:a16="http://schemas.microsoft.com/office/drawing/2014/main" id="{C35160E5-61DB-4812-B5E0-29F0FB5ACE83}"/>
              </a:ext>
            </a:extLst>
          </p:cNvPr>
          <p:cNvCxnSpPr>
            <a:cxnSpLocks/>
          </p:cNvCxnSpPr>
          <p:nvPr/>
        </p:nvCxnSpPr>
        <p:spPr>
          <a:xfrm flipH="1">
            <a:off x="6316420" y="5722745"/>
            <a:ext cx="50688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C5E827CB-C699-49BF-AB00-46A76998B46D}"/>
              </a:ext>
            </a:extLst>
          </p:cNvPr>
          <p:cNvSpPr/>
          <p:nvPr/>
        </p:nvSpPr>
        <p:spPr>
          <a:xfrm>
            <a:off x="7252255" y="4387776"/>
            <a:ext cx="8527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Мегион</a:t>
            </a:r>
          </a:p>
        </p:txBody>
      </p:sp>
      <p:sp>
        <p:nvSpPr>
          <p:cNvPr id="60" name="Овал 59">
            <a:extLst>
              <a:ext uri="{FF2B5EF4-FFF2-40B4-BE49-F238E27FC236}">
                <a16:creationId xmlns="" xmlns:a16="http://schemas.microsoft.com/office/drawing/2014/main" id="{40492595-CABA-455A-ABF3-FED8F6F5B183}"/>
              </a:ext>
            </a:extLst>
          </p:cNvPr>
          <p:cNvSpPr/>
          <p:nvPr/>
        </p:nvSpPr>
        <p:spPr>
          <a:xfrm>
            <a:off x="7013089" y="4367160"/>
            <a:ext cx="274781" cy="274781"/>
          </a:xfrm>
          <a:prstGeom prst="ellipse">
            <a:avLst/>
          </a:prstGeom>
          <a:solidFill>
            <a:srgbClr val="FC99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CA04F244-E978-4C1A-B9A7-FF5A44AA8EE2}"/>
              </a:ext>
            </a:extLst>
          </p:cNvPr>
          <p:cNvCxnSpPr>
            <a:cxnSpLocks/>
          </p:cNvCxnSpPr>
          <p:nvPr/>
        </p:nvCxnSpPr>
        <p:spPr>
          <a:xfrm>
            <a:off x="7541623" y="4583974"/>
            <a:ext cx="1244" cy="1662924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="" xmlns:a16="http://schemas.microsoft.com/office/drawing/2014/main" id="{0D8AA10C-0594-4A7B-977D-15A3BAFDC89F}"/>
              </a:ext>
            </a:extLst>
          </p:cNvPr>
          <p:cNvSpPr/>
          <p:nvPr/>
        </p:nvSpPr>
        <p:spPr>
          <a:xfrm>
            <a:off x="7031581" y="5976499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59%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="" xmlns:a16="http://schemas.microsoft.com/office/drawing/2014/main" id="{93220CCB-C00D-4A13-B0EF-2183EAB09EB6}"/>
              </a:ext>
            </a:extLst>
          </p:cNvPr>
          <p:cNvSpPr/>
          <p:nvPr/>
        </p:nvSpPr>
        <p:spPr>
          <a:xfrm>
            <a:off x="7603692" y="5968852"/>
            <a:ext cx="5318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="" xmlns:a16="http://schemas.microsoft.com/office/drawing/2014/main" id="{AB0230DF-6580-41E9-BC0C-4C625003B5D8}"/>
              </a:ext>
            </a:extLst>
          </p:cNvPr>
          <p:cNvCxnSpPr>
            <a:cxnSpLocks/>
          </p:cNvCxnSpPr>
          <p:nvPr/>
        </p:nvCxnSpPr>
        <p:spPr>
          <a:xfrm flipH="1">
            <a:off x="7574649" y="6245851"/>
            <a:ext cx="506886" cy="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="" xmlns:a16="http://schemas.microsoft.com/office/drawing/2014/main" id="{4197B816-9437-45D5-A9A1-05BC2C552DF3}"/>
              </a:ext>
            </a:extLst>
          </p:cNvPr>
          <p:cNvCxnSpPr>
            <a:cxnSpLocks/>
          </p:cNvCxnSpPr>
          <p:nvPr/>
        </p:nvCxnSpPr>
        <p:spPr>
          <a:xfrm flipH="1">
            <a:off x="7017300" y="6245851"/>
            <a:ext cx="50688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AE1D490E-2874-4BFF-99DB-F8657D532132}"/>
              </a:ext>
            </a:extLst>
          </p:cNvPr>
          <p:cNvSpPr/>
          <p:nvPr/>
        </p:nvSpPr>
        <p:spPr>
          <a:xfrm>
            <a:off x="7823908" y="4120939"/>
            <a:ext cx="11413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Нижневартовск</a:t>
            </a:r>
          </a:p>
        </p:txBody>
      </p:sp>
      <p:sp>
        <p:nvSpPr>
          <p:cNvPr id="69" name="Овал 68">
            <a:extLst>
              <a:ext uri="{FF2B5EF4-FFF2-40B4-BE49-F238E27FC236}">
                <a16:creationId xmlns="" xmlns:a16="http://schemas.microsoft.com/office/drawing/2014/main" id="{F233A3C9-E8DC-4877-A7D1-FAF1B61E4733}"/>
              </a:ext>
            </a:extLst>
          </p:cNvPr>
          <p:cNvSpPr/>
          <p:nvPr/>
        </p:nvSpPr>
        <p:spPr>
          <a:xfrm>
            <a:off x="7584742" y="4100323"/>
            <a:ext cx="274781" cy="274781"/>
          </a:xfrm>
          <a:prstGeom prst="ellipse">
            <a:avLst/>
          </a:prstGeom>
          <a:solidFill>
            <a:srgbClr val="FC99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E843E642-B1E8-465E-8D72-4AD4AE8D7681}"/>
              </a:ext>
            </a:extLst>
          </p:cNvPr>
          <p:cNvCxnSpPr>
            <a:cxnSpLocks/>
          </p:cNvCxnSpPr>
          <p:nvPr/>
        </p:nvCxnSpPr>
        <p:spPr>
          <a:xfrm>
            <a:off x="8511858" y="4367160"/>
            <a:ext cx="0" cy="1218314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232BFF46-4BFF-405E-BF3D-177BFC41D4FA}"/>
              </a:ext>
            </a:extLst>
          </p:cNvPr>
          <p:cNvSpPr/>
          <p:nvPr/>
        </p:nvSpPr>
        <p:spPr>
          <a:xfrm>
            <a:off x="8000571" y="5315075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696F602D-AC52-42CE-8561-1F69D3092109}"/>
              </a:ext>
            </a:extLst>
          </p:cNvPr>
          <p:cNvSpPr/>
          <p:nvPr/>
        </p:nvSpPr>
        <p:spPr>
          <a:xfrm>
            <a:off x="8572682" y="5307428"/>
            <a:ext cx="5318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="" xmlns:a16="http://schemas.microsoft.com/office/drawing/2014/main" id="{EB5F295F-0706-40BB-AD4C-884C88CC76B6}"/>
              </a:ext>
            </a:extLst>
          </p:cNvPr>
          <p:cNvCxnSpPr>
            <a:cxnSpLocks/>
          </p:cNvCxnSpPr>
          <p:nvPr/>
        </p:nvCxnSpPr>
        <p:spPr>
          <a:xfrm flipH="1">
            <a:off x="8543639" y="5584427"/>
            <a:ext cx="506886" cy="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="" xmlns:a16="http://schemas.microsoft.com/office/drawing/2014/main" id="{67CF53A8-4FF9-4211-9676-A09D152A85B0}"/>
              </a:ext>
            </a:extLst>
          </p:cNvPr>
          <p:cNvCxnSpPr>
            <a:cxnSpLocks/>
          </p:cNvCxnSpPr>
          <p:nvPr/>
        </p:nvCxnSpPr>
        <p:spPr>
          <a:xfrm flipH="1">
            <a:off x="7986290" y="5584427"/>
            <a:ext cx="50688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рямоугольник 76">
            <a:extLst>
              <a:ext uri="{FF2B5EF4-FFF2-40B4-BE49-F238E27FC236}">
                <a16:creationId xmlns="" xmlns:a16="http://schemas.microsoft.com/office/drawing/2014/main" id="{FD762FE0-CAB1-4BB3-8E4A-A4426327B150}"/>
              </a:ext>
            </a:extLst>
          </p:cNvPr>
          <p:cNvSpPr/>
          <p:nvPr/>
        </p:nvSpPr>
        <p:spPr>
          <a:xfrm>
            <a:off x="5280286" y="4607147"/>
            <a:ext cx="10634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Нефтеюганск</a:t>
            </a:r>
          </a:p>
        </p:txBody>
      </p:sp>
      <p:sp>
        <p:nvSpPr>
          <p:cNvPr id="78" name="Овал 77">
            <a:extLst>
              <a:ext uri="{FF2B5EF4-FFF2-40B4-BE49-F238E27FC236}">
                <a16:creationId xmlns="" xmlns:a16="http://schemas.microsoft.com/office/drawing/2014/main" id="{24E9D61B-F378-48A3-BE3E-A8B0F987BC03}"/>
              </a:ext>
            </a:extLst>
          </p:cNvPr>
          <p:cNvSpPr/>
          <p:nvPr/>
        </p:nvSpPr>
        <p:spPr>
          <a:xfrm>
            <a:off x="5976524" y="4319859"/>
            <a:ext cx="274781" cy="274781"/>
          </a:xfrm>
          <a:prstGeom prst="ellipse">
            <a:avLst/>
          </a:prstGeom>
          <a:solidFill>
            <a:srgbClr val="FC99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="" xmlns:a16="http://schemas.microsoft.com/office/drawing/2014/main" id="{A1594744-12FC-4780-99D2-4CB1F3BC50C1}"/>
              </a:ext>
            </a:extLst>
          </p:cNvPr>
          <p:cNvCxnSpPr>
            <a:cxnSpLocks/>
          </p:cNvCxnSpPr>
          <p:nvPr/>
        </p:nvCxnSpPr>
        <p:spPr>
          <a:xfrm>
            <a:off x="5865245" y="5071012"/>
            <a:ext cx="0" cy="133295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1060D60E-5DAF-43C8-B8EB-388111E3D1D6}"/>
              </a:ext>
            </a:extLst>
          </p:cNvPr>
          <p:cNvSpPr/>
          <p:nvPr/>
        </p:nvSpPr>
        <p:spPr>
          <a:xfrm>
            <a:off x="5353959" y="6133563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46F5F3AE-DED8-4853-BF08-5B25008C2AFC}"/>
              </a:ext>
            </a:extLst>
          </p:cNvPr>
          <p:cNvSpPr/>
          <p:nvPr/>
        </p:nvSpPr>
        <p:spPr>
          <a:xfrm>
            <a:off x="5926070" y="6125916"/>
            <a:ext cx="5318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82" name="Прямая соединительная линия 81">
            <a:extLst>
              <a:ext uri="{FF2B5EF4-FFF2-40B4-BE49-F238E27FC236}">
                <a16:creationId xmlns="" xmlns:a16="http://schemas.microsoft.com/office/drawing/2014/main" id="{7251C565-3F0A-4CE9-A277-7A6C0E47E023}"/>
              </a:ext>
            </a:extLst>
          </p:cNvPr>
          <p:cNvCxnSpPr>
            <a:cxnSpLocks/>
          </p:cNvCxnSpPr>
          <p:nvPr/>
        </p:nvCxnSpPr>
        <p:spPr>
          <a:xfrm flipH="1">
            <a:off x="5897027" y="6402915"/>
            <a:ext cx="506886" cy="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="" xmlns:a16="http://schemas.microsoft.com/office/drawing/2014/main" id="{337A3F86-0AEA-43CB-B0AB-5F658EB03C43}"/>
              </a:ext>
            </a:extLst>
          </p:cNvPr>
          <p:cNvCxnSpPr>
            <a:cxnSpLocks/>
          </p:cNvCxnSpPr>
          <p:nvPr/>
        </p:nvCxnSpPr>
        <p:spPr>
          <a:xfrm flipH="1">
            <a:off x="5339678" y="6402915"/>
            <a:ext cx="50688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>
            <a:extLst>
              <a:ext uri="{FF2B5EF4-FFF2-40B4-BE49-F238E27FC236}">
                <a16:creationId xmlns="" xmlns:a16="http://schemas.microsoft.com/office/drawing/2014/main" id="{19274B2A-84DD-4236-91F3-06FF4115E883}"/>
              </a:ext>
            </a:extLst>
          </p:cNvPr>
          <p:cNvSpPr/>
          <p:nvPr/>
        </p:nvSpPr>
        <p:spPr>
          <a:xfrm>
            <a:off x="3582317" y="3431784"/>
            <a:ext cx="6599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Нягань</a:t>
            </a:r>
          </a:p>
        </p:txBody>
      </p:sp>
      <p:sp>
        <p:nvSpPr>
          <p:cNvPr id="85" name="Овал 84">
            <a:extLst>
              <a:ext uri="{FF2B5EF4-FFF2-40B4-BE49-F238E27FC236}">
                <a16:creationId xmlns="" xmlns:a16="http://schemas.microsoft.com/office/drawing/2014/main" id="{5192A734-4410-43EE-B6E2-57F830957DA4}"/>
              </a:ext>
            </a:extLst>
          </p:cNvPr>
          <p:cNvSpPr/>
          <p:nvPr/>
        </p:nvSpPr>
        <p:spPr>
          <a:xfrm>
            <a:off x="3747920" y="3148569"/>
            <a:ext cx="274781" cy="274781"/>
          </a:xfrm>
          <a:prstGeom prst="ellipse">
            <a:avLst/>
          </a:prstGeom>
          <a:solidFill>
            <a:srgbClr val="FC99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1" name="Прямая соединительная линия 90">
            <a:extLst>
              <a:ext uri="{FF2B5EF4-FFF2-40B4-BE49-F238E27FC236}">
                <a16:creationId xmlns="" xmlns:a16="http://schemas.microsoft.com/office/drawing/2014/main" id="{BA323A78-24E7-46C5-BA74-C63D0EB07728}"/>
              </a:ext>
            </a:extLst>
          </p:cNvPr>
          <p:cNvCxnSpPr>
            <a:cxnSpLocks/>
          </p:cNvCxnSpPr>
          <p:nvPr/>
        </p:nvCxnSpPr>
        <p:spPr>
          <a:xfrm>
            <a:off x="3896222" y="1696304"/>
            <a:ext cx="0" cy="133295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1950369D-DA1F-42A0-9336-51054159DA28}"/>
              </a:ext>
            </a:extLst>
          </p:cNvPr>
          <p:cNvSpPr/>
          <p:nvPr/>
        </p:nvSpPr>
        <p:spPr>
          <a:xfrm>
            <a:off x="3384936" y="1433318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54%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="" xmlns:a16="http://schemas.microsoft.com/office/drawing/2014/main" id="{14F3C9EE-E6B7-4952-954B-96F4880B483B}"/>
              </a:ext>
            </a:extLst>
          </p:cNvPr>
          <p:cNvSpPr/>
          <p:nvPr/>
        </p:nvSpPr>
        <p:spPr>
          <a:xfrm>
            <a:off x="3957047" y="1425671"/>
            <a:ext cx="5318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4%</a:t>
            </a:r>
          </a:p>
        </p:txBody>
      </p:sp>
      <p:cxnSp>
        <p:nvCxnSpPr>
          <p:cNvPr id="94" name="Прямая соединительная линия 93">
            <a:extLst>
              <a:ext uri="{FF2B5EF4-FFF2-40B4-BE49-F238E27FC236}">
                <a16:creationId xmlns="" xmlns:a16="http://schemas.microsoft.com/office/drawing/2014/main" id="{8BD1EBE1-90A8-417D-BAA1-FBBA5D886FFD}"/>
              </a:ext>
            </a:extLst>
          </p:cNvPr>
          <p:cNvCxnSpPr>
            <a:cxnSpLocks/>
          </p:cNvCxnSpPr>
          <p:nvPr/>
        </p:nvCxnSpPr>
        <p:spPr>
          <a:xfrm flipH="1">
            <a:off x="3928004" y="1702670"/>
            <a:ext cx="506886" cy="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="" xmlns:a16="http://schemas.microsoft.com/office/drawing/2014/main" id="{3DA076A3-673A-4FE9-84B1-87A884D6E25F}"/>
              </a:ext>
            </a:extLst>
          </p:cNvPr>
          <p:cNvCxnSpPr>
            <a:cxnSpLocks/>
          </p:cNvCxnSpPr>
          <p:nvPr/>
        </p:nvCxnSpPr>
        <p:spPr>
          <a:xfrm flipH="1">
            <a:off x="3370655" y="1702670"/>
            <a:ext cx="50688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Прямоугольник 95">
            <a:extLst>
              <a:ext uri="{FF2B5EF4-FFF2-40B4-BE49-F238E27FC236}">
                <a16:creationId xmlns="" xmlns:a16="http://schemas.microsoft.com/office/drawing/2014/main" id="{7B3F8982-91D2-4FC7-8668-4B8239756052}"/>
              </a:ext>
            </a:extLst>
          </p:cNvPr>
          <p:cNvSpPr/>
          <p:nvPr/>
        </p:nvSpPr>
        <p:spPr>
          <a:xfrm>
            <a:off x="7219653" y="3662062"/>
            <a:ext cx="8527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Покачи</a:t>
            </a:r>
          </a:p>
        </p:txBody>
      </p:sp>
      <p:sp>
        <p:nvSpPr>
          <p:cNvPr id="97" name="Овал 96">
            <a:extLst>
              <a:ext uri="{FF2B5EF4-FFF2-40B4-BE49-F238E27FC236}">
                <a16:creationId xmlns="" xmlns:a16="http://schemas.microsoft.com/office/drawing/2014/main" id="{0948A578-E47F-4444-880E-B22CB2D35F6B}"/>
              </a:ext>
            </a:extLst>
          </p:cNvPr>
          <p:cNvSpPr/>
          <p:nvPr/>
        </p:nvSpPr>
        <p:spPr>
          <a:xfrm>
            <a:off x="6980487" y="3641446"/>
            <a:ext cx="274781" cy="274781"/>
          </a:xfrm>
          <a:prstGeom prst="ellipse">
            <a:avLst/>
          </a:prstGeom>
          <a:solidFill>
            <a:srgbClr val="FC99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="" xmlns:a16="http://schemas.microsoft.com/office/drawing/2014/main" id="{4C5BC31E-D86E-439D-B0AE-0751B776D00B}"/>
              </a:ext>
            </a:extLst>
          </p:cNvPr>
          <p:cNvCxnSpPr>
            <a:cxnSpLocks/>
          </p:cNvCxnSpPr>
          <p:nvPr/>
        </p:nvCxnSpPr>
        <p:spPr>
          <a:xfrm>
            <a:off x="7673456" y="2341288"/>
            <a:ext cx="0" cy="133295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>
            <a:extLst>
              <a:ext uri="{FF2B5EF4-FFF2-40B4-BE49-F238E27FC236}">
                <a16:creationId xmlns="" xmlns:a16="http://schemas.microsoft.com/office/drawing/2014/main" id="{B1D937DC-4C92-433B-9356-9A258FF7E27D}"/>
              </a:ext>
            </a:extLst>
          </p:cNvPr>
          <p:cNvSpPr/>
          <p:nvPr/>
        </p:nvSpPr>
        <p:spPr>
          <a:xfrm>
            <a:off x="7162170" y="2078302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C0F9D5C0-F63C-47D2-B049-D8E9C1136F9F}"/>
              </a:ext>
            </a:extLst>
          </p:cNvPr>
          <p:cNvSpPr/>
          <p:nvPr/>
        </p:nvSpPr>
        <p:spPr>
          <a:xfrm>
            <a:off x="7734281" y="2070655"/>
            <a:ext cx="5318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="" xmlns:a16="http://schemas.microsoft.com/office/drawing/2014/main" id="{8260F44E-B93D-4771-BDE6-0D24492D0486}"/>
              </a:ext>
            </a:extLst>
          </p:cNvPr>
          <p:cNvCxnSpPr>
            <a:cxnSpLocks/>
          </p:cNvCxnSpPr>
          <p:nvPr/>
        </p:nvCxnSpPr>
        <p:spPr>
          <a:xfrm flipH="1">
            <a:off x="7705238" y="2347654"/>
            <a:ext cx="506886" cy="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="" xmlns:a16="http://schemas.microsoft.com/office/drawing/2014/main" id="{EA60F5EE-86F5-4028-B6C3-28CDA0E84EEE}"/>
              </a:ext>
            </a:extLst>
          </p:cNvPr>
          <p:cNvCxnSpPr>
            <a:cxnSpLocks/>
          </p:cNvCxnSpPr>
          <p:nvPr/>
        </p:nvCxnSpPr>
        <p:spPr>
          <a:xfrm flipH="1">
            <a:off x="7147889" y="2347654"/>
            <a:ext cx="50688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Прямоугольник 102">
            <a:extLst>
              <a:ext uri="{FF2B5EF4-FFF2-40B4-BE49-F238E27FC236}">
                <a16:creationId xmlns="" xmlns:a16="http://schemas.microsoft.com/office/drawing/2014/main" id="{20D17F82-3B22-495F-8BFC-38A67F233B54}"/>
              </a:ext>
            </a:extLst>
          </p:cNvPr>
          <p:cNvSpPr/>
          <p:nvPr/>
        </p:nvSpPr>
        <p:spPr>
          <a:xfrm>
            <a:off x="5842959" y="5119138"/>
            <a:ext cx="716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Пыть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-Ях</a:t>
            </a:r>
          </a:p>
        </p:txBody>
      </p:sp>
      <p:sp>
        <p:nvSpPr>
          <p:cNvPr id="104" name="Овал 103">
            <a:extLst>
              <a:ext uri="{FF2B5EF4-FFF2-40B4-BE49-F238E27FC236}">
                <a16:creationId xmlns="" xmlns:a16="http://schemas.microsoft.com/office/drawing/2014/main" id="{FBB4159E-0C3D-4E22-9162-FBB0BC2B335A}"/>
              </a:ext>
            </a:extLst>
          </p:cNvPr>
          <p:cNvSpPr/>
          <p:nvPr/>
        </p:nvSpPr>
        <p:spPr>
          <a:xfrm>
            <a:off x="5728216" y="4886832"/>
            <a:ext cx="274781" cy="274781"/>
          </a:xfrm>
          <a:prstGeom prst="ellipse">
            <a:avLst/>
          </a:prstGeom>
          <a:solidFill>
            <a:srgbClr val="FC99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5" name="Прямая соединительная линия 104">
            <a:extLst>
              <a:ext uri="{FF2B5EF4-FFF2-40B4-BE49-F238E27FC236}">
                <a16:creationId xmlns="" xmlns:a16="http://schemas.microsoft.com/office/drawing/2014/main" id="{06FEFA1A-F49B-4A67-AECF-D4EB71522C3B}"/>
              </a:ext>
            </a:extLst>
          </p:cNvPr>
          <p:cNvCxnSpPr>
            <a:cxnSpLocks/>
          </p:cNvCxnSpPr>
          <p:nvPr/>
        </p:nvCxnSpPr>
        <p:spPr>
          <a:xfrm>
            <a:off x="5631827" y="4071154"/>
            <a:ext cx="0" cy="558617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05">
            <a:extLst>
              <a:ext uri="{FF2B5EF4-FFF2-40B4-BE49-F238E27FC236}">
                <a16:creationId xmlns="" xmlns:a16="http://schemas.microsoft.com/office/drawing/2014/main" id="{B1817D8A-CC6D-4774-94A3-27CA0B35FC63}"/>
              </a:ext>
            </a:extLst>
          </p:cNvPr>
          <p:cNvSpPr/>
          <p:nvPr/>
        </p:nvSpPr>
        <p:spPr>
          <a:xfrm>
            <a:off x="5106177" y="3801802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="" xmlns:a16="http://schemas.microsoft.com/office/drawing/2014/main" id="{BC1E1DE1-B705-4355-85AF-39130363577D}"/>
              </a:ext>
            </a:extLst>
          </p:cNvPr>
          <p:cNvSpPr/>
          <p:nvPr/>
        </p:nvSpPr>
        <p:spPr>
          <a:xfrm>
            <a:off x="5678288" y="3794155"/>
            <a:ext cx="5318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08" name="Прямая соединительная линия 107">
            <a:extLst>
              <a:ext uri="{FF2B5EF4-FFF2-40B4-BE49-F238E27FC236}">
                <a16:creationId xmlns="" xmlns:a16="http://schemas.microsoft.com/office/drawing/2014/main" id="{C4F7E662-1B82-4438-804B-4E1A883882C9}"/>
              </a:ext>
            </a:extLst>
          </p:cNvPr>
          <p:cNvCxnSpPr>
            <a:cxnSpLocks/>
          </p:cNvCxnSpPr>
          <p:nvPr/>
        </p:nvCxnSpPr>
        <p:spPr>
          <a:xfrm flipH="1">
            <a:off x="5649245" y="4071154"/>
            <a:ext cx="506886" cy="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="" xmlns:a16="http://schemas.microsoft.com/office/drawing/2014/main" id="{83501C07-6AE1-454A-B402-9A08A2E55224}"/>
              </a:ext>
            </a:extLst>
          </p:cNvPr>
          <p:cNvCxnSpPr>
            <a:cxnSpLocks/>
          </p:cNvCxnSpPr>
          <p:nvPr/>
        </p:nvCxnSpPr>
        <p:spPr>
          <a:xfrm flipH="1">
            <a:off x="5091896" y="4071154"/>
            <a:ext cx="50688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Прямоугольник 110">
            <a:extLst>
              <a:ext uri="{FF2B5EF4-FFF2-40B4-BE49-F238E27FC236}">
                <a16:creationId xmlns="" xmlns:a16="http://schemas.microsoft.com/office/drawing/2014/main" id="{26317F42-FE6D-4E45-8CE8-2DAD7EFC2FBE}"/>
              </a:ext>
            </a:extLst>
          </p:cNvPr>
          <p:cNvSpPr/>
          <p:nvPr/>
        </p:nvSpPr>
        <p:spPr>
          <a:xfrm>
            <a:off x="8174442" y="3317175"/>
            <a:ext cx="85272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Радужный</a:t>
            </a:r>
          </a:p>
        </p:txBody>
      </p:sp>
      <p:sp>
        <p:nvSpPr>
          <p:cNvPr id="112" name="Овал 111">
            <a:extLst>
              <a:ext uri="{FF2B5EF4-FFF2-40B4-BE49-F238E27FC236}">
                <a16:creationId xmlns="" xmlns:a16="http://schemas.microsoft.com/office/drawing/2014/main" id="{3EE21A55-BA13-4867-BF87-2100B8D378F7}"/>
              </a:ext>
            </a:extLst>
          </p:cNvPr>
          <p:cNvSpPr/>
          <p:nvPr/>
        </p:nvSpPr>
        <p:spPr>
          <a:xfrm>
            <a:off x="7935276" y="3296559"/>
            <a:ext cx="274781" cy="274781"/>
          </a:xfrm>
          <a:prstGeom prst="ellipse">
            <a:avLst/>
          </a:prstGeom>
          <a:solidFill>
            <a:srgbClr val="FC99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3" name="Прямая соединительная линия 112">
            <a:extLst>
              <a:ext uri="{FF2B5EF4-FFF2-40B4-BE49-F238E27FC236}">
                <a16:creationId xmlns="" xmlns:a16="http://schemas.microsoft.com/office/drawing/2014/main" id="{598A72B5-47EF-4DE5-9244-01B237406DA5}"/>
              </a:ext>
            </a:extLst>
          </p:cNvPr>
          <p:cNvCxnSpPr>
            <a:cxnSpLocks/>
          </p:cNvCxnSpPr>
          <p:nvPr/>
        </p:nvCxnSpPr>
        <p:spPr>
          <a:xfrm>
            <a:off x="8849104" y="2040509"/>
            <a:ext cx="0" cy="133295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рямоугольник 113">
            <a:extLst>
              <a:ext uri="{FF2B5EF4-FFF2-40B4-BE49-F238E27FC236}">
                <a16:creationId xmlns="" xmlns:a16="http://schemas.microsoft.com/office/drawing/2014/main" id="{0179B3C0-5F5F-4793-807B-7693E90CAEAF}"/>
              </a:ext>
            </a:extLst>
          </p:cNvPr>
          <p:cNvSpPr/>
          <p:nvPr/>
        </p:nvSpPr>
        <p:spPr>
          <a:xfrm>
            <a:off x="8337818" y="1777523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="" xmlns:a16="http://schemas.microsoft.com/office/drawing/2014/main" id="{D2957D7D-9526-4A49-89D2-43FCCA63CE6F}"/>
              </a:ext>
            </a:extLst>
          </p:cNvPr>
          <p:cNvSpPr/>
          <p:nvPr/>
        </p:nvSpPr>
        <p:spPr>
          <a:xfrm>
            <a:off x="8909929" y="1769876"/>
            <a:ext cx="5318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43%</a:t>
            </a:r>
          </a:p>
        </p:txBody>
      </p:sp>
      <p:cxnSp>
        <p:nvCxnSpPr>
          <p:cNvPr id="116" name="Прямая соединительная линия 115">
            <a:extLst>
              <a:ext uri="{FF2B5EF4-FFF2-40B4-BE49-F238E27FC236}">
                <a16:creationId xmlns="" xmlns:a16="http://schemas.microsoft.com/office/drawing/2014/main" id="{EA4563CA-A71D-4D55-A206-3BCF3E3C312C}"/>
              </a:ext>
            </a:extLst>
          </p:cNvPr>
          <p:cNvCxnSpPr>
            <a:cxnSpLocks/>
          </p:cNvCxnSpPr>
          <p:nvPr/>
        </p:nvCxnSpPr>
        <p:spPr>
          <a:xfrm flipH="1">
            <a:off x="8880886" y="2046875"/>
            <a:ext cx="506886" cy="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>
            <a:extLst>
              <a:ext uri="{FF2B5EF4-FFF2-40B4-BE49-F238E27FC236}">
                <a16:creationId xmlns="" xmlns:a16="http://schemas.microsoft.com/office/drawing/2014/main" id="{FAAB7CD4-4047-4078-B5CE-BA7F23A2290D}"/>
              </a:ext>
            </a:extLst>
          </p:cNvPr>
          <p:cNvCxnSpPr>
            <a:cxnSpLocks/>
          </p:cNvCxnSpPr>
          <p:nvPr/>
        </p:nvCxnSpPr>
        <p:spPr>
          <a:xfrm flipH="1">
            <a:off x="8323537" y="2046875"/>
            <a:ext cx="50688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>
            <a:extLst>
              <a:ext uri="{FF2B5EF4-FFF2-40B4-BE49-F238E27FC236}">
                <a16:creationId xmlns="" xmlns:a16="http://schemas.microsoft.com/office/drawing/2014/main" id="{E4637FBE-AE21-4825-85DD-A1651459BA3B}"/>
              </a:ext>
            </a:extLst>
          </p:cNvPr>
          <p:cNvSpPr/>
          <p:nvPr/>
        </p:nvSpPr>
        <p:spPr>
          <a:xfrm>
            <a:off x="5479726" y="3558186"/>
            <a:ext cx="7194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Сургут</a:t>
            </a:r>
          </a:p>
        </p:txBody>
      </p:sp>
      <p:sp>
        <p:nvSpPr>
          <p:cNvPr id="119" name="Овал 118">
            <a:extLst>
              <a:ext uri="{FF2B5EF4-FFF2-40B4-BE49-F238E27FC236}">
                <a16:creationId xmlns="" xmlns:a16="http://schemas.microsoft.com/office/drawing/2014/main" id="{7DBA723F-7A5B-40C6-A423-7F34B34E9FD0}"/>
              </a:ext>
            </a:extLst>
          </p:cNvPr>
          <p:cNvSpPr/>
          <p:nvPr/>
        </p:nvSpPr>
        <p:spPr>
          <a:xfrm>
            <a:off x="5999651" y="3492857"/>
            <a:ext cx="274781" cy="274781"/>
          </a:xfrm>
          <a:prstGeom prst="ellipse">
            <a:avLst/>
          </a:prstGeom>
          <a:solidFill>
            <a:srgbClr val="FC99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0" name="Прямая соединительная линия 119">
            <a:extLst>
              <a:ext uri="{FF2B5EF4-FFF2-40B4-BE49-F238E27FC236}">
                <a16:creationId xmlns="" xmlns:a16="http://schemas.microsoft.com/office/drawing/2014/main" id="{B9EEDCE0-10C6-428A-BD80-36478394B065}"/>
              </a:ext>
            </a:extLst>
          </p:cNvPr>
          <p:cNvCxnSpPr>
            <a:cxnSpLocks/>
          </p:cNvCxnSpPr>
          <p:nvPr/>
        </p:nvCxnSpPr>
        <p:spPr>
          <a:xfrm>
            <a:off x="5905016" y="1809270"/>
            <a:ext cx="0" cy="1759168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Прямоугольник 120">
            <a:extLst>
              <a:ext uri="{FF2B5EF4-FFF2-40B4-BE49-F238E27FC236}">
                <a16:creationId xmlns="" xmlns:a16="http://schemas.microsoft.com/office/drawing/2014/main" id="{81CF6DAB-FBE0-4E56-8B9F-B4B27201103D}"/>
              </a:ext>
            </a:extLst>
          </p:cNvPr>
          <p:cNvSpPr/>
          <p:nvPr/>
        </p:nvSpPr>
        <p:spPr>
          <a:xfrm>
            <a:off x="5393729" y="1546284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="" xmlns:a16="http://schemas.microsoft.com/office/drawing/2014/main" id="{199F7D2E-22F3-41A6-BC3E-BB02D3AD813F}"/>
              </a:ext>
            </a:extLst>
          </p:cNvPr>
          <p:cNvSpPr/>
          <p:nvPr/>
        </p:nvSpPr>
        <p:spPr>
          <a:xfrm>
            <a:off x="5965840" y="1538637"/>
            <a:ext cx="5318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</p:txBody>
      </p:sp>
      <p:cxnSp>
        <p:nvCxnSpPr>
          <p:cNvPr id="123" name="Прямая соединительная линия 122">
            <a:extLst>
              <a:ext uri="{FF2B5EF4-FFF2-40B4-BE49-F238E27FC236}">
                <a16:creationId xmlns="" xmlns:a16="http://schemas.microsoft.com/office/drawing/2014/main" id="{A29577C0-7437-4661-9D5D-DD90B26500F2}"/>
              </a:ext>
            </a:extLst>
          </p:cNvPr>
          <p:cNvCxnSpPr>
            <a:cxnSpLocks/>
          </p:cNvCxnSpPr>
          <p:nvPr/>
        </p:nvCxnSpPr>
        <p:spPr>
          <a:xfrm flipH="1">
            <a:off x="5936797" y="1815636"/>
            <a:ext cx="506886" cy="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>
            <a:extLst>
              <a:ext uri="{FF2B5EF4-FFF2-40B4-BE49-F238E27FC236}">
                <a16:creationId xmlns="" xmlns:a16="http://schemas.microsoft.com/office/drawing/2014/main" id="{8801B68E-1FB2-4142-84B6-4583E7390B8B}"/>
              </a:ext>
            </a:extLst>
          </p:cNvPr>
          <p:cNvCxnSpPr>
            <a:cxnSpLocks/>
          </p:cNvCxnSpPr>
          <p:nvPr/>
        </p:nvCxnSpPr>
        <p:spPr>
          <a:xfrm flipH="1">
            <a:off x="5379448" y="1815636"/>
            <a:ext cx="50688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9F091BA3-2A2C-4E40-9CD8-C943FDB0A5B9}"/>
              </a:ext>
            </a:extLst>
          </p:cNvPr>
          <p:cNvSpPr/>
          <p:nvPr/>
        </p:nvSpPr>
        <p:spPr>
          <a:xfrm>
            <a:off x="3141933" y="4786128"/>
            <a:ext cx="6599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Урай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Овал 127">
            <a:extLst>
              <a:ext uri="{FF2B5EF4-FFF2-40B4-BE49-F238E27FC236}">
                <a16:creationId xmlns="" xmlns:a16="http://schemas.microsoft.com/office/drawing/2014/main" id="{DF1118D8-A2F5-4D55-80F9-53712FE13056}"/>
              </a:ext>
            </a:extLst>
          </p:cNvPr>
          <p:cNvSpPr/>
          <p:nvPr/>
        </p:nvSpPr>
        <p:spPr>
          <a:xfrm>
            <a:off x="3031922" y="4575328"/>
            <a:ext cx="274781" cy="274781"/>
          </a:xfrm>
          <a:prstGeom prst="ellipse">
            <a:avLst/>
          </a:prstGeom>
          <a:solidFill>
            <a:srgbClr val="FC99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9" name="Прямая соединительная линия 128">
            <a:extLst>
              <a:ext uri="{FF2B5EF4-FFF2-40B4-BE49-F238E27FC236}">
                <a16:creationId xmlns="" xmlns:a16="http://schemas.microsoft.com/office/drawing/2014/main" id="{CC07AA8A-B3FE-4552-83BC-D00CCCC81FBE}"/>
              </a:ext>
            </a:extLst>
          </p:cNvPr>
          <p:cNvCxnSpPr>
            <a:cxnSpLocks/>
          </p:cNvCxnSpPr>
          <p:nvPr/>
        </p:nvCxnSpPr>
        <p:spPr>
          <a:xfrm>
            <a:off x="3150282" y="4671837"/>
            <a:ext cx="0" cy="133295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Прямоугольник 129">
            <a:extLst>
              <a:ext uri="{FF2B5EF4-FFF2-40B4-BE49-F238E27FC236}">
                <a16:creationId xmlns="" xmlns:a16="http://schemas.microsoft.com/office/drawing/2014/main" id="{F018EF88-DBE0-4783-84C3-1A0A265DD198}"/>
              </a:ext>
            </a:extLst>
          </p:cNvPr>
          <p:cNvSpPr/>
          <p:nvPr/>
        </p:nvSpPr>
        <p:spPr>
          <a:xfrm>
            <a:off x="2638996" y="5734388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57%</a:t>
            </a: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="" xmlns:a16="http://schemas.microsoft.com/office/drawing/2014/main" id="{54952D4D-1ECE-4CC0-B38D-469D85C8BE65}"/>
              </a:ext>
            </a:extLst>
          </p:cNvPr>
          <p:cNvSpPr/>
          <p:nvPr/>
        </p:nvSpPr>
        <p:spPr>
          <a:xfrm>
            <a:off x="3211107" y="5726741"/>
            <a:ext cx="5318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57%</a:t>
            </a:r>
          </a:p>
        </p:txBody>
      </p:sp>
      <p:cxnSp>
        <p:nvCxnSpPr>
          <p:cNvPr id="132" name="Прямая соединительная линия 131">
            <a:extLst>
              <a:ext uri="{FF2B5EF4-FFF2-40B4-BE49-F238E27FC236}">
                <a16:creationId xmlns="" xmlns:a16="http://schemas.microsoft.com/office/drawing/2014/main" id="{A19E8A76-E449-44FA-9A6E-65513B2D2B12}"/>
              </a:ext>
            </a:extLst>
          </p:cNvPr>
          <p:cNvCxnSpPr>
            <a:cxnSpLocks/>
          </p:cNvCxnSpPr>
          <p:nvPr/>
        </p:nvCxnSpPr>
        <p:spPr>
          <a:xfrm flipH="1">
            <a:off x="3182064" y="6003740"/>
            <a:ext cx="506886" cy="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>
            <a:extLst>
              <a:ext uri="{FF2B5EF4-FFF2-40B4-BE49-F238E27FC236}">
                <a16:creationId xmlns="" xmlns:a16="http://schemas.microsoft.com/office/drawing/2014/main" id="{A78E4BC7-E527-4B6D-A07B-2DD2DE00E68E}"/>
              </a:ext>
            </a:extLst>
          </p:cNvPr>
          <p:cNvCxnSpPr>
            <a:cxnSpLocks/>
          </p:cNvCxnSpPr>
          <p:nvPr/>
        </p:nvCxnSpPr>
        <p:spPr>
          <a:xfrm flipH="1">
            <a:off x="2624715" y="6003740"/>
            <a:ext cx="50688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рямоугольник 133">
            <a:extLst>
              <a:ext uri="{FF2B5EF4-FFF2-40B4-BE49-F238E27FC236}">
                <a16:creationId xmlns="" xmlns:a16="http://schemas.microsoft.com/office/drawing/2014/main" id="{3B056426-8B14-4523-8E35-4424EDED1531}"/>
              </a:ext>
            </a:extLst>
          </p:cNvPr>
          <p:cNvSpPr/>
          <p:nvPr/>
        </p:nvSpPr>
        <p:spPr>
          <a:xfrm>
            <a:off x="2876886" y="4066423"/>
            <a:ext cx="6599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Югорск</a:t>
            </a:r>
          </a:p>
        </p:txBody>
      </p:sp>
      <p:sp>
        <p:nvSpPr>
          <p:cNvPr id="135" name="Овал 134">
            <a:extLst>
              <a:ext uri="{FF2B5EF4-FFF2-40B4-BE49-F238E27FC236}">
                <a16:creationId xmlns="" xmlns:a16="http://schemas.microsoft.com/office/drawing/2014/main" id="{1B54C0D2-47A5-43BB-998E-E55FC13532D9}"/>
              </a:ext>
            </a:extLst>
          </p:cNvPr>
          <p:cNvSpPr/>
          <p:nvPr/>
        </p:nvSpPr>
        <p:spPr>
          <a:xfrm>
            <a:off x="2766875" y="3855623"/>
            <a:ext cx="274781" cy="274781"/>
          </a:xfrm>
          <a:prstGeom prst="ellipse">
            <a:avLst/>
          </a:prstGeom>
          <a:solidFill>
            <a:srgbClr val="FC992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2" name="Прямая соединительная линия 141">
            <a:extLst>
              <a:ext uri="{FF2B5EF4-FFF2-40B4-BE49-F238E27FC236}">
                <a16:creationId xmlns="" xmlns:a16="http://schemas.microsoft.com/office/drawing/2014/main" id="{CDEC475C-35F8-4FC4-990A-7195072F2C3E}"/>
              </a:ext>
            </a:extLst>
          </p:cNvPr>
          <p:cNvCxnSpPr>
            <a:cxnSpLocks/>
          </p:cNvCxnSpPr>
          <p:nvPr/>
        </p:nvCxnSpPr>
        <p:spPr>
          <a:xfrm>
            <a:off x="2892877" y="2544660"/>
            <a:ext cx="0" cy="133295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Прямоугольник 142">
            <a:extLst>
              <a:ext uri="{FF2B5EF4-FFF2-40B4-BE49-F238E27FC236}">
                <a16:creationId xmlns="" xmlns:a16="http://schemas.microsoft.com/office/drawing/2014/main" id="{0BD93D09-0D54-4D5B-B4ED-A9C1418ED195}"/>
              </a:ext>
            </a:extLst>
          </p:cNvPr>
          <p:cNvSpPr/>
          <p:nvPr/>
        </p:nvSpPr>
        <p:spPr>
          <a:xfrm>
            <a:off x="2381591" y="2281674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63%</a:t>
            </a:r>
          </a:p>
        </p:txBody>
      </p:sp>
      <p:sp>
        <p:nvSpPr>
          <p:cNvPr id="144" name="Прямоугольник 143">
            <a:extLst>
              <a:ext uri="{FF2B5EF4-FFF2-40B4-BE49-F238E27FC236}">
                <a16:creationId xmlns="" xmlns:a16="http://schemas.microsoft.com/office/drawing/2014/main" id="{237421C1-0A4B-4474-B624-9D8F70E224F7}"/>
              </a:ext>
            </a:extLst>
          </p:cNvPr>
          <p:cNvSpPr/>
          <p:nvPr/>
        </p:nvSpPr>
        <p:spPr>
          <a:xfrm>
            <a:off x="2953702" y="2274027"/>
            <a:ext cx="5318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72%</a:t>
            </a:r>
          </a:p>
        </p:txBody>
      </p:sp>
      <p:cxnSp>
        <p:nvCxnSpPr>
          <p:cNvPr id="145" name="Прямая соединительная линия 144">
            <a:extLst>
              <a:ext uri="{FF2B5EF4-FFF2-40B4-BE49-F238E27FC236}">
                <a16:creationId xmlns="" xmlns:a16="http://schemas.microsoft.com/office/drawing/2014/main" id="{5AD305D3-8C82-471D-B8E0-AFB5DABB04DB}"/>
              </a:ext>
            </a:extLst>
          </p:cNvPr>
          <p:cNvCxnSpPr>
            <a:cxnSpLocks/>
          </p:cNvCxnSpPr>
          <p:nvPr/>
        </p:nvCxnSpPr>
        <p:spPr>
          <a:xfrm flipH="1">
            <a:off x="2924659" y="2551026"/>
            <a:ext cx="506886" cy="0"/>
          </a:xfrm>
          <a:prstGeom prst="line">
            <a:avLst/>
          </a:prstGeom>
          <a:ln w="19050">
            <a:solidFill>
              <a:srgbClr val="FC99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>
            <a:extLst>
              <a:ext uri="{FF2B5EF4-FFF2-40B4-BE49-F238E27FC236}">
                <a16:creationId xmlns="" xmlns:a16="http://schemas.microsoft.com/office/drawing/2014/main" id="{79B1E98F-4500-49EE-A1DC-DBC7859C9D7D}"/>
              </a:ext>
            </a:extLst>
          </p:cNvPr>
          <p:cNvCxnSpPr>
            <a:cxnSpLocks/>
          </p:cNvCxnSpPr>
          <p:nvPr/>
        </p:nvCxnSpPr>
        <p:spPr>
          <a:xfrm flipH="1">
            <a:off x="2367310" y="2551026"/>
            <a:ext cx="506886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E3700AB0-F9DC-4BE4-B801-74AE48E64A57}"/>
              </a:ext>
            </a:extLst>
          </p:cNvPr>
          <p:cNvSpPr txBox="1"/>
          <p:nvPr/>
        </p:nvSpPr>
        <p:spPr>
          <a:xfrm>
            <a:off x="202045" y="6437272"/>
            <a:ext cx="4397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05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регионального проекта «спорт – норма жизни»</a:t>
            </a:r>
          </a:p>
        </p:txBody>
      </p:sp>
    </p:spTree>
    <p:extLst>
      <p:ext uri="{BB962C8B-B14F-4D97-AF65-F5344CB8AC3E}">
        <p14:creationId xmlns:p14="http://schemas.microsoft.com/office/powerpoint/2010/main" val="365601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6F11B9CC-713D-421E-98AA-A21DC2F5F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90225" y="-859200"/>
            <a:ext cx="3039741" cy="3994704"/>
          </a:xfrm>
          <a:prstGeom prst="rect">
            <a:avLst/>
          </a:prstGeom>
        </p:spPr>
      </p:pic>
      <p:grpSp>
        <p:nvGrpSpPr>
          <p:cNvPr id="8" name="Рисунок 2">
            <a:extLst>
              <a:ext uri="{FF2B5EF4-FFF2-40B4-BE49-F238E27FC236}">
                <a16:creationId xmlns="" xmlns:a16="http://schemas.microsoft.com/office/drawing/2014/main" id="{E39C82B6-4844-4BA4-BCE3-862986F886DA}"/>
              </a:ext>
            </a:extLst>
          </p:cNvPr>
          <p:cNvGrpSpPr/>
          <p:nvPr/>
        </p:nvGrpSpPr>
        <p:grpSpPr>
          <a:xfrm>
            <a:off x="1598975" y="1210490"/>
            <a:ext cx="8827729" cy="5041057"/>
            <a:chOff x="1598975" y="1210490"/>
            <a:chExt cx="8827729" cy="5041057"/>
          </a:xfrm>
          <a:solidFill>
            <a:schemeClr val="bg1">
              <a:lumMod val="75000"/>
            </a:schemeClr>
          </a:solidFill>
        </p:grpSpPr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3FA7A67E-97A7-452E-B353-AA6260A99702}"/>
                </a:ext>
              </a:extLst>
            </p:cNvPr>
            <p:cNvSpPr/>
            <p:nvPr/>
          </p:nvSpPr>
          <p:spPr>
            <a:xfrm>
              <a:off x="1605929" y="1217903"/>
              <a:ext cx="2257892" cy="2845884"/>
            </a:xfrm>
            <a:custGeom>
              <a:avLst/>
              <a:gdLst>
                <a:gd name="connsiteX0" fmla="*/ 549679 w 2257891"/>
                <a:gd name="connsiteY0" fmla="*/ 2776537 h 2845884"/>
                <a:gd name="connsiteX1" fmla="*/ 549679 w 2257891"/>
                <a:gd name="connsiteY1" fmla="*/ 2776537 h 2845884"/>
                <a:gd name="connsiteX2" fmla="*/ 533999 w 2257891"/>
                <a:gd name="connsiteY2" fmla="*/ 2771049 h 2845884"/>
                <a:gd name="connsiteX3" fmla="*/ 522239 w 2257891"/>
                <a:gd name="connsiteY3" fmla="*/ 2754585 h 2845884"/>
                <a:gd name="connsiteX4" fmla="*/ 533999 w 2257891"/>
                <a:gd name="connsiteY4" fmla="*/ 2746745 h 2845884"/>
                <a:gd name="connsiteX5" fmla="*/ 546543 w 2257891"/>
                <a:gd name="connsiteY5" fmla="*/ 2739689 h 2845884"/>
                <a:gd name="connsiteX6" fmla="*/ 571631 w 2257891"/>
                <a:gd name="connsiteY6" fmla="*/ 2730281 h 2845884"/>
                <a:gd name="connsiteX7" fmla="*/ 581039 w 2257891"/>
                <a:gd name="connsiteY7" fmla="*/ 2728713 h 2845884"/>
                <a:gd name="connsiteX8" fmla="*/ 590447 w 2257891"/>
                <a:gd name="connsiteY8" fmla="*/ 2721657 h 2845884"/>
                <a:gd name="connsiteX9" fmla="*/ 612398 w 2257891"/>
                <a:gd name="connsiteY9" fmla="*/ 2707545 h 2845884"/>
                <a:gd name="connsiteX10" fmla="*/ 629646 w 2257891"/>
                <a:gd name="connsiteY10" fmla="*/ 2694218 h 2845884"/>
                <a:gd name="connsiteX11" fmla="*/ 636702 w 2257891"/>
                <a:gd name="connsiteY11" fmla="*/ 2686378 h 2845884"/>
                <a:gd name="connsiteX12" fmla="*/ 637486 w 2257891"/>
                <a:gd name="connsiteY12" fmla="*/ 2685594 h 2845884"/>
                <a:gd name="connsiteX13" fmla="*/ 650030 w 2257891"/>
                <a:gd name="connsiteY13" fmla="*/ 2676186 h 2845884"/>
                <a:gd name="connsiteX14" fmla="*/ 658654 w 2257891"/>
                <a:gd name="connsiteY14" fmla="*/ 2677754 h 2845884"/>
                <a:gd name="connsiteX15" fmla="*/ 664926 w 2257891"/>
                <a:gd name="connsiteY15" fmla="*/ 2680106 h 2845884"/>
                <a:gd name="connsiteX16" fmla="*/ 678253 w 2257891"/>
                <a:gd name="connsiteY16" fmla="*/ 2686378 h 2845884"/>
                <a:gd name="connsiteX17" fmla="*/ 688445 w 2257891"/>
                <a:gd name="connsiteY17" fmla="*/ 2689514 h 2845884"/>
                <a:gd name="connsiteX18" fmla="*/ 701773 w 2257891"/>
                <a:gd name="connsiteY18" fmla="*/ 2666778 h 2845884"/>
                <a:gd name="connsiteX19" fmla="*/ 715101 w 2257891"/>
                <a:gd name="connsiteY19" fmla="*/ 2644042 h 2845884"/>
                <a:gd name="connsiteX20" fmla="*/ 729213 w 2257891"/>
                <a:gd name="connsiteY20" fmla="*/ 2631499 h 2845884"/>
                <a:gd name="connsiteX21" fmla="*/ 732349 w 2257891"/>
                <a:gd name="connsiteY21" fmla="*/ 2626795 h 2845884"/>
                <a:gd name="connsiteX22" fmla="*/ 732349 w 2257891"/>
                <a:gd name="connsiteY22" fmla="*/ 2626795 h 2845884"/>
                <a:gd name="connsiteX23" fmla="*/ 722157 w 2257891"/>
                <a:gd name="connsiteY23" fmla="*/ 2604843 h 2845884"/>
                <a:gd name="connsiteX24" fmla="*/ 715101 w 2257891"/>
                <a:gd name="connsiteY24" fmla="*/ 2590731 h 2845884"/>
                <a:gd name="connsiteX25" fmla="*/ 715101 w 2257891"/>
                <a:gd name="connsiteY25" fmla="*/ 2589947 h 2845884"/>
                <a:gd name="connsiteX26" fmla="*/ 722941 w 2257891"/>
                <a:gd name="connsiteY26" fmla="*/ 2573483 h 2845884"/>
                <a:gd name="connsiteX27" fmla="*/ 747245 w 2257891"/>
                <a:gd name="connsiteY27" fmla="*/ 2571915 h 2845884"/>
                <a:gd name="connsiteX28" fmla="*/ 754301 w 2257891"/>
                <a:gd name="connsiteY28" fmla="*/ 2571915 h 2845884"/>
                <a:gd name="connsiteX29" fmla="*/ 769980 w 2257891"/>
                <a:gd name="connsiteY29" fmla="*/ 2567211 h 2845884"/>
                <a:gd name="connsiteX30" fmla="*/ 770764 w 2257891"/>
                <a:gd name="connsiteY30" fmla="*/ 2567211 h 2845884"/>
                <a:gd name="connsiteX31" fmla="*/ 773900 w 2257891"/>
                <a:gd name="connsiteY31" fmla="*/ 2565643 h 2845884"/>
                <a:gd name="connsiteX32" fmla="*/ 791148 w 2257891"/>
                <a:gd name="connsiteY32" fmla="*/ 2554667 h 2845884"/>
                <a:gd name="connsiteX33" fmla="*/ 791932 w 2257891"/>
                <a:gd name="connsiteY33" fmla="*/ 2553884 h 2845884"/>
                <a:gd name="connsiteX34" fmla="*/ 808396 w 2257891"/>
                <a:gd name="connsiteY34" fmla="*/ 2542907 h 2845884"/>
                <a:gd name="connsiteX35" fmla="*/ 857787 w 2257891"/>
                <a:gd name="connsiteY35" fmla="*/ 2505276 h 2845884"/>
                <a:gd name="connsiteX36" fmla="*/ 864059 w 2257891"/>
                <a:gd name="connsiteY36" fmla="*/ 2492732 h 2845884"/>
                <a:gd name="connsiteX37" fmla="*/ 870331 w 2257891"/>
                <a:gd name="connsiteY37" fmla="*/ 2484108 h 2845884"/>
                <a:gd name="connsiteX38" fmla="*/ 886011 w 2257891"/>
                <a:gd name="connsiteY38" fmla="*/ 2473916 h 2845884"/>
                <a:gd name="connsiteX39" fmla="*/ 911099 w 2257891"/>
                <a:gd name="connsiteY39" fmla="*/ 2468428 h 2845884"/>
                <a:gd name="connsiteX40" fmla="*/ 930698 w 2257891"/>
                <a:gd name="connsiteY40" fmla="*/ 2466861 h 2845884"/>
                <a:gd name="connsiteX41" fmla="*/ 949514 w 2257891"/>
                <a:gd name="connsiteY41" fmla="*/ 2466861 h 2845884"/>
                <a:gd name="connsiteX42" fmla="*/ 976954 w 2257891"/>
                <a:gd name="connsiteY42" fmla="*/ 2488812 h 2845884"/>
                <a:gd name="connsiteX43" fmla="*/ 993417 w 2257891"/>
                <a:gd name="connsiteY43" fmla="*/ 2504492 h 2845884"/>
                <a:gd name="connsiteX44" fmla="*/ 994201 w 2257891"/>
                <a:gd name="connsiteY44" fmla="*/ 2504492 h 2845884"/>
                <a:gd name="connsiteX45" fmla="*/ 1045161 w 2257891"/>
                <a:gd name="connsiteY45" fmla="*/ 2476268 h 2845884"/>
                <a:gd name="connsiteX46" fmla="*/ 1076520 w 2257891"/>
                <a:gd name="connsiteY46" fmla="*/ 2458237 h 2845884"/>
                <a:gd name="connsiteX47" fmla="*/ 1113368 w 2257891"/>
                <a:gd name="connsiteY47" fmla="*/ 2473132 h 2845884"/>
                <a:gd name="connsiteX48" fmla="*/ 1119640 w 2257891"/>
                <a:gd name="connsiteY48" fmla="*/ 2479404 h 2845884"/>
                <a:gd name="connsiteX49" fmla="*/ 1123560 w 2257891"/>
                <a:gd name="connsiteY49" fmla="*/ 2482540 h 2845884"/>
                <a:gd name="connsiteX50" fmla="*/ 1129832 w 2257891"/>
                <a:gd name="connsiteY50" fmla="*/ 2485676 h 2845884"/>
                <a:gd name="connsiteX51" fmla="*/ 1166679 w 2257891"/>
                <a:gd name="connsiteY51" fmla="*/ 2491164 h 2845884"/>
                <a:gd name="connsiteX52" fmla="*/ 1166679 w 2257891"/>
                <a:gd name="connsiteY52" fmla="*/ 2490380 h 2845884"/>
                <a:gd name="connsiteX53" fmla="*/ 1196471 w 2257891"/>
                <a:gd name="connsiteY53" fmla="*/ 2484108 h 2845884"/>
                <a:gd name="connsiteX54" fmla="*/ 1255270 w 2257891"/>
                <a:gd name="connsiteY54" fmla="*/ 2469996 h 2845884"/>
                <a:gd name="connsiteX55" fmla="*/ 1258406 w 2257891"/>
                <a:gd name="connsiteY55" fmla="*/ 2469212 h 2845884"/>
                <a:gd name="connsiteX56" fmla="*/ 1464596 w 2257891"/>
                <a:gd name="connsiteY56" fmla="*/ 2465292 h 2845884"/>
                <a:gd name="connsiteX57" fmla="*/ 1510067 w 2257891"/>
                <a:gd name="connsiteY57" fmla="*/ 2466077 h 2845884"/>
                <a:gd name="connsiteX58" fmla="*/ 1567298 w 2257891"/>
                <a:gd name="connsiteY58" fmla="*/ 2440989 h 2845884"/>
                <a:gd name="connsiteX59" fmla="*/ 1569650 w 2257891"/>
                <a:gd name="connsiteY59" fmla="*/ 2439421 h 2845884"/>
                <a:gd name="connsiteX60" fmla="*/ 1572002 w 2257891"/>
                <a:gd name="connsiteY60" fmla="*/ 2439421 h 2845884"/>
                <a:gd name="connsiteX61" fmla="*/ 1669217 w 2257891"/>
                <a:gd name="connsiteY61" fmla="*/ 2434717 h 2845884"/>
                <a:gd name="connsiteX62" fmla="*/ 1670785 w 2257891"/>
                <a:gd name="connsiteY62" fmla="*/ 2434717 h 2845884"/>
                <a:gd name="connsiteX63" fmla="*/ 1672353 w 2257891"/>
                <a:gd name="connsiteY63" fmla="*/ 2434717 h 2845884"/>
                <a:gd name="connsiteX64" fmla="*/ 1674705 w 2257891"/>
                <a:gd name="connsiteY64" fmla="*/ 2435501 h 2845884"/>
                <a:gd name="connsiteX65" fmla="*/ 1748400 w 2257891"/>
                <a:gd name="connsiteY65" fmla="*/ 2452749 h 2845884"/>
                <a:gd name="connsiteX66" fmla="*/ 1749184 w 2257891"/>
                <a:gd name="connsiteY66" fmla="*/ 2452749 h 2845884"/>
                <a:gd name="connsiteX67" fmla="*/ 1771920 w 2257891"/>
                <a:gd name="connsiteY67" fmla="*/ 2476268 h 2845884"/>
                <a:gd name="connsiteX68" fmla="*/ 1775056 w 2257891"/>
                <a:gd name="connsiteY68" fmla="*/ 2480972 h 2845884"/>
                <a:gd name="connsiteX69" fmla="*/ 1776624 w 2257891"/>
                <a:gd name="connsiteY69" fmla="*/ 2480972 h 2845884"/>
                <a:gd name="connsiteX70" fmla="*/ 1779760 w 2257891"/>
                <a:gd name="connsiteY70" fmla="*/ 2481756 h 2845884"/>
                <a:gd name="connsiteX71" fmla="*/ 1797007 w 2257891"/>
                <a:gd name="connsiteY71" fmla="*/ 2478620 h 2845884"/>
                <a:gd name="connsiteX72" fmla="*/ 1795439 w 2257891"/>
                <a:gd name="connsiteY72" fmla="*/ 2466861 h 2845884"/>
                <a:gd name="connsiteX73" fmla="*/ 1794655 w 2257891"/>
                <a:gd name="connsiteY73" fmla="*/ 2455101 h 2845884"/>
                <a:gd name="connsiteX74" fmla="*/ 1818959 w 2257891"/>
                <a:gd name="connsiteY74" fmla="*/ 2448829 h 2845884"/>
                <a:gd name="connsiteX75" fmla="*/ 1837775 w 2257891"/>
                <a:gd name="connsiteY75" fmla="*/ 2449613 h 2845884"/>
                <a:gd name="connsiteX76" fmla="*/ 1847967 w 2257891"/>
                <a:gd name="connsiteY76" fmla="*/ 2435501 h 2845884"/>
                <a:gd name="connsiteX77" fmla="*/ 1851887 w 2257891"/>
                <a:gd name="connsiteY77" fmla="*/ 2427661 h 2845884"/>
                <a:gd name="connsiteX78" fmla="*/ 1844047 w 2257891"/>
                <a:gd name="connsiteY78" fmla="*/ 2419821 h 2845884"/>
                <a:gd name="connsiteX79" fmla="*/ 1840911 w 2257891"/>
                <a:gd name="connsiteY79" fmla="*/ 2415901 h 2845884"/>
                <a:gd name="connsiteX80" fmla="*/ 1815039 w 2257891"/>
                <a:gd name="connsiteY80" fmla="*/ 2376702 h 2845884"/>
                <a:gd name="connsiteX81" fmla="*/ 1795439 w 2257891"/>
                <a:gd name="connsiteY81" fmla="*/ 2346126 h 2845884"/>
                <a:gd name="connsiteX82" fmla="*/ 1887950 w 2257891"/>
                <a:gd name="connsiteY82" fmla="*/ 2252831 h 2845884"/>
                <a:gd name="connsiteX83" fmla="*/ 1810335 w 2257891"/>
                <a:gd name="connsiteY83" fmla="*/ 2100737 h 2845884"/>
                <a:gd name="connsiteX84" fmla="*/ 1809551 w 2257891"/>
                <a:gd name="connsiteY84" fmla="*/ 2099169 h 2845884"/>
                <a:gd name="connsiteX85" fmla="*/ 1797007 w 2257891"/>
                <a:gd name="connsiteY85" fmla="*/ 2067810 h 2845884"/>
                <a:gd name="connsiteX86" fmla="*/ 1796223 w 2257891"/>
                <a:gd name="connsiteY86" fmla="*/ 2066241 h 2845884"/>
                <a:gd name="connsiteX87" fmla="*/ 1796223 w 2257891"/>
                <a:gd name="connsiteY87" fmla="*/ 2064673 h 2845884"/>
                <a:gd name="connsiteX88" fmla="*/ 1796223 w 2257891"/>
                <a:gd name="connsiteY88" fmla="*/ 1966675 h 2845884"/>
                <a:gd name="connsiteX89" fmla="*/ 1793088 w 2257891"/>
                <a:gd name="connsiteY89" fmla="*/ 1947859 h 2845884"/>
                <a:gd name="connsiteX90" fmla="*/ 1786032 w 2257891"/>
                <a:gd name="connsiteY90" fmla="*/ 1910227 h 2845884"/>
                <a:gd name="connsiteX91" fmla="*/ 1785248 w 2257891"/>
                <a:gd name="connsiteY91" fmla="*/ 1910227 h 2845884"/>
                <a:gd name="connsiteX92" fmla="*/ 1785248 w 2257891"/>
                <a:gd name="connsiteY92" fmla="*/ 1909443 h 2845884"/>
                <a:gd name="connsiteX93" fmla="*/ 1793088 w 2257891"/>
                <a:gd name="connsiteY93" fmla="*/ 1859268 h 2845884"/>
                <a:gd name="connsiteX94" fmla="*/ 1797791 w 2257891"/>
                <a:gd name="connsiteY94" fmla="*/ 1843588 h 2845884"/>
                <a:gd name="connsiteX95" fmla="*/ 1808767 w 2257891"/>
                <a:gd name="connsiteY95" fmla="*/ 1803605 h 2845884"/>
                <a:gd name="connsiteX96" fmla="*/ 1826015 w 2257891"/>
                <a:gd name="connsiteY96" fmla="*/ 1738534 h 2845884"/>
                <a:gd name="connsiteX97" fmla="*/ 1843263 w 2257891"/>
                <a:gd name="connsiteY97" fmla="*/ 1678950 h 2845884"/>
                <a:gd name="connsiteX98" fmla="*/ 1848751 w 2257891"/>
                <a:gd name="connsiteY98" fmla="*/ 1667974 h 2845884"/>
                <a:gd name="connsiteX99" fmla="*/ 1855023 w 2257891"/>
                <a:gd name="connsiteY99" fmla="*/ 1660135 h 2845884"/>
                <a:gd name="connsiteX100" fmla="*/ 1855023 w 2257891"/>
                <a:gd name="connsiteY100" fmla="*/ 1660135 h 2845884"/>
                <a:gd name="connsiteX101" fmla="*/ 1887166 w 2257891"/>
                <a:gd name="connsiteY101" fmla="*/ 1654647 h 2845884"/>
                <a:gd name="connsiteX102" fmla="*/ 1893438 w 2257891"/>
                <a:gd name="connsiteY102" fmla="*/ 1656215 h 2845884"/>
                <a:gd name="connsiteX103" fmla="*/ 1929502 w 2257891"/>
                <a:gd name="connsiteY103" fmla="*/ 1650727 h 2845884"/>
                <a:gd name="connsiteX104" fmla="*/ 1936558 w 2257891"/>
                <a:gd name="connsiteY104" fmla="*/ 1648375 h 2845884"/>
                <a:gd name="connsiteX105" fmla="*/ 1942046 w 2257891"/>
                <a:gd name="connsiteY105" fmla="*/ 1646023 h 2845884"/>
                <a:gd name="connsiteX106" fmla="*/ 1987517 w 2257891"/>
                <a:gd name="connsiteY106" fmla="*/ 1613879 h 2845884"/>
                <a:gd name="connsiteX107" fmla="*/ 1994573 w 2257891"/>
                <a:gd name="connsiteY107" fmla="*/ 1608391 h 2845884"/>
                <a:gd name="connsiteX108" fmla="*/ 1996925 w 2257891"/>
                <a:gd name="connsiteY108" fmla="*/ 1606039 h 2845884"/>
                <a:gd name="connsiteX109" fmla="*/ 2000061 w 2257891"/>
                <a:gd name="connsiteY109" fmla="*/ 1594279 h 2845884"/>
                <a:gd name="connsiteX110" fmla="*/ 2002413 w 2257891"/>
                <a:gd name="connsiteY110" fmla="*/ 1577032 h 2845884"/>
                <a:gd name="connsiteX111" fmla="*/ 2002413 w 2257891"/>
                <a:gd name="connsiteY111" fmla="*/ 1576248 h 2845884"/>
                <a:gd name="connsiteX112" fmla="*/ 2001629 w 2257891"/>
                <a:gd name="connsiteY112" fmla="*/ 1558216 h 2845884"/>
                <a:gd name="connsiteX113" fmla="*/ 2000845 w 2257891"/>
                <a:gd name="connsiteY113" fmla="*/ 1533128 h 2845884"/>
                <a:gd name="connsiteX114" fmla="*/ 1996141 w 2257891"/>
                <a:gd name="connsiteY114" fmla="*/ 1521368 h 2845884"/>
                <a:gd name="connsiteX115" fmla="*/ 1993005 w 2257891"/>
                <a:gd name="connsiteY115" fmla="*/ 1500984 h 2845884"/>
                <a:gd name="connsiteX116" fmla="*/ 2007117 w 2257891"/>
                <a:gd name="connsiteY116" fmla="*/ 1479817 h 2845884"/>
                <a:gd name="connsiteX117" fmla="*/ 2014957 w 2257891"/>
                <a:gd name="connsiteY117" fmla="*/ 1469625 h 2845884"/>
                <a:gd name="connsiteX118" fmla="*/ 2018093 w 2257891"/>
                <a:gd name="connsiteY118" fmla="*/ 1435913 h 2845884"/>
                <a:gd name="connsiteX119" fmla="*/ 2018877 w 2257891"/>
                <a:gd name="connsiteY119" fmla="*/ 1428073 h 2845884"/>
                <a:gd name="connsiteX120" fmla="*/ 2019661 w 2257891"/>
                <a:gd name="connsiteY120" fmla="*/ 1422585 h 2845884"/>
                <a:gd name="connsiteX121" fmla="*/ 2019661 w 2257891"/>
                <a:gd name="connsiteY121" fmla="*/ 1421018 h 2845884"/>
                <a:gd name="connsiteX122" fmla="*/ 2006333 w 2257891"/>
                <a:gd name="connsiteY122" fmla="*/ 1388874 h 2845884"/>
                <a:gd name="connsiteX123" fmla="*/ 2002413 w 2257891"/>
                <a:gd name="connsiteY123" fmla="*/ 1381818 h 2845884"/>
                <a:gd name="connsiteX124" fmla="*/ 1998493 w 2257891"/>
                <a:gd name="connsiteY124" fmla="*/ 1376330 h 2845884"/>
                <a:gd name="connsiteX125" fmla="*/ 1999277 w 2257891"/>
                <a:gd name="connsiteY125" fmla="*/ 1355162 h 2845884"/>
                <a:gd name="connsiteX126" fmla="*/ 2014173 w 2257891"/>
                <a:gd name="connsiteY126" fmla="*/ 1352026 h 2845884"/>
                <a:gd name="connsiteX127" fmla="*/ 2021229 w 2257891"/>
                <a:gd name="connsiteY127" fmla="*/ 1351242 h 2845884"/>
                <a:gd name="connsiteX128" fmla="*/ 2021229 w 2257891"/>
                <a:gd name="connsiteY128" fmla="*/ 1350458 h 2845884"/>
                <a:gd name="connsiteX129" fmla="*/ 2033772 w 2257891"/>
                <a:gd name="connsiteY129" fmla="*/ 1350458 h 2845884"/>
                <a:gd name="connsiteX130" fmla="*/ 2047100 w 2257891"/>
                <a:gd name="connsiteY130" fmla="*/ 1334779 h 2845884"/>
                <a:gd name="connsiteX131" fmla="*/ 2051020 w 2257891"/>
                <a:gd name="connsiteY131" fmla="*/ 1330075 h 2845884"/>
                <a:gd name="connsiteX132" fmla="*/ 2051804 w 2257891"/>
                <a:gd name="connsiteY132" fmla="*/ 1329291 h 2845884"/>
                <a:gd name="connsiteX133" fmla="*/ 2045532 w 2257891"/>
                <a:gd name="connsiteY133" fmla="*/ 1312827 h 2845884"/>
                <a:gd name="connsiteX134" fmla="*/ 2059644 w 2257891"/>
                <a:gd name="connsiteY134" fmla="*/ 1305771 h 2845884"/>
                <a:gd name="connsiteX135" fmla="*/ 2061996 w 2257891"/>
                <a:gd name="connsiteY135" fmla="*/ 1304203 h 2845884"/>
                <a:gd name="connsiteX136" fmla="*/ 2072972 w 2257891"/>
                <a:gd name="connsiteY136" fmla="*/ 1296363 h 2845884"/>
                <a:gd name="connsiteX137" fmla="*/ 2095708 w 2257891"/>
                <a:gd name="connsiteY137" fmla="*/ 1267356 h 2845884"/>
                <a:gd name="connsiteX138" fmla="*/ 2105900 w 2257891"/>
                <a:gd name="connsiteY138" fmla="*/ 1250892 h 2845884"/>
                <a:gd name="connsiteX139" fmla="*/ 2111388 w 2257891"/>
                <a:gd name="connsiteY139" fmla="*/ 1208556 h 2845884"/>
                <a:gd name="connsiteX140" fmla="*/ 2112171 w 2257891"/>
                <a:gd name="connsiteY140" fmla="*/ 1203068 h 2845884"/>
                <a:gd name="connsiteX141" fmla="*/ 2117659 w 2257891"/>
                <a:gd name="connsiteY141" fmla="*/ 1202284 h 2845884"/>
                <a:gd name="connsiteX142" fmla="*/ 2127067 w 2257891"/>
                <a:gd name="connsiteY142" fmla="*/ 1200716 h 2845884"/>
                <a:gd name="connsiteX143" fmla="*/ 2131771 w 2257891"/>
                <a:gd name="connsiteY143" fmla="*/ 1199932 h 2845884"/>
                <a:gd name="connsiteX144" fmla="*/ 2134907 w 2257891"/>
                <a:gd name="connsiteY144" fmla="*/ 1203068 h 2845884"/>
                <a:gd name="connsiteX145" fmla="*/ 2145883 w 2257891"/>
                <a:gd name="connsiteY145" fmla="*/ 1217964 h 2845884"/>
                <a:gd name="connsiteX146" fmla="*/ 2145099 w 2257891"/>
                <a:gd name="connsiteY146" fmla="*/ 1235212 h 2845884"/>
                <a:gd name="connsiteX147" fmla="*/ 2143531 w 2257891"/>
                <a:gd name="connsiteY147" fmla="*/ 1253244 h 2845884"/>
                <a:gd name="connsiteX148" fmla="*/ 2145099 w 2257891"/>
                <a:gd name="connsiteY148" fmla="*/ 1263436 h 2845884"/>
                <a:gd name="connsiteX149" fmla="*/ 2148235 w 2257891"/>
                <a:gd name="connsiteY149" fmla="*/ 1278331 h 2845884"/>
                <a:gd name="connsiteX150" fmla="*/ 2149019 w 2257891"/>
                <a:gd name="connsiteY150" fmla="*/ 1285387 h 2845884"/>
                <a:gd name="connsiteX151" fmla="*/ 2149019 w 2257891"/>
                <a:gd name="connsiteY151" fmla="*/ 1286171 h 2845884"/>
                <a:gd name="connsiteX152" fmla="*/ 2159211 w 2257891"/>
                <a:gd name="connsiteY152" fmla="*/ 1280683 h 2845884"/>
                <a:gd name="connsiteX153" fmla="*/ 2167835 w 2257891"/>
                <a:gd name="connsiteY153" fmla="*/ 1270491 h 2845884"/>
                <a:gd name="connsiteX154" fmla="*/ 2179595 w 2257891"/>
                <a:gd name="connsiteY154" fmla="*/ 1258732 h 2845884"/>
                <a:gd name="connsiteX155" fmla="*/ 2181947 w 2257891"/>
                <a:gd name="connsiteY155" fmla="*/ 1256380 h 2845884"/>
                <a:gd name="connsiteX156" fmla="*/ 2172539 w 2257891"/>
                <a:gd name="connsiteY156" fmla="*/ 1239132 h 2845884"/>
                <a:gd name="connsiteX157" fmla="*/ 2170971 w 2257891"/>
                <a:gd name="connsiteY157" fmla="*/ 1232860 h 2845884"/>
                <a:gd name="connsiteX158" fmla="*/ 2174107 w 2257891"/>
                <a:gd name="connsiteY158" fmla="*/ 1224236 h 2845884"/>
                <a:gd name="connsiteX159" fmla="*/ 2178027 w 2257891"/>
                <a:gd name="connsiteY159" fmla="*/ 1221884 h 2845884"/>
                <a:gd name="connsiteX160" fmla="*/ 2186651 w 2257891"/>
                <a:gd name="connsiteY160" fmla="*/ 1217180 h 2845884"/>
                <a:gd name="connsiteX161" fmla="*/ 2187435 w 2257891"/>
                <a:gd name="connsiteY161" fmla="*/ 1217180 h 2845884"/>
                <a:gd name="connsiteX162" fmla="*/ 2177243 w 2257891"/>
                <a:gd name="connsiteY162" fmla="*/ 1192876 h 2845884"/>
                <a:gd name="connsiteX163" fmla="*/ 2171755 w 2257891"/>
                <a:gd name="connsiteY163" fmla="*/ 1181117 h 2845884"/>
                <a:gd name="connsiteX164" fmla="*/ 2159995 w 2257891"/>
                <a:gd name="connsiteY164" fmla="*/ 1170141 h 2845884"/>
                <a:gd name="connsiteX165" fmla="*/ 2152939 w 2257891"/>
                <a:gd name="connsiteY165" fmla="*/ 1159949 h 2845884"/>
                <a:gd name="connsiteX166" fmla="*/ 2152155 w 2257891"/>
                <a:gd name="connsiteY166" fmla="*/ 1157597 h 2845884"/>
                <a:gd name="connsiteX167" fmla="*/ 2149803 w 2257891"/>
                <a:gd name="connsiteY167" fmla="*/ 1151325 h 2845884"/>
                <a:gd name="connsiteX168" fmla="*/ 2159211 w 2257891"/>
                <a:gd name="connsiteY168" fmla="*/ 1137213 h 2845884"/>
                <a:gd name="connsiteX169" fmla="*/ 2167051 w 2257891"/>
                <a:gd name="connsiteY169" fmla="*/ 1135645 h 2845884"/>
                <a:gd name="connsiteX170" fmla="*/ 2167835 w 2257891"/>
                <a:gd name="connsiteY170" fmla="*/ 1135645 h 2845884"/>
                <a:gd name="connsiteX171" fmla="*/ 2181163 w 2257891"/>
                <a:gd name="connsiteY171" fmla="*/ 1132509 h 2845884"/>
                <a:gd name="connsiteX172" fmla="*/ 2185867 w 2257891"/>
                <a:gd name="connsiteY172" fmla="*/ 1129373 h 2845884"/>
                <a:gd name="connsiteX173" fmla="*/ 2198410 w 2257891"/>
                <a:gd name="connsiteY173" fmla="*/ 1120749 h 2845884"/>
                <a:gd name="connsiteX174" fmla="*/ 2201547 w 2257891"/>
                <a:gd name="connsiteY174" fmla="*/ 1119181 h 2845884"/>
                <a:gd name="connsiteX175" fmla="*/ 2225850 w 2257891"/>
                <a:gd name="connsiteY175" fmla="*/ 1119181 h 2845884"/>
                <a:gd name="connsiteX176" fmla="*/ 2237610 w 2257891"/>
                <a:gd name="connsiteY176" fmla="*/ 1128589 h 2845884"/>
                <a:gd name="connsiteX177" fmla="*/ 2239962 w 2257891"/>
                <a:gd name="connsiteY177" fmla="*/ 1130941 h 2845884"/>
                <a:gd name="connsiteX178" fmla="*/ 2246234 w 2257891"/>
                <a:gd name="connsiteY178" fmla="*/ 1130157 h 2845884"/>
                <a:gd name="connsiteX179" fmla="*/ 2252506 w 2257891"/>
                <a:gd name="connsiteY179" fmla="*/ 1124669 h 2845884"/>
                <a:gd name="connsiteX180" fmla="*/ 2258778 w 2257891"/>
                <a:gd name="connsiteY180" fmla="*/ 1112909 h 2845884"/>
                <a:gd name="connsiteX181" fmla="*/ 2257210 w 2257891"/>
                <a:gd name="connsiteY181" fmla="*/ 1100366 h 2845884"/>
                <a:gd name="connsiteX182" fmla="*/ 2251722 w 2257891"/>
                <a:gd name="connsiteY182" fmla="*/ 1089390 h 2845884"/>
                <a:gd name="connsiteX183" fmla="*/ 2243882 w 2257891"/>
                <a:gd name="connsiteY183" fmla="*/ 1078414 h 2845884"/>
                <a:gd name="connsiteX184" fmla="*/ 2242314 w 2257891"/>
                <a:gd name="connsiteY184" fmla="*/ 1076062 h 2845884"/>
                <a:gd name="connsiteX185" fmla="*/ 2234474 w 2257891"/>
                <a:gd name="connsiteY185" fmla="*/ 1050190 h 2845884"/>
                <a:gd name="connsiteX186" fmla="*/ 2236826 w 2257891"/>
                <a:gd name="connsiteY186" fmla="*/ 1036862 h 2845884"/>
                <a:gd name="connsiteX187" fmla="*/ 2237610 w 2257891"/>
                <a:gd name="connsiteY187" fmla="*/ 1018047 h 2845884"/>
                <a:gd name="connsiteX188" fmla="*/ 2233690 w 2257891"/>
                <a:gd name="connsiteY188" fmla="*/ 1011775 h 2845884"/>
                <a:gd name="connsiteX189" fmla="*/ 2231338 w 2257891"/>
                <a:gd name="connsiteY189" fmla="*/ 989039 h 2845884"/>
                <a:gd name="connsiteX190" fmla="*/ 2238394 w 2257891"/>
                <a:gd name="connsiteY190" fmla="*/ 973359 h 2845884"/>
                <a:gd name="connsiteX191" fmla="*/ 2244666 w 2257891"/>
                <a:gd name="connsiteY191" fmla="*/ 952191 h 2845884"/>
                <a:gd name="connsiteX192" fmla="*/ 2240746 w 2257891"/>
                <a:gd name="connsiteY192" fmla="*/ 903584 h 2845884"/>
                <a:gd name="connsiteX193" fmla="*/ 2240746 w 2257891"/>
                <a:gd name="connsiteY193" fmla="*/ 896528 h 2845884"/>
                <a:gd name="connsiteX194" fmla="*/ 2236042 w 2257891"/>
                <a:gd name="connsiteY194" fmla="*/ 894176 h 2845884"/>
                <a:gd name="connsiteX195" fmla="*/ 2223498 w 2257891"/>
                <a:gd name="connsiteY195" fmla="*/ 875360 h 2845884"/>
                <a:gd name="connsiteX196" fmla="*/ 2225850 w 2257891"/>
                <a:gd name="connsiteY196" fmla="*/ 862033 h 2845884"/>
                <a:gd name="connsiteX197" fmla="*/ 2232906 w 2257891"/>
                <a:gd name="connsiteY197" fmla="*/ 851057 h 2845884"/>
                <a:gd name="connsiteX198" fmla="*/ 2233690 w 2257891"/>
                <a:gd name="connsiteY198" fmla="*/ 847137 h 2845884"/>
                <a:gd name="connsiteX199" fmla="*/ 2235258 w 2257891"/>
                <a:gd name="connsiteY199" fmla="*/ 844001 h 2845884"/>
                <a:gd name="connsiteX200" fmla="*/ 2232122 w 2257891"/>
                <a:gd name="connsiteY200" fmla="*/ 831457 h 2845884"/>
                <a:gd name="connsiteX201" fmla="*/ 2227418 w 2257891"/>
                <a:gd name="connsiteY201" fmla="*/ 811073 h 2845884"/>
                <a:gd name="connsiteX202" fmla="*/ 2227418 w 2257891"/>
                <a:gd name="connsiteY202" fmla="*/ 811857 h 2845884"/>
                <a:gd name="connsiteX203" fmla="*/ 2090220 w 2257891"/>
                <a:gd name="connsiteY203" fmla="*/ 810289 h 2845884"/>
                <a:gd name="connsiteX204" fmla="*/ 2039260 w 2257891"/>
                <a:gd name="connsiteY204" fmla="*/ 817345 h 2845884"/>
                <a:gd name="connsiteX205" fmla="*/ 1977325 w 2257891"/>
                <a:gd name="connsiteY205" fmla="*/ 869872 h 2845884"/>
                <a:gd name="connsiteX206" fmla="*/ 1927934 w 2257891"/>
                <a:gd name="connsiteY206" fmla="*/ 869872 h 2845884"/>
                <a:gd name="connsiteX207" fmla="*/ 1865215 w 2257891"/>
                <a:gd name="connsiteY207" fmla="*/ 891040 h 2845884"/>
                <a:gd name="connsiteX208" fmla="*/ 1808767 w 2257891"/>
                <a:gd name="connsiteY208" fmla="*/ 902016 h 2845884"/>
                <a:gd name="connsiteX209" fmla="*/ 1779760 w 2257891"/>
                <a:gd name="connsiteY209" fmla="*/ 897312 h 2845884"/>
                <a:gd name="connsiteX210" fmla="*/ 1739776 w 2257891"/>
                <a:gd name="connsiteY210" fmla="*/ 943567 h 2845884"/>
                <a:gd name="connsiteX211" fmla="*/ 1712337 w 2257891"/>
                <a:gd name="connsiteY211" fmla="*/ 946703 h 2845884"/>
                <a:gd name="connsiteX212" fmla="*/ 1684113 w 2257891"/>
                <a:gd name="connsiteY212" fmla="*/ 948271 h 2845884"/>
                <a:gd name="connsiteX213" fmla="*/ 1657457 w 2257891"/>
                <a:gd name="connsiteY213" fmla="*/ 948271 h 2845884"/>
                <a:gd name="connsiteX214" fmla="*/ 1608850 w 2257891"/>
                <a:gd name="connsiteY214" fmla="*/ 948271 h 2845884"/>
                <a:gd name="connsiteX215" fmla="*/ 1573570 w 2257891"/>
                <a:gd name="connsiteY215" fmla="*/ 970223 h 2845884"/>
                <a:gd name="connsiteX216" fmla="*/ 1553187 w 2257891"/>
                <a:gd name="connsiteY216" fmla="*/ 1007855 h 2845884"/>
                <a:gd name="connsiteX217" fmla="*/ 1514771 w 2257891"/>
                <a:gd name="connsiteY217" fmla="*/ 1004719 h 2845884"/>
                <a:gd name="connsiteX218" fmla="*/ 1493603 w 2257891"/>
                <a:gd name="connsiteY218" fmla="*/ 1010207 h 2845884"/>
                <a:gd name="connsiteX219" fmla="*/ 1462244 w 2257891"/>
                <a:gd name="connsiteY219" fmla="*/ 1010207 h 2845884"/>
                <a:gd name="connsiteX220" fmla="*/ 1447348 w 2257891"/>
                <a:gd name="connsiteY220" fmla="*/ 1005503 h 2845884"/>
                <a:gd name="connsiteX221" fmla="*/ 1438724 w 2257891"/>
                <a:gd name="connsiteY221" fmla="*/ 992959 h 2845884"/>
                <a:gd name="connsiteX222" fmla="*/ 1420692 w 2257891"/>
                <a:gd name="connsiteY222" fmla="*/ 997663 h 2845884"/>
                <a:gd name="connsiteX223" fmla="*/ 1400308 w 2257891"/>
                <a:gd name="connsiteY223" fmla="*/ 984335 h 2845884"/>
                <a:gd name="connsiteX224" fmla="*/ 1401092 w 2257891"/>
                <a:gd name="connsiteY224" fmla="*/ 969439 h 2845884"/>
                <a:gd name="connsiteX225" fmla="*/ 1419908 w 2257891"/>
                <a:gd name="connsiteY225" fmla="*/ 947487 h 2845884"/>
                <a:gd name="connsiteX226" fmla="*/ 1412852 w 2257891"/>
                <a:gd name="connsiteY226" fmla="*/ 908288 h 2845884"/>
                <a:gd name="connsiteX227" fmla="*/ 1402660 w 2257891"/>
                <a:gd name="connsiteY227" fmla="*/ 888688 h 2845884"/>
                <a:gd name="connsiteX228" fmla="*/ 1388549 w 2257891"/>
                <a:gd name="connsiteY228" fmla="*/ 881632 h 2845884"/>
                <a:gd name="connsiteX229" fmla="*/ 1343861 w 2257891"/>
                <a:gd name="connsiteY229" fmla="*/ 846353 h 2845884"/>
                <a:gd name="connsiteX230" fmla="*/ 1310150 w 2257891"/>
                <a:gd name="connsiteY230" fmla="*/ 842433 h 2845884"/>
                <a:gd name="connsiteX231" fmla="*/ 1270166 w 2257891"/>
                <a:gd name="connsiteY231" fmla="*/ 844001 h 2845884"/>
                <a:gd name="connsiteX232" fmla="*/ 1235670 w 2257891"/>
                <a:gd name="connsiteY232" fmla="*/ 862816 h 2845884"/>
                <a:gd name="connsiteX233" fmla="*/ 1218423 w 2257891"/>
                <a:gd name="connsiteY233" fmla="*/ 869872 h 2845884"/>
                <a:gd name="connsiteX234" fmla="*/ 1195687 w 2257891"/>
                <a:gd name="connsiteY234" fmla="*/ 852625 h 2845884"/>
                <a:gd name="connsiteX235" fmla="*/ 1151784 w 2257891"/>
                <a:gd name="connsiteY235" fmla="*/ 847137 h 2845884"/>
                <a:gd name="connsiteX236" fmla="*/ 1119640 w 2257891"/>
                <a:gd name="connsiteY236" fmla="*/ 818913 h 2845884"/>
                <a:gd name="connsiteX237" fmla="*/ 1114936 w 2257891"/>
                <a:gd name="connsiteY237" fmla="*/ 771874 h 2845884"/>
                <a:gd name="connsiteX238" fmla="*/ 1117288 w 2257891"/>
                <a:gd name="connsiteY238" fmla="*/ 747570 h 2845884"/>
                <a:gd name="connsiteX239" fmla="*/ 1182359 w 2257891"/>
                <a:gd name="connsiteY239" fmla="*/ 693475 h 2845884"/>
                <a:gd name="connsiteX240" fmla="*/ 1190199 w 2257891"/>
                <a:gd name="connsiteY240" fmla="*/ 623699 h 2845884"/>
                <a:gd name="connsiteX241" fmla="*/ 1159623 w 2257891"/>
                <a:gd name="connsiteY241" fmla="*/ 596260 h 2845884"/>
                <a:gd name="connsiteX242" fmla="*/ 1154136 w 2257891"/>
                <a:gd name="connsiteY242" fmla="*/ 553924 h 2845884"/>
                <a:gd name="connsiteX243" fmla="*/ 1174519 w 2257891"/>
                <a:gd name="connsiteY243" fmla="*/ 524133 h 2845884"/>
                <a:gd name="connsiteX244" fmla="*/ 1194119 w 2257891"/>
                <a:gd name="connsiteY244" fmla="*/ 467685 h 2845884"/>
                <a:gd name="connsiteX245" fmla="*/ 1195687 w 2257891"/>
                <a:gd name="connsiteY245" fmla="*/ 353223 h 2845884"/>
                <a:gd name="connsiteX246" fmla="*/ 1205095 w 2257891"/>
                <a:gd name="connsiteY246" fmla="*/ 295992 h 2845884"/>
                <a:gd name="connsiteX247" fmla="*/ 1075737 w 2257891"/>
                <a:gd name="connsiteY247" fmla="*/ 263848 h 2845884"/>
                <a:gd name="connsiteX248" fmla="*/ 1047513 w 2257891"/>
                <a:gd name="connsiteY248" fmla="*/ 206617 h 2845884"/>
                <a:gd name="connsiteX249" fmla="*/ 1056137 w 2257891"/>
                <a:gd name="connsiteY249" fmla="*/ 172905 h 2845884"/>
                <a:gd name="connsiteX250" fmla="*/ 1043593 w 2257891"/>
                <a:gd name="connsiteY250" fmla="*/ 138410 h 2845884"/>
                <a:gd name="connsiteX251" fmla="*/ 1022425 w 2257891"/>
                <a:gd name="connsiteY251" fmla="*/ 92938 h 2845884"/>
                <a:gd name="connsiteX252" fmla="*/ 1005177 w 2257891"/>
                <a:gd name="connsiteY252" fmla="*/ 48251 h 2845884"/>
                <a:gd name="connsiteX253" fmla="*/ 980874 w 2257891"/>
                <a:gd name="connsiteY253" fmla="*/ 47467 h 2845884"/>
                <a:gd name="connsiteX254" fmla="*/ 954218 w 2257891"/>
                <a:gd name="connsiteY254" fmla="*/ 19243 h 2845884"/>
                <a:gd name="connsiteX255" fmla="*/ 928346 w 2257891"/>
                <a:gd name="connsiteY255" fmla="*/ 427 h 2845884"/>
                <a:gd name="connsiteX256" fmla="*/ 889931 w 2257891"/>
                <a:gd name="connsiteY256" fmla="*/ 12187 h 2845884"/>
                <a:gd name="connsiteX257" fmla="*/ 870331 w 2257891"/>
                <a:gd name="connsiteY257" fmla="*/ 27867 h 2845884"/>
                <a:gd name="connsiteX258" fmla="*/ 854651 w 2257891"/>
                <a:gd name="connsiteY258" fmla="*/ 56091 h 2845884"/>
                <a:gd name="connsiteX259" fmla="*/ 827996 w 2257891"/>
                <a:gd name="connsiteY259" fmla="*/ 69418 h 2845884"/>
                <a:gd name="connsiteX260" fmla="*/ 817804 w 2257891"/>
                <a:gd name="connsiteY260" fmla="*/ 96074 h 2845884"/>
                <a:gd name="connsiteX261" fmla="*/ 792716 w 2257891"/>
                <a:gd name="connsiteY261" fmla="*/ 110970 h 2845884"/>
                <a:gd name="connsiteX262" fmla="*/ 773900 w 2257891"/>
                <a:gd name="connsiteY262" fmla="*/ 142329 h 2845884"/>
                <a:gd name="connsiteX263" fmla="*/ 751165 w 2257891"/>
                <a:gd name="connsiteY263" fmla="*/ 168985 h 2845884"/>
                <a:gd name="connsiteX264" fmla="*/ 737837 w 2257891"/>
                <a:gd name="connsiteY264" fmla="*/ 207401 h 2845884"/>
                <a:gd name="connsiteX265" fmla="*/ 707261 w 2257891"/>
                <a:gd name="connsiteY265" fmla="*/ 248168 h 2845884"/>
                <a:gd name="connsiteX266" fmla="*/ 679037 w 2257891"/>
                <a:gd name="connsiteY266" fmla="*/ 285800 h 2845884"/>
                <a:gd name="connsiteX267" fmla="*/ 696285 w 2257891"/>
                <a:gd name="connsiteY267" fmla="*/ 303831 h 2845884"/>
                <a:gd name="connsiteX268" fmla="*/ 709613 w 2257891"/>
                <a:gd name="connsiteY268" fmla="*/ 324215 h 2845884"/>
                <a:gd name="connsiteX269" fmla="*/ 695501 w 2257891"/>
                <a:gd name="connsiteY269" fmla="*/ 344599 h 2845884"/>
                <a:gd name="connsiteX270" fmla="*/ 686093 w 2257891"/>
                <a:gd name="connsiteY270" fmla="*/ 355575 h 2845884"/>
                <a:gd name="connsiteX271" fmla="*/ 682173 w 2257891"/>
                <a:gd name="connsiteY271" fmla="*/ 377527 h 2845884"/>
                <a:gd name="connsiteX272" fmla="*/ 667278 w 2257891"/>
                <a:gd name="connsiteY272" fmla="*/ 375959 h 2845884"/>
                <a:gd name="connsiteX273" fmla="*/ 634350 w 2257891"/>
                <a:gd name="connsiteY273" fmla="*/ 378311 h 2845884"/>
                <a:gd name="connsiteX274" fmla="*/ 628078 w 2257891"/>
                <a:gd name="connsiteY274" fmla="*/ 398694 h 2845884"/>
                <a:gd name="connsiteX275" fmla="*/ 620238 w 2257891"/>
                <a:gd name="connsiteY275" fmla="*/ 412022 h 2845884"/>
                <a:gd name="connsiteX276" fmla="*/ 617102 w 2257891"/>
                <a:gd name="connsiteY276" fmla="*/ 444950 h 2845884"/>
                <a:gd name="connsiteX277" fmla="*/ 604558 w 2257891"/>
                <a:gd name="connsiteY277" fmla="*/ 450438 h 2845884"/>
                <a:gd name="connsiteX278" fmla="*/ 585743 w 2257891"/>
                <a:gd name="connsiteY278" fmla="*/ 472389 h 2845884"/>
                <a:gd name="connsiteX279" fmla="*/ 575551 w 2257891"/>
                <a:gd name="connsiteY279" fmla="*/ 484933 h 2845884"/>
                <a:gd name="connsiteX280" fmla="*/ 554383 w 2257891"/>
                <a:gd name="connsiteY280" fmla="*/ 484149 h 2845884"/>
                <a:gd name="connsiteX281" fmla="*/ 537135 w 2257891"/>
                <a:gd name="connsiteY281" fmla="*/ 480229 h 2845884"/>
                <a:gd name="connsiteX282" fmla="*/ 519103 w 2257891"/>
                <a:gd name="connsiteY282" fmla="*/ 502181 h 2845884"/>
                <a:gd name="connsiteX283" fmla="*/ 500288 w 2257891"/>
                <a:gd name="connsiteY283" fmla="*/ 549220 h 2845884"/>
                <a:gd name="connsiteX284" fmla="*/ 483824 w 2257891"/>
                <a:gd name="connsiteY284" fmla="*/ 556276 h 2845884"/>
                <a:gd name="connsiteX285" fmla="*/ 461088 w 2257891"/>
                <a:gd name="connsiteY285" fmla="*/ 542948 h 2845884"/>
                <a:gd name="connsiteX286" fmla="*/ 420321 w 2257891"/>
                <a:gd name="connsiteY286" fmla="*/ 508453 h 2845884"/>
                <a:gd name="connsiteX287" fmla="*/ 403073 w 2257891"/>
                <a:gd name="connsiteY287" fmla="*/ 483365 h 2845884"/>
                <a:gd name="connsiteX288" fmla="*/ 400721 w 2257891"/>
                <a:gd name="connsiteY288" fmla="*/ 465333 h 2845884"/>
                <a:gd name="connsiteX289" fmla="*/ 380337 w 2257891"/>
                <a:gd name="connsiteY289" fmla="*/ 465333 h 2845884"/>
                <a:gd name="connsiteX290" fmla="*/ 358385 w 2257891"/>
                <a:gd name="connsiteY290" fmla="*/ 458278 h 2845884"/>
                <a:gd name="connsiteX291" fmla="*/ 339570 w 2257891"/>
                <a:gd name="connsiteY291" fmla="*/ 452790 h 2845884"/>
                <a:gd name="connsiteX292" fmla="*/ 323890 w 2257891"/>
                <a:gd name="connsiteY292" fmla="*/ 465333 h 2845884"/>
                <a:gd name="connsiteX293" fmla="*/ 313698 w 2257891"/>
                <a:gd name="connsiteY293" fmla="*/ 472389 h 2845884"/>
                <a:gd name="connsiteX294" fmla="*/ 299586 w 2257891"/>
                <a:gd name="connsiteY294" fmla="*/ 473957 h 2845884"/>
                <a:gd name="connsiteX295" fmla="*/ 290962 w 2257891"/>
                <a:gd name="connsiteY295" fmla="*/ 484933 h 2845884"/>
                <a:gd name="connsiteX296" fmla="*/ 269795 w 2257891"/>
                <a:gd name="connsiteY296" fmla="*/ 494341 h 2845884"/>
                <a:gd name="connsiteX297" fmla="*/ 274499 w 2257891"/>
                <a:gd name="connsiteY297" fmla="*/ 511589 h 2845884"/>
                <a:gd name="connsiteX298" fmla="*/ 267443 w 2257891"/>
                <a:gd name="connsiteY298" fmla="*/ 539813 h 2845884"/>
                <a:gd name="connsiteX299" fmla="*/ 233731 w 2257891"/>
                <a:gd name="connsiteY299" fmla="*/ 549220 h 2845884"/>
                <a:gd name="connsiteX300" fmla="*/ 226675 w 2257891"/>
                <a:gd name="connsiteY300" fmla="*/ 557844 h 2845884"/>
                <a:gd name="connsiteX301" fmla="*/ 217267 w 2257891"/>
                <a:gd name="connsiteY301" fmla="*/ 571956 h 2845884"/>
                <a:gd name="connsiteX302" fmla="*/ 204723 w 2257891"/>
                <a:gd name="connsiteY302" fmla="*/ 569604 h 2845884"/>
                <a:gd name="connsiteX303" fmla="*/ 191396 w 2257891"/>
                <a:gd name="connsiteY303" fmla="*/ 579012 h 2845884"/>
                <a:gd name="connsiteX304" fmla="*/ 171796 w 2257891"/>
                <a:gd name="connsiteY304" fmla="*/ 610372 h 2845884"/>
                <a:gd name="connsiteX305" fmla="*/ 158468 w 2257891"/>
                <a:gd name="connsiteY305" fmla="*/ 639379 h 2845884"/>
                <a:gd name="connsiteX306" fmla="*/ 143572 w 2257891"/>
                <a:gd name="connsiteY306" fmla="*/ 645651 h 2845884"/>
                <a:gd name="connsiteX307" fmla="*/ 138868 w 2257891"/>
                <a:gd name="connsiteY307" fmla="*/ 652707 h 2845884"/>
                <a:gd name="connsiteX308" fmla="*/ 142004 w 2257891"/>
                <a:gd name="connsiteY308" fmla="*/ 674659 h 2845884"/>
                <a:gd name="connsiteX309" fmla="*/ 145924 w 2257891"/>
                <a:gd name="connsiteY309" fmla="*/ 706802 h 2845884"/>
                <a:gd name="connsiteX310" fmla="*/ 172580 w 2257891"/>
                <a:gd name="connsiteY310" fmla="*/ 727186 h 2845884"/>
                <a:gd name="connsiteX311" fmla="*/ 170228 w 2257891"/>
                <a:gd name="connsiteY311" fmla="*/ 742082 h 2845884"/>
                <a:gd name="connsiteX312" fmla="*/ 152196 w 2257891"/>
                <a:gd name="connsiteY312" fmla="*/ 749138 h 2845884"/>
                <a:gd name="connsiteX313" fmla="*/ 136516 w 2257891"/>
                <a:gd name="connsiteY313" fmla="*/ 758546 h 2845884"/>
                <a:gd name="connsiteX314" fmla="*/ 130244 w 2257891"/>
                <a:gd name="connsiteY314" fmla="*/ 783633 h 2845884"/>
                <a:gd name="connsiteX315" fmla="*/ 104373 w 2257891"/>
                <a:gd name="connsiteY315" fmla="*/ 832241 h 2845884"/>
                <a:gd name="connsiteX316" fmla="*/ 92613 w 2257891"/>
                <a:gd name="connsiteY316" fmla="*/ 848705 h 2845884"/>
                <a:gd name="connsiteX317" fmla="*/ 98885 w 2257891"/>
                <a:gd name="connsiteY317" fmla="*/ 862816 h 2845884"/>
                <a:gd name="connsiteX318" fmla="*/ 112213 w 2257891"/>
                <a:gd name="connsiteY318" fmla="*/ 857329 h 2845884"/>
                <a:gd name="connsiteX319" fmla="*/ 127892 w 2257891"/>
                <a:gd name="connsiteY319" fmla="*/ 863600 h 2845884"/>
                <a:gd name="connsiteX320" fmla="*/ 141220 w 2257891"/>
                <a:gd name="connsiteY320" fmla="*/ 887904 h 2845884"/>
                <a:gd name="connsiteX321" fmla="*/ 138084 w 2257891"/>
                <a:gd name="connsiteY321" fmla="*/ 923968 h 2845884"/>
                <a:gd name="connsiteX322" fmla="*/ 149060 w 2257891"/>
                <a:gd name="connsiteY322" fmla="*/ 956111 h 2845884"/>
                <a:gd name="connsiteX323" fmla="*/ 116917 w 2257891"/>
                <a:gd name="connsiteY323" fmla="*/ 1021967 h 2845884"/>
                <a:gd name="connsiteX324" fmla="*/ 117700 w 2257891"/>
                <a:gd name="connsiteY324" fmla="*/ 1038430 h 2845884"/>
                <a:gd name="connsiteX325" fmla="*/ 137300 w 2257891"/>
                <a:gd name="connsiteY325" fmla="*/ 1069006 h 2845884"/>
                <a:gd name="connsiteX326" fmla="*/ 159252 w 2257891"/>
                <a:gd name="connsiteY326" fmla="*/ 1101149 h 2845884"/>
                <a:gd name="connsiteX327" fmla="*/ 174932 w 2257891"/>
                <a:gd name="connsiteY327" fmla="*/ 1113693 h 2845884"/>
                <a:gd name="connsiteX328" fmla="*/ 192964 w 2257891"/>
                <a:gd name="connsiteY328" fmla="*/ 1108989 h 2845884"/>
                <a:gd name="connsiteX329" fmla="*/ 204723 w 2257891"/>
                <a:gd name="connsiteY329" fmla="*/ 1117613 h 2845884"/>
                <a:gd name="connsiteX330" fmla="*/ 200019 w 2257891"/>
                <a:gd name="connsiteY330" fmla="*/ 1159165 h 2845884"/>
                <a:gd name="connsiteX331" fmla="*/ 192964 w 2257891"/>
                <a:gd name="connsiteY331" fmla="*/ 1174845 h 2845884"/>
                <a:gd name="connsiteX332" fmla="*/ 181204 w 2257891"/>
                <a:gd name="connsiteY332" fmla="*/ 1192092 h 2845884"/>
                <a:gd name="connsiteX333" fmla="*/ 172580 w 2257891"/>
                <a:gd name="connsiteY333" fmla="*/ 1211692 h 2845884"/>
                <a:gd name="connsiteX334" fmla="*/ 167092 w 2257891"/>
                <a:gd name="connsiteY334" fmla="*/ 1232860 h 2845884"/>
                <a:gd name="connsiteX335" fmla="*/ 138868 w 2257891"/>
                <a:gd name="connsiteY335" fmla="*/ 1253244 h 2845884"/>
                <a:gd name="connsiteX336" fmla="*/ 120052 w 2257891"/>
                <a:gd name="connsiteY336" fmla="*/ 1279115 h 2845884"/>
                <a:gd name="connsiteX337" fmla="*/ 120836 w 2257891"/>
                <a:gd name="connsiteY337" fmla="*/ 1297147 h 2845884"/>
                <a:gd name="connsiteX338" fmla="*/ 116133 w 2257891"/>
                <a:gd name="connsiteY338" fmla="*/ 1323019 h 2845884"/>
                <a:gd name="connsiteX339" fmla="*/ 106725 w 2257891"/>
                <a:gd name="connsiteY339" fmla="*/ 1337915 h 2845884"/>
                <a:gd name="connsiteX340" fmla="*/ 104373 w 2257891"/>
                <a:gd name="connsiteY340" fmla="*/ 1409258 h 2845884"/>
                <a:gd name="connsiteX341" fmla="*/ 99669 w 2257891"/>
                <a:gd name="connsiteY341" fmla="*/ 1428073 h 2845884"/>
                <a:gd name="connsiteX342" fmla="*/ 90261 w 2257891"/>
                <a:gd name="connsiteY342" fmla="*/ 1454729 h 2845884"/>
                <a:gd name="connsiteX343" fmla="*/ 88693 w 2257891"/>
                <a:gd name="connsiteY343" fmla="*/ 1498633 h 2845884"/>
                <a:gd name="connsiteX344" fmla="*/ 84773 w 2257891"/>
                <a:gd name="connsiteY344" fmla="*/ 1521368 h 2845884"/>
                <a:gd name="connsiteX345" fmla="*/ 76933 w 2257891"/>
                <a:gd name="connsiteY345" fmla="*/ 1556648 h 2845884"/>
                <a:gd name="connsiteX346" fmla="*/ 60469 w 2257891"/>
                <a:gd name="connsiteY346" fmla="*/ 1598983 h 2845884"/>
                <a:gd name="connsiteX347" fmla="*/ 42437 w 2257891"/>
                <a:gd name="connsiteY347" fmla="*/ 1631127 h 2845884"/>
                <a:gd name="connsiteX348" fmla="*/ 38517 w 2257891"/>
                <a:gd name="connsiteY348" fmla="*/ 1644455 h 2845884"/>
                <a:gd name="connsiteX349" fmla="*/ 47925 w 2257891"/>
                <a:gd name="connsiteY349" fmla="*/ 1659351 h 2845884"/>
                <a:gd name="connsiteX350" fmla="*/ 41653 w 2257891"/>
                <a:gd name="connsiteY350" fmla="*/ 1678950 h 2845884"/>
                <a:gd name="connsiteX351" fmla="*/ 43221 w 2257891"/>
                <a:gd name="connsiteY351" fmla="*/ 1713446 h 2845884"/>
                <a:gd name="connsiteX352" fmla="*/ 51061 w 2257891"/>
                <a:gd name="connsiteY352" fmla="*/ 1733830 h 2845884"/>
                <a:gd name="connsiteX353" fmla="*/ 31462 w 2257891"/>
                <a:gd name="connsiteY353" fmla="*/ 1762053 h 2845884"/>
                <a:gd name="connsiteX354" fmla="*/ 25974 w 2257891"/>
                <a:gd name="connsiteY354" fmla="*/ 1796549 h 2845884"/>
                <a:gd name="connsiteX355" fmla="*/ 32246 w 2257891"/>
                <a:gd name="connsiteY355" fmla="*/ 1828692 h 2845884"/>
                <a:gd name="connsiteX356" fmla="*/ 23622 w 2257891"/>
                <a:gd name="connsiteY356" fmla="*/ 1836532 h 2845884"/>
                <a:gd name="connsiteX357" fmla="*/ 11078 w 2257891"/>
                <a:gd name="connsiteY357" fmla="*/ 1849076 h 2845884"/>
                <a:gd name="connsiteX358" fmla="*/ 7158 w 2257891"/>
                <a:gd name="connsiteY358" fmla="*/ 1873380 h 2845884"/>
                <a:gd name="connsiteX359" fmla="*/ 1670 w 2257891"/>
                <a:gd name="connsiteY359" fmla="*/ 1895332 h 2845884"/>
                <a:gd name="connsiteX360" fmla="*/ 5590 w 2257891"/>
                <a:gd name="connsiteY360" fmla="*/ 1925907 h 2845884"/>
                <a:gd name="connsiteX361" fmla="*/ 73797 w 2257891"/>
                <a:gd name="connsiteY361" fmla="*/ 1976867 h 2845884"/>
                <a:gd name="connsiteX362" fmla="*/ 72229 w 2257891"/>
                <a:gd name="connsiteY362" fmla="*/ 2010578 h 2845884"/>
                <a:gd name="connsiteX363" fmla="*/ 73797 w 2257891"/>
                <a:gd name="connsiteY363" fmla="*/ 2061537 h 2845884"/>
                <a:gd name="connsiteX364" fmla="*/ 63605 w 2257891"/>
                <a:gd name="connsiteY364" fmla="*/ 2082705 h 2845884"/>
                <a:gd name="connsiteX365" fmla="*/ 54197 w 2257891"/>
                <a:gd name="connsiteY365" fmla="*/ 2102305 h 2845884"/>
                <a:gd name="connsiteX366" fmla="*/ 59685 w 2257891"/>
                <a:gd name="connsiteY366" fmla="*/ 2118769 h 2845884"/>
                <a:gd name="connsiteX367" fmla="*/ 68309 w 2257891"/>
                <a:gd name="connsiteY367" fmla="*/ 2159536 h 2845884"/>
                <a:gd name="connsiteX368" fmla="*/ 81637 w 2257891"/>
                <a:gd name="connsiteY368" fmla="*/ 2199520 h 2845884"/>
                <a:gd name="connsiteX369" fmla="*/ 85557 w 2257891"/>
                <a:gd name="connsiteY369" fmla="*/ 2220688 h 2845884"/>
                <a:gd name="connsiteX370" fmla="*/ 100453 w 2257891"/>
                <a:gd name="connsiteY370" fmla="*/ 2226960 h 2845884"/>
                <a:gd name="connsiteX371" fmla="*/ 102805 w 2257891"/>
                <a:gd name="connsiteY371" fmla="*/ 2234799 h 2845884"/>
                <a:gd name="connsiteX372" fmla="*/ 132596 w 2257891"/>
                <a:gd name="connsiteY372" fmla="*/ 2238719 h 2845884"/>
                <a:gd name="connsiteX373" fmla="*/ 131812 w 2257891"/>
                <a:gd name="connsiteY373" fmla="*/ 2282623 h 2845884"/>
                <a:gd name="connsiteX374" fmla="*/ 132596 w 2257891"/>
                <a:gd name="connsiteY374" fmla="*/ 2307710 h 2845884"/>
                <a:gd name="connsiteX375" fmla="*/ 123972 w 2257891"/>
                <a:gd name="connsiteY375" fmla="*/ 2323390 h 2845884"/>
                <a:gd name="connsiteX376" fmla="*/ 134164 w 2257891"/>
                <a:gd name="connsiteY376" fmla="*/ 2335150 h 2845884"/>
                <a:gd name="connsiteX377" fmla="*/ 123188 w 2257891"/>
                <a:gd name="connsiteY377" fmla="*/ 2371214 h 2845884"/>
                <a:gd name="connsiteX378" fmla="*/ 92613 w 2257891"/>
                <a:gd name="connsiteY378" fmla="*/ 2411981 h 2845884"/>
                <a:gd name="connsiteX379" fmla="*/ 97317 w 2257891"/>
                <a:gd name="connsiteY379" fmla="*/ 2428445 h 2845884"/>
                <a:gd name="connsiteX380" fmla="*/ 87125 w 2257891"/>
                <a:gd name="connsiteY380" fmla="*/ 2444909 h 2845884"/>
                <a:gd name="connsiteX381" fmla="*/ 78501 w 2257891"/>
                <a:gd name="connsiteY381" fmla="*/ 2458237 h 2845884"/>
                <a:gd name="connsiteX382" fmla="*/ 75365 w 2257891"/>
                <a:gd name="connsiteY382" fmla="*/ 2491164 h 2845884"/>
                <a:gd name="connsiteX383" fmla="*/ 58117 w 2257891"/>
                <a:gd name="connsiteY383" fmla="*/ 2510764 h 2845884"/>
                <a:gd name="connsiteX384" fmla="*/ 59685 w 2257891"/>
                <a:gd name="connsiteY384" fmla="*/ 2538988 h 2845884"/>
                <a:gd name="connsiteX385" fmla="*/ 69093 w 2257891"/>
                <a:gd name="connsiteY385" fmla="*/ 2557019 h 2845884"/>
                <a:gd name="connsiteX386" fmla="*/ 65173 w 2257891"/>
                <a:gd name="connsiteY386" fmla="*/ 2589947 h 2845884"/>
                <a:gd name="connsiteX387" fmla="*/ 91829 w 2257891"/>
                <a:gd name="connsiteY387" fmla="*/ 2665210 h 2845884"/>
                <a:gd name="connsiteX388" fmla="*/ 114565 w 2257891"/>
                <a:gd name="connsiteY388" fmla="*/ 2658154 h 2845884"/>
                <a:gd name="connsiteX389" fmla="*/ 122404 w 2257891"/>
                <a:gd name="connsiteY389" fmla="*/ 2671482 h 2845884"/>
                <a:gd name="connsiteX390" fmla="*/ 151412 w 2257891"/>
                <a:gd name="connsiteY390" fmla="*/ 2675402 h 2845884"/>
                <a:gd name="connsiteX391" fmla="*/ 183556 w 2257891"/>
                <a:gd name="connsiteY391" fmla="*/ 2683242 h 2845884"/>
                <a:gd name="connsiteX392" fmla="*/ 249411 w 2257891"/>
                <a:gd name="connsiteY392" fmla="*/ 2715385 h 2845884"/>
                <a:gd name="connsiteX393" fmla="*/ 251763 w 2257891"/>
                <a:gd name="connsiteY393" fmla="*/ 2819656 h 2845884"/>
                <a:gd name="connsiteX394" fmla="*/ 432865 w 2257891"/>
                <a:gd name="connsiteY394" fmla="*/ 2811816 h 2845884"/>
                <a:gd name="connsiteX395" fmla="*/ 516752 w 2257891"/>
                <a:gd name="connsiteY395" fmla="*/ 2840040 h 2845884"/>
                <a:gd name="connsiteX396" fmla="*/ 548895 w 2257891"/>
                <a:gd name="connsiteY396" fmla="*/ 2846312 h 2845884"/>
                <a:gd name="connsiteX397" fmla="*/ 549679 w 2257891"/>
                <a:gd name="connsiteY397" fmla="*/ 2779673 h 2845884"/>
                <a:gd name="connsiteX398" fmla="*/ 549679 w 2257891"/>
                <a:gd name="connsiteY398" fmla="*/ 2776537 h 284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</a:cxnLst>
              <a:rect l="l" t="t" r="r" b="b"/>
              <a:pathLst>
                <a:path w="2257891" h="2845884">
                  <a:moveTo>
                    <a:pt x="549679" y="2776537"/>
                  </a:moveTo>
                  <a:lnTo>
                    <a:pt x="549679" y="2776537"/>
                  </a:lnTo>
                  <a:cubicBezTo>
                    <a:pt x="545759" y="2775753"/>
                    <a:pt x="541055" y="2774185"/>
                    <a:pt x="533999" y="2771049"/>
                  </a:cubicBezTo>
                  <a:cubicBezTo>
                    <a:pt x="522239" y="2766345"/>
                    <a:pt x="519887" y="2760857"/>
                    <a:pt x="522239" y="2754585"/>
                  </a:cubicBezTo>
                  <a:cubicBezTo>
                    <a:pt x="524591" y="2749881"/>
                    <a:pt x="528511" y="2748313"/>
                    <a:pt x="533999" y="2746745"/>
                  </a:cubicBezTo>
                  <a:cubicBezTo>
                    <a:pt x="537919" y="2745177"/>
                    <a:pt x="543407" y="2742825"/>
                    <a:pt x="546543" y="2739689"/>
                  </a:cubicBezTo>
                  <a:cubicBezTo>
                    <a:pt x="555951" y="2730281"/>
                    <a:pt x="563791" y="2730281"/>
                    <a:pt x="571631" y="2730281"/>
                  </a:cubicBezTo>
                  <a:cubicBezTo>
                    <a:pt x="574767" y="2730281"/>
                    <a:pt x="577903" y="2730281"/>
                    <a:pt x="581039" y="2728713"/>
                  </a:cubicBezTo>
                  <a:cubicBezTo>
                    <a:pt x="584175" y="2727145"/>
                    <a:pt x="587311" y="2724009"/>
                    <a:pt x="590447" y="2721657"/>
                  </a:cubicBezTo>
                  <a:cubicBezTo>
                    <a:pt x="595935" y="2716169"/>
                    <a:pt x="601422" y="2710682"/>
                    <a:pt x="612398" y="2707545"/>
                  </a:cubicBezTo>
                  <a:cubicBezTo>
                    <a:pt x="621022" y="2705194"/>
                    <a:pt x="624942" y="2700490"/>
                    <a:pt x="629646" y="2694218"/>
                  </a:cubicBezTo>
                  <a:cubicBezTo>
                    <a:pt x="631998" y="2691866"/>
                    <a:pt x="633566" y="2688730"/>
                    <a:pt x="636702" y="2686378"/>
                  </a:cubicBezTo>
                  <a:lnTo>
                    <a:pt x="637486" y="2685594"/>
                  </a:lnTo>
                  <a:cubicBezTo>
                    <a:pt x="642974" y="2679322"/>
                    <a:pt x="645326" y="2676970"/>
                    <a:pt x="650030" y="2676186"/>
                  </a:cubicBezTo>
                  <a:cubicBezTo>
                    <a:pt x="653950" y="2675402"/>
                    <a:pt x="655518" y="2676186"/>
                    <a:pt x="658654" y="2677754"/>
                  </a:cubicBezTo>
                  <a:cubicBezTo>
                    <a:pt x="660222" y="2677754"/>
                    <a:pt x="662574" y="2679322"/>
                    <a:pt x="664926" y="2680106"/>
                  </a:cubicBezTo>
                  <a:cubicBezTo>
                    <a:pt x="671198" y="2682458"/>
                    <a:pt x="675118" y="2684026"/>
                    <a:pt x="678253" y="2686378"/>
                  </a:cubicBezTo>
                  <a:cubicBezTo>
                    <a:pt x="681389" y="2687946"/>
                    <a:pt x="683741" y="2689514"/>
                    <a:pt x="688445" y="2689514"/>
                  </a:cubicBezTo>
                  <a:cubicBezTo>
                    <a:pt x="690013" y="2689514"/>
                    <a:pt x="696285" y="2677754"/>
                    <a:pt x="701773" y="2666778"/>
                  </a:cubicBezTo>
                  <a:cubicBezTo>
                    <a:pt x="706477" y="2658938"/>
                    <a:pt x="710397" y="2650314"/>
                    <a:pt x="715101" y="2644042"/>
                  </a:cubicBezTo>
                  <a:cubicBezTo>
                    <a:pt x="720589" y="2636986"/>
                    <a:pt x="725293" y="2633850"/>
                    <a:pt x="729213" y="2631499"/>
                  </a:cubicBezTo>
                  <a:cubicBezTo>
                    <a:pt x="731565" y="2629930"/>
                    <a:pt x="733133" y="2629146"/>
                    <a:pt x="732349" y="2626795"/>
                  </a:cubicBezTo>
                  <a:lnTo>
                    <a:pt x="732349" y="2626795"/>
                  </a:lnTo>
                  <a:cubicBezTo>
                    <a:pt x="731565" y="2620523"/>
                    <a:pt x="726861" y="2612683"/>
                    <a:pt x="722157" y="2604843"/>
                  </a:cubicBezTo>
                  <a:cubicBezTo>
                    <a:pt x="719021" y="2599355"/>
                    <a:pt x="716669" y="2594651"/>
                    <a:pt x="715101" y="2590731"/>
                  </a:cubicBezTo>
                  <a:lnTo>
                    <a:pt x="715101" y="2589947"/>
                  </a:lnTo>
                  <a:cubicBezTo>
                    <a:pt x="711965" y="2581323"/>
                    <a:pt x="715885" y="2576619"/>
                    <a:pt x="722941" y="2573483"/>
                  </a:cubicBezTo>
                  <a:cubicBezTo>
                    <a:pt x="729213" y="2571131"/>
                    <a:pt x="738621" y="2571915"/>
                    <a:pt x="747245" y="2571915"/>
                  </a:cubicBezTo>
                  <a:lnTo>
                    <a:pt x="754301" y="2571915"/>
                  </a:lnTo>
                  <a:cubicBezTo>
                    <a:pt x="758220" y="2571915"/>
                    <a:pt x="763708" y="2570347"/>
                    <a:pt x="769980" y="2567211"/>
                  </a:cubicBezTo>
                  <a:lnTo>
                    <a:pt x="770764" y="2567211"/>
                  </a:lnTo>
                  <a:lnTo>
                    <a:pt x="773900" y="2565643"/>
                  </a:lnTo>
                  <a:cubicBezTo>
                    <a:pt x="779388" y="2562507"/>
                    <a:pt x="785660" y="2559371"/>
                    <a:pt x="791148" y="2554667"/>
                  </a:cubicBezTo>
                  <a:lnTo>
                    <a:pt x="791932" y="2553884"/>
                  </a:lnTo>
                  <a:cubicBezTo>
                    <a:pt x="795852" y="2550747"/>
                    <a:pt x="801340" y="2547611"/>
                    <a:pt x="808396" y="2542907"/>
                  </a:cubicBezTo>
                  <a:cubicBezTo>
                    <a:pt x="826428" y="2531148"/>
                    <a:pt x="851515" y="2515468"/>
                    <a:pt x="857787" y="2505276"/>
                  </a:cubicBezTo>
                  <a:cubicBezTo>
                    <a:pt x="862491" y="2498220"/>
                    <a:pt x="863275" y="2495084"/>
                    <a:pt x="864059" y="2492732"/>
                  </a:cubicBezTo>
                  <a:cubicBezTo>
                    <a:pt x="865627" y="2488812"/>
                    <a:pt x="865627" y="2488028"/>
                    <a:pt x="870331" y="2484108"/>
                  </a:cubicBezTo>
                  <a:cubicBezTo>
                    <a:pt x="874251" y="2480188"/>
                    <a:pt x="878955" y="2477052"/>
                    <a:pt x="886011" y="2473916"/>
                  </a:cubicBezTo>
                  <a:cubicBezTo>
                    <a:pt x="892283" y="2470781"/>
                    <a:pt x="900907" y="2469212"/>
                    <a:pt x="911099" y="2468428"/>
                  </a:cubicBezTo>
                  <a:cubicBezTo>
                    <a:pt x="920506" y="2467645"/>
                    <a:pt x="925210" y="2466861"/>
                    <a:pt x="930698" y="2466861"/>
                  </a:cubicBezTo>
                  <a:cubicBezTo>
                    <a:pt x="936186" y="2466861"/>
                    <a:pt x="940890" y="2466861"/>
                    <a:pt x="949514" y="2466861"/>
                  </a:cubicBezTo>
                  <a:cubicBezTo>
                    <a:pt x="962842" y="2466861"/>
                    <a:pt x="969898" y="2477836"/>
                    <a:pt x="976954" y="2488812"/>
                  </a:cubicBezTo>
                  <a:cubicBezTo>
                    <a:pt x="982442" y="2496652"/>
                    <a:pt x="987930" y="2504492"/>
                    <a:pt x="993417" y="2504492"/>
                  </a:cubicBezTo>
                  <a:lnTo>
                    <a:pt x="994201" y="2504492"/>
                  </a:lnTo>
                  <a:cubicBezTo>
                    <a:pt x="1004393" y="2503708"/>
                    <a:pt x="1027129" y="2488812"/>
                    <a:pt x="1045161" y="2476268"/>
                  </a:cubicBezTo>
                  <a:cubicBezTo>
                    <a:pt x="1057705" y="2468428"/>
                    <a:pt x="1068681" y="2460589"/>
                    <a:pt x="1076520" y="2458237"/>
                  </a:cubicBezTo>
                  <a:cubicBezTo>
                    <a:pt x="1094552" y="2451965"/>
                    <a:pt x="1103960" y="2462157"/>
                    <a:pt x="1113368" y="2473132"/>
                  </a:cubicBezTo>
                  <a:cubicBezTo>
                    <a:pt x="1114936" y="2475485"/>
                    <a:pt x="1118072" y="2477836"/>
                    <a:pt x="1119640" y="2479404"/>
                  </a:cubicBezTo>
                  <a:cubicBezTo>
                    <a:pt x="1120424" y="2480188"/>
                    <a:pt x="1121992" y="2481756"/>
                    <a:pt x="1123560" y="2482540"/>
                  </a:cubicBezTo>
                  <a:cubicBezTo>
                    <a:pt x="1125128" y="2484108"/>
                    <a:pt x="1127480" y="2484892"/>
                    <a:pt x="1129832" y="2485676"/>
                  </a:cubicBezTo>
                  <a:cubicBezTo>
                    <a:pt x="1142376" y="2490380"/>
                    <a:pt x="1158839" y="2493516"/>
                    <a:pt x="1166679" y="2491164"/>
                  </a:cubicBezTo>
                  <a:lnTo>
                    <a:pt x="1166679" y="2490380"/>
                  </a:lnTo>
                  <a:cubicBezTo>
                    <a:pt x="1172167" y="2488812"/>
                    <a:pt x="1183143" y="2486460"/>
                    <a:pt x="1196471" y="2484108"/>
                  </a:cubicBezTo>
                  <a:cubicBezTo>
                    <a:pt x="1216071" y="2480188"/>
                    <a:pt x="1240374" y="2476268"/>
                    <a:pt x="1255270" y="2469996"/>
                  </a:cubicBezTo>
                  <a:cubicBezTo>
                    <a:pt x="1256054" y="2469996"/>
                    <a:pt x="1257622" y="2469212"/>
                    <a:pt x="1258406" y="2469212"/>
                  </a:cubicBezTo>
                  <a:cubicBezTo>
                    <a:pt x="1284278" y="2462157"/>
                    <a:pt x="1398740" y="2464508"/>
                    <a:pt x="1464596" y="2465292"/>
                  </a:cubicBezTo>
                  <a:cubicBezTo>
                    <a:pt x="1487331" y="2465292"/>
                    <a:pt x="1503795" y="2466077"/>
                    <a:pt x="1510067" y="2466077"/>
                  </a:cubicBezTo>
                  <a:cubicBezTo>
                    <a:pt x="1530451" y="2465292"/>
                    <a:pt x="1567298" y="2440989"/>
                    <a:pt x="1567298" y="2440989"/>
                  </a:cubicBezTo>
                  <a:lnTo>
                    <a:pt x="1569650" y="2439421"/>
                  </a:lnTo>
                  <a:lnTo>
                    <a:pt x="1572002" y="2439421"/>
                  </a:lnTo>
                  <a:lnTo>
                    <a:pt x="1669217" y="2434717"/>
                  </a:lnTo>
                  <a:lnTo>
                    <a:pt x="1670785" y="2434717"/>
                  </a:lnTo>
                  <a:lnTo>
                    <a:pt x="1672353" y="2434717"/>
                  </a:lnTo>
                  <a:lnTo>
                    <a:pt x="1674705" y="2435501"/>
                  </a:lnTo>
                  <a:cubicBezTo>
                    <a:pt x="1690385" y="2439421"/>
                    <a:pt x="1743696" y="2452749"/>
                    <a:pt x="1748400" y="2452749"/>
                  </a:cubicBezTo>
                  <a:lnTo>
                    <a:pt x="1749184" y="2452749"/>
                  </a:lnTo>
                  <a:cubicBezTo>
                    <a:pt x="1757024" y="2453533"/>
                    <a:pt x="1765648" y="2466861"/>
                    <a:pt x="1771920" y="2476268"/>
                  </a:cubicBezTo>
                  <a:cubicBezTo>
                    <a:pt x="1773488" y="2478620"/>
                    <a:pt x="1774272" y="2480188"/>
                    <a:pt x="1775056" y="2480972"/>
                  </a:cubicBezTo>
                  <a:lnTo>
                    <a:pt x="1776624" y="2480972"/>
                  </a:lnTo>
                  <a:cubicBezTo>
                    <a:pt x="1777408" y="2480972"/>
                    <a:pt x="1778976" y="2481756"/>
                    <a:pt x="1779760" y="2481756"/>
                  </a:cubicBezTo>
                  <a:cubicBezTo>
                    <a:pt x="1785248" y="2481756"/>
                    <a:pt x="1793088" y="2480972"/>
                    <a:pt x="1797007" y="2478620"/>
                  </a:cubicBezTo>
                  <a:cubicBezTo>
                    <a:pt x="1798575" y="2477836"/>
                    <a:pt x="1797007" y="2471565"/>
                    <a:pt x="1795439" y="2466861"/>
                  </a:cubicBezTo>
                  <a:cubicBezTo>
                    <a:pt x="1794655" y="2462157"/>
                    <a:pt x="1793088" y="2459021"/>
                    <a:pt x="1794655" y="2455101"/>
                  </a:cubicBezTo>
                  <a:cubicBezTo>
                    <a:pt x="1797007" y="2446477"/>
                    <a:pt x="1807199" y="2447261"/>
                    <a:pt x="1818959" y="2448829"/>
                  </a:cubicBezTo>
                  <a:cubicBezTo>
                    <a:pt x="1826015" y="2449613"/>
                    <a:pt x="1833071" y="2450397"/>
                    <a:pt x="1837775" y="2449613"/>
                  </a:cubicBezTo>
                  <a:cubicBezTo>
                    <a:pt x="1842479" y="2448829"/>
                    <a:pt x="1845615" y="2440989"/>
                    <a:pt x="1847967" y="2435501"/>
                  </a:cubicBezTo>
                  <a:cubicBezTo>
                    <a:pt x="1849535" y="2432365"/>
                    <a:pt x="1850319" y="2430013"/>
                    <a:pt x="1851887" y="2427661"/>
                  </a:cubicBezTo>
                  <a:cubicBezTo>
                    <a:pt x="1852671" y="2426877"/>
                    <a:pt x="1850319" y="2426877"/>
                    <a:pt x="1844047" y="2419821"/>
                  </a:cubicBezTo>
                  <a:lnTo>
                    <a:pt x="1840911" y="2415901"/>
                  </a:lnTo>
                  <a:cubicBezTo>
                    <a:pt x="1833071" y="2407277"/>
                    <a:pt x="1823663" y="2391597"/>
                    <a:pt x="1815039" y="2376702"/>
                  </a:cubicBezTo>
                  <a:cubicBezTo>
                    <a:pt x="1807983" y="2364942"/>
                    <a:pt x="1801711" y="2353966"/>
                    <a:pt x="1795439" y="2346126"/>
                  </a:cubicBezTo>
                  <a:cubicBezTo>
                    <a:pt x="1779760" y="2324958"/>
                    <a:pt x="1863647" y="2268511"/>
                    <a:pt x="1887950" y="2252831"/>
                  </a:cubicBezTo>
                  <a:lnTo>
                    <a:pt x="1810335" y="2100737"/>
                  </a:lnTo>
                  <a:lnTo>
                    <a:pt x="1809551" y="2099169"/>
                  </a:lnTo>
                  <a:cubicBezTo>
                    <a:pt x="1807199" y="2092113"/>
                    <a:pt x="1797007" y="2067810"/>
                    <a:pt x="1797007" y="2067810"/>
                  </a:cubicBezTo>
                  <a:lnTo>
                    <a:pt x="1796223" y="2066241"/>
                  </a:lnTo>
                  <a:lnTo>
                    <a:pt x="1796223" y="2064673"/>
                  </a:lnTo>
                  <a:cubicBezTo>
                    <a:pt x="1796223" y="2064673"/>
                    <a:pt x="1797007" y="1969811"/>
                    <a:pt x="1796223" y="1966675"/>
                  </a:cubicBezTo>
                  <a:cubicBezTo>
                    <a:pt x="1795439" y="1963539"/>
                    <a:pt x="1793871" y="1956483"/>
                    <a:pt x="1793088" y="1947859"/>
                  </a:cubicBezTo>
                  <a:cubicBezTo>
                    <a:pt x="1790736" y="1933747"/>
                    <a:pt x="1788384" y="1915715"/>
                    <a:pt x="1786032" y="1910227"/>
                  </a:cubicBezTo>
                  <a:lnTo>
                    <a:pt x="1785248" y="1910227"/>
                  </a:lnTo>
                  <a:lnTo>
                    <a:pt x="1785248" y="1909443"/>
                  </a:lnTo>
                  <a:cubicBezTo>
                    <a:pt x="1779760" y="1899252"/>
                    <a:pt x="1787600" y="1876516"/>
                    <a:pt x="1793088" y="1859268"/>
                  </a:cubicBezTo>
                  <a:cubicBezTo>
                    <a:pt x="1795439" y="1851428"/>
                    <a:pt x="1797791" y="1845156"/>
                    <a:pt x="1797791" y="1843588"/>
                  </a:cubicBezTo>
                  <a:cubicBezTo>
                    <a:pt x="1797791" y="1838884"/>
                    <a:pt x="1802495" y="1823205"/>
                    <a:pt x="1808767" y="1803605"/>
                  </a:cubicBezTo>
                  <a:cubicBezTo>
                    <a:pt x="1816607" y="1777733"/>
                    <a:pt x="1826015" y="1747157"/>
                    <a:pt x="1826015" y="1738534"/>
                  </a:cubicBezTo>
                  <a:cubicBezTo>
                    <a:pt x="1826015" y="1725990"/>
                    <a:pt x="1833855" y="1697766"/>
                    <a:pt x="1843263" y="1678950"/>
                  </a:cubicBezTo>
                  <a:cubicBezTo>
                    <a:pt x="1845615" y="1675030"/>
                    <a:pt x="1847183" y="1671894"/>
                    <a:pt x="1848751" y="1667974"/>
                  </a:cubicBezTo>
                  <a:cubicBezTo>
                    <a:pt x="1851103" y="1664839"/>
                    <a:pt x="1853455" y="1661702"/>
                    <a:pt x="1855023" y="1660135"/>
                  </a:cubicBezTo>
                  <a:lnTo>
                    <a:pt x="1855023" y="1660135"/>
                  </a:lnTo>
                  <a:cubicBezTo>
                    <a:pt x="1867567" y="1648375"/>
                    <a:pt x="1877758" y="1651511"/>
                    <a:pt x="1887166" y="1654647"/>
                  </a:cubicBezTo>
                  <a:cubicBezTo>
                    <a:pt x="1889518" y="1655431"/>
                    <a:pt x="1891870" y="1656215"/>
                    <a:pt x="1893438" y="1656215"/>
                  </a:cubicBezTo>
                  <a:cubicBezTo>
                    <a:pt x="1899710" y="1656215"/>
                    <a:pt x="1916174" y="1653863"/>
                    <a:pt x="1929502" y="1650727"/>
                  </a:cubicBezTo>
                  <a:cubicBezTo>
                    <a:pt x="1931854" y="1649943"/>
                    <a:pt x="1934206" y="1649159"/>
                    <a:pt x="1936558" y="1648375"/>
                  </a:cubicBezTo>
                  <a:cubicBezTo>
                    <a:pt x="1938910" y="1647591"/>
                    <a:pt x="1940478" y="1646807"/>
                    <a:pt x="1942046" y="1646023"/>
                  </a:cubicBezTo>
                  <a:cubicBezTo>
                    <a:pt x="1951454" y="1641319"/>
                    <a:pt x="1974189" y="1624855"/>
                    <a:pt x="1987517" y="1613879"/>
                  </a:cubicBezTo>
                  <a:cubicBezTo>
                    <a:pt x="1990653" y="1611527"/>
                    <a:pt x="1992221" y="1609959"/>
                    <a:pt x="1994573" y="1608391"/>
                  </a:cubicBezTo>
                  <a:cubicBezTo>
                    <a:pt x="1995357" y="1606823"/>
                    <a:pt x="1996925" y="1606039"/>
                    <a:pt x="1996925" y="1606039"/>
                  </a:cubicBezTo>
                  <a:cubicBezTo>
                    <a:pt x="1997709" y="1604471"/>
                    <a:pt x="1999277" y="1599767"/>
                    <a:pt x="2000061" y="1594279"/>
                  </a:cubicBezTo>
                  <a:cubicBezTo>
                    <a:pt x="2001629" y="1588007"/>
                    <a:pt x="2002413" y="1580952"/>
                    <a:pt x="2002413" y="1577032"/>
                  </a:cubicBezTo>
                  <a:lnTo>
                    <a:pt x="2002413" y="1576248"/>
                  </a:lnTo>
                  <a:cubicBezTo>
                    <a:pt x="2000845" y="1572328"/>
                    <a:pt x="2000845" y="1565272"/>
                    <a:pt x="2001629" y="1558216"/>
                  </a:cubicBezTo>
                  <a:cubicBezTo>
                    <a:pt x="2002413" y="1550376"/>
                    <a:pt x="2003197" y="1540184"/>
                    <a:pt x="2000845" y="1533128"/>
                  </a:cubicBezTo>
                  <a:cubicBezTo>
                    <a:pt x="1999277" y="1528424"/>
                    <a:pt x="1997709" y="1524504"/>
                    <a:pt x="1996141" y="1521368"/>
                  </a:cubicBezTo>
                  <a:cubicBezTo>
                    <a:pt x="1993005" y="1514312"/>
                    <a:pt x="1990653" y="1509608"/>
                    <a:pt x="1993005" y="1500984"/>
                  </a:cubicBezTo>
                  <a:cubicBezTo>
                    <a:pt x="1995357" y="1494713"/>
                    <a:pt x="2001629" y="1486873"/>
                    <a:pt x="2007117" y="1479817"/>
                  </a:cubicBezTo>
                  <a:cubicBezTo>
                    <a:pt x="2011037" y="1475113"/>
                    <a:pt x="2014173" y="1471193"/>
                    <a:pt x="2014957" y="1469625"/>
                  </a:cubicBezTo>
                  <a:cubicBezTo>
                    <a:pt x="2015741" y="1465705"/>
                    <a:pt x="2017309" y="1449241"/>
                    <a:pt x="2018093" y="1435913"/>
                  </a:cubicBezTo>
                  <a:lnTo>
                    <a:pt x="2018877" y="1428073"/>
                  </a:lnTo>
                  <a:cubicBezTo>
                    <a:pt x="2018877" y="1425722"/>
                    <a:pt x="2019661" y="1423370"/>
                    <a:pt x="2019661" y="1422585"/>
                  </a:cubicBezTo>
                  <a:lnTo>
                    <a:pt x="2019661" y="1421018"/>
                  </a:lnTo>
                  <a:cubicBezTo>
                    <a:pt x="2019661" y="1413962"/>
                    <a:pt x="2013389" y="1400634"/>
                    <a:pt x="2006333" y="1388874"/>
                  </a:cubicBezTo>
                  <a:cubicBezTo>
                    <a:pt x="2004765" y="1386522"/>
                    <a:pt x="2003981" y="1384170"/>
                    <a:pt x="2002413" y="1381818"/>
                  </a:cubicBezTo>
                  <a:cubicBezTo>
                    <a:pt x="2000845" y="1379466"/>
                    <a:pt x="1999277" y="1377898"/>
                    <a:pt x="1998493" y="1376330"/>
                  </a:cubicBezTo>
                  <a:cubicBezTo>
                    <a:pt x="1991437" y="1366138"/>
                    <a:pt x="1993005" y="1359866"/>
                    <a:pt x="1999277" y="1355162"/>
                  </a:cubicBezTo>
                  <a:cubicBezTo>
                    <a:pt x="2003197" y="1352026"/>
                    <a:pt x="2008685" y="1352026"/>
                    <a:pt x="2014173" y="1352026"/>
                  </a:cubicBezTo>
                  <a:cubicBezTo>
                    <a:pt x="2016525" y="1352026"/>
                    <a:pt x="2019661" y="1351242"/>
                    <a:pt x="2021229" y="1351242"/>
                  </a:cubicBezTo>
                  <a:lnTo>
                    <a:pt x="2021229" y="1350458"/>
                  </a:lnTo>
                  <a:cubicBezTo>
                    <a:pt x="2026717" y="1349674"/>
                    <a:pt x="2030636" y="1350458"/>
                    <a:pt x="2033772" y="1350458"/>
                  </a:cubicBezTo>
                  <a:cubicBezTo>
                    <a:pt x="2036909" y="1344970"/>
                    <a:pt x="2042396" y="1339483"/>
                    <a:pt x="2047100" y="1334779"/>
                  </a:cubicBezTo>
                  <a:cubicBezTo>
                    <a:pt x="2048668" y="1333211"/>
                    <a:pt x="2050236" y="1331643"/>
                    <a:pt x="2051020" y="1330075"/>
                  </a:cubicBezTo>
                  <a:lnTo>
                    <a:pt x="2051804" y="1329291"/>
                  </a:lnTo>
                  <a:cubicBezTo>
                    <a:pt x="2053372" y="1327723"/>
                    <a:pt x="2045532" y="1312827"/>
                    <a:pt x="2045532" y="1312827"/>
                  </a:cubicBezTo>
                  <a:lnTo>
                    <a:pt x="2059644" y="1305771"/>
                  </a:lnTo>
                  <a:cubicBezTo>
                    <a:pt x="2060428" y="1305771"/>
                    <a:pt x="2061212" y="1304987"/>
                    <a:pt x="2061996" y="1304203"/>
                  </a:cubicBezTo>
                  <a:cubicBezTo>
                    <a:pt x="2065916" y="1301851"/>
                    <a:pt x="2069836" y="1298715"/>
                    <a:pt x="2072972" y="1296363"/>
                  </a:cubicBezTo>
                  <a:cubicBezTo>
                    <a:pt x="2075324" y="1294011"/>
                    <a:pt x="2086300" y="1280683"/>
                    <a:pt x="2095708" y="1267356"/>
                  </a:cubicBezTo>
                  <a:cubicBezTo>
                    <a:pt x="2101196" y="1258732"/>
                    <a:pt x="2105900" y="1251676"/>
                    <a:pt x="2105900" y="1250892"/>
                  </a:cubicBezTo>
                  <a:cubicBezTo>
                    <a:pt x="2105116" y="1243052"/>
                    <a:pt x="2111388" y="1208556"/>
                    <a:pt x="2111388" y="1208556"/>
                  </a:cubicBezTo>
                  <a:lnTo>
                    <a:pt x="2112171" y="1203068"/>
                  </a:lnTo>
                  <a:lnTo>
                    <a:pt x="2117659" y="1202284"/>
                  </a:lnTo>
                  <a:lnTo>
                    <a:pt x="2127067" y="1200716"/>
                  </a:lnTo>
                  <a:lnTo>
                    <a:pt x="2131771" y="1199932"/>
                  </a:lnTo>
                  <a:lnTo>
                    <a:pt x="2134907" y="1203068"/>
                  </a:lnTo>
                  <a:cubicBezTo>
                    <a:pt x="2134907" y="1203068"/>
                    <a:pt x="2141963" y="1210124"/>
                    <a:pt x="2145883" y="1217964"/>
                  </a:cubicBezTo>
                  <a:cubicBezTo>
                    <a:pt x="2148235" y="1223452"/>
                    <a:pt x="2146667" y="1228940"/>
                    <a:pt x="2145099" y="1235212"/>
                  </a:cubicBezTo>
                  <a:cubicBezTo>
                    <a:pt x="2143531" y="1240700"/>
                    <a:pt x="2142747" y="1247756"/>
                    <a:pt x="2143531" y="1253244"/>
                  </a:cubicBezTo>
                  <a:cubicBezTo>
                    <a:pt x="2144315" y="1256380"/>
                    <a:pt x="2144315" y="1260300"/>
                    <a:pt x="2145099" y="1263436"/>
                  </a:cubicBezTo>
                  <a:cubicBezTo>
                    <a:pt x="2146667" y="1270491"/>
                    <a:pt x="2146667" y="1274411"/>
                    <a:pt x="2148235" y="1278331"/>
                  </a:cubicBezTo>
                  <a:cubicBezTo>
                    <a:pt x="2148235" y="1280683"/>
                    <a:pt x="2148235" y="1283035"/>
                    <a:pt x="2149019" y="1285387"/>
                  </a:cubicBezTo>
                  <a:lnTo>
                    <a:pt x="2149019" y="1286171"/>
                  </a:lnTo>
                  <a:cubicBezTo>
                    <a:pt x="2152939" y="1283819"/>
                    <a:pt x="2156859" y="1282251"/>
                    <a:pt x="2159211" y="1280683"/>
                  </a:cubicBezTo>
                  <a:cubicBezTo>
                    <a:pt x="2162347" y="1278331"/>
                    <a:pt x="2164699" y="1275195"/>
                    <a:pt x="2167835" y="1270491"/>
                  </a:cubicBezTo>
                  <a:cubicBezTo>
                    <a:pt x="2170971" y="1265787"/>
                    <a:pt x="2175675" y="1261867"/>
                    <a:pt x="2179595" y="1258732"/>
                  </a:cubicBezTo>
                  <a:cubicBezTo>
                    <a:pt x="2180379" y="1257948"/>
                    <a:pt x="2181163" y="1257164"/>
                    <a:pt x="2181947" y="1256380"/>
                  </a:cubicBezTo>
                  <a:cubicBezTo>
                    <a:pt x="2178027" y="1251676"/>
                    <a:pt x="2174891" y="1244620"/>
                    <a:pt x="2172539" y="1239132"/>
                  </a:cubicBezTo>
                  <a:cubicBezTo>
                    <a:pt x="2171755" y="1236780"/>
                    <a:pt x="2170971" y="1234428"/>
                    <a:pt x="2170971" y="1232860"/>
                  </a:cubicBezTo>
                  <a:cubicBezTo>
                    <a:pt x="2170187" y="1228940"/>
                    <a:pt x="2170971" y="1226588"/>
                    <a:pt x="2174107" y="1224236"/>
                  </a:cubicBezTo>
                  <a:cubicBezTo>
                    <a:pt x="2174891" y="1222668"/>
                    <a:pt x="2176459" y="1221884"/>
                    <a:pt x="2178027" y="1221884"/>
                  </a:cubicBezTo>
                  <a:cubicBezTo>
                    <a:pt x="2180379" y="1221100"/>
                    <a:pt x="2184299" y="1218748"/>
                    <a:pt x="2186651" y="1217180"/>
                  </a:cubicBezTo>
                  <a:cubicBezTo>
                    <a:pt x="2187435" y="1216396"/>
                    <a:pt x="2187435" y="1217964"/>
                    <a:pt x="2187435" y="1217180"/>
                  </a:cubicBezTo>
                  <a:cubicBezTo>
                    <a:pt x="2185867" y="1214044"/>
                    <a:pt x="2181947" y="1202284"/>
                    <a:pt x="2177243" y="1192876"/>
                  </a:cubicBezTo>
                  <a:cubicBezTo>
                    <a:pt x="2174107" y="1186604"/>
                    <a:pt x="2171755" y="1181900"/>
                    <a:pt x="2171755" y="1181117"/>
                  </a:cubicBezTo>
                  <a:cubicBezTo>
                    <a:pt x="2168619" y="1178765"/>
                    <a:pt x="2163915" y="1174845"/>
                    <a:pt x="2159995" y="1170141"/>
                  </a:cubicBezTo>
                  <a:cubicBezTo>
                    <a:pt x="2156859" y="1167005"/>
                    <a:pt x="2154507" y="1163085"/>
                    <a:pt x="2152939" y="1159949"/>
                  </a:cubicBezTo>
                  <a:cubicBezTo>
                    <a:pt x="2152939" y="1159165"/>
                    <a:pt x="2152939" y="1158381"/>
                    <a:pt x="2152155" y="1157597"/>
                  </a:cubicBezTo>
                  <a:cubicBezTo>
                    <a:pt x="2151371" y="1156029"/>
                    <a:pt x="2149803" y="1153677"/>
                    <a:pt x="2149803" y="1151325"/>
                  </a:cubicBezTo>
                  <a:cubicBezTo>
                    <a:pt x="2148235" y="1144269"/>
                    <a:pt x="2150587" y="1138781"/>
                    <a:pt x="2159211" y="1137213"/>
                  </a:cubicBezTo>
                  <a:cubicBezTo>
                    <a:pt x="2161563" y="1136429"/>
                    <a:pt x="2164699" y="1136429"/>
                    <a:pt x="2167051" y="1135645"/>
                  </a:cubicBezTo>
                  <a:lnTo>
                    <a:pt x="2167835" y="1135645"/>
                  </a:lnTo>
                  <a:cubicBezTo>
                    <a:pt x="2172539" y="1134861"/>
                    <a:pt x="2178027" y="1134077"/>
                    <a:pt x="2181163" y="1132509"/>
                  </a:cubicBezTo>
                  <a:cubicBezTo>
                    <a:pt x="2182731" y="1132509"/>
                    <a:pt x="2184299" y="1130941"/>
                    <a:pt x="2185867" y="1129373"/>
                  </a:cubicBezTo>
                  <a:cubicBezTo>
                    <a:pt x="2189003" y="1127021"/>
                    <a:pt x="2192139" y="1123885"/>
                    <a:pt x="2198410" y="1120749"/>
                  </a:cubicBezTo>
                  <a:lnTo>
                    <a:pt x="2201547" y="1119181"/>
                  </a:lnTo>
                  <a:cubicBezTo>
                    <a:pt x="2210954" y="1114477"/>
                    <a:pt x="2213306" y="1112909"/>
                    <a:pt x="2225850" y="1119181"/>
                  </a:cubicBezTo>
                  <a:cubicBezTo>
                    <a:pt x="2232122" y="1122317"/>
                    <a:pt x="2235258" y="1125453"/>
                    <a:pt x="2237610" y="1128589"/>
                  </a:cubicBezTo>
                  <a:cubicBezTo>
                    <a:pt x="2238394" y="1130157"/>
                    <a:pt x="2239178" y="1130941"/>
                    <a:pt x="2239962" y="1130941"/>
                  </a:cubicBezTo>
                  <a:cubicBezTo>
                    <a:pt x="2243098" y="1130157"/>
                    <a:pt x="2244666" y="1130157"/>
                    <a:pt x="2246234" y="1130157"/>
                  </a:cubicBezTo>
                  <a:cubicBezTo>
                    <a:pt x="2247802" y="1130157"/>
                    <a:pt x="2247802" y="1129373"/>
                    <a:pt x="2252506" y="1124669"/>
                  </a:cubicBezTo>
                  <a:cubicBezTo>
                    <a:pt x="2256426" y="1121533"/>
                    <a:pt x="2257994" y="1117613"/>
                    <a:pt x="2258778" y="1112909"/>
                  </a:cubicBezTo>
                  <a:cubicBezTo>
                    <a:pt x="2259562" y="1108205"/>
                    <a:pt x="2259562" y="1104286"/>
                    <a:pt x="2257210" y="1100366"/>
                  </a:cubicBezTo>
                  <a:cubicBezTo>
                    <a:pt x="2255642" y="1095662"/>
                    <a:pt x="2254074" y="1092526"/>
                    <a:pt x="2251722" y="1089390"/>
                  </a:cubicBezTo>
                  <a:cubicBezTo>
                    <a:pt x="2249370" y="1086254"/>
                    <a:pt x="2247018" y="1082334"/>
                    <a:pt x="2243882" y="1078414"/>
                  </a:cubicBezTo>
                  <a:lnTo>
                    <a:pt x="2242314" y="1076062"/>
                  </a:lnTo>
                  <a:cubicBezTo>
                    <a:pt x="2235258" y="1066654"/>
                    <a:pt x="2232906" y="1064302"/>
                    <a:pt x="2234474" y="1050190"/>
                  </a:cubicBezTo>
                  <a:cubicBezTo>
                    <a:pt x="2234474" y="1045486"/>
                    <a:pt x="2236042" y="1040782"/>
                    <a:pt x="2236826" y="1036862"/>
                  </a:cubicBezTo>
                  <a:cubicBezTo>
                    <a:pt x="2237610" y="1031374"/>
                    <a:pt x="2239962" y="1025102"/>
                    <a:pt x="2237610" y="1018047"/>
                  </a:cubicBezTo>
                  <a:cubicBezTo>
                    <a:pt x="2236042" y="1014911"/>
                    <a:pt x="2234474" y="1013343"/>
                    <a:pt x="2233690" y="1011775"/>
                  </a:cubicBezTo>
                  <a:cubicBezTo>
                    <a:pt x="2228986" y="1006287"/>
                    <a:pt x="2225850" y="1003935"/>
                    <a:pt x="2231338" y="989039"/>
                  </a:cubicBezTo>
                  <a:cubicBezTo>
                    <a:pt x="2233690" y="982767"/>
                    <a:pt x="2236042" y="978063"/>
                    <a:pt x="2238394" y="973359"/>
                  </a:cubicBezTo>
                  <a:cubicBezTo>
                    <a:pt x="2243098" y="965519"/>
                    <a:pt x="2246234" y="957679"/>
                    <a:pt x="2244666" y="952191"/>
                  </a:cubicBezTo>
                  <a:cubicBezTo>
                    <a:pt x="2241530" y="941216"/>
                    <a:pt x="2241530" y="916912"/>
                    <a:pt x="2240746" y="903584"/>
                  </a:cubicBezTo>
                  <a:lnTo>
                    <a:pt x="2240746" y="896528"/>
                  </a:lnTo>
                  <a:cubicBezTo>
                    <a:pt x="2240746" y="894960"/>
                    <a:pt x="2238394" y="895744"/>
                    <a:pt x="2236042" y="894176"/>
                  </a:cubicBezTo>
                  <a:cubicBezTo>
                    <a:pt x="2229770" y="888688"/>
                    <a:pt x="2222714" y="882416"/>
                    <a:pt x="2223498" y="875360"/>
                  </a:cubicBezTo>
                  <a:cubicBezTo>
                    <a:pt x="2223498" y="871440"/>
                    <a:pt x="2225066" y="865952"/>
                    <a:pt x="2225850" y="862033"/>
                  </a:cubicBezTo>
                  <a:cubicBezTo>
                    <a:pt x="2227418" y="856545"/>
                    <a:pt x="2229770" y="851841"/>
                    <a:pt x="2232906" y="851057"/>
                  </a:cubicBezTo>
                  <a:cubicBezTo>
                    <a:pt x="2233690" y="851057"/>
                    <a:pt x="2232122" y="849489"/>
                    <a:pt x="2233690" y="847137"/>
                  </a:cubicBezTo>
                  <a:cubicBezTo>
                    <a:pt x="2234474" y="844785"/>
                    <a:pt x="2235258" y="844001"/>
                    <a:pt x="2235258" y="844001"/>
                  </a:cubicBezTo>
                  <a:lnTo>
                    <a:pt x="2232122" y="831457"/>
                  </a:lnTo>
                  <a:lnTo>
                    <a:pt x="2227418" y="811073"/>
                  </a:lnTo>
                  <a:lnTo>
                    <a:pt x="2227418" y="811857"/>
                  </a:lnTo>
                  <a:cubicBezTo>
                    <a:pt x="2221930" y="819697"/>
                    <a:pt x="2114524" y="811073"/>
                    <a:pt x="2090220" y="810289"/>
                  </a:cubicBezTo>
                  <a:cubicBezTo>
                    <a:pt x="2065916" y="809505"/>
                    <a:pt x="2052588" y="814993"/>
                    <a:pt x="2039260" y="817345"/>
                  </a:cubicBezTo>
                  <a:cubicBezTo>
                    <a:pt x="2025932" y="819697"/>
                    <a:pt x="1982813" y="864384"/>
                    <a:pt x="1977325" y="869872"/>
                  </a:cubicBezTo>
                  <a:cubicBezTo>
                    <a:pt x="1972621" y="875360"/>
                    <a:pt x="1945182" y="871440"/>
                    <a:pt x="1927934" y="869872"/>
                  </a:cubicBezTo>
                  <a:cubicBezTo>
                    <a:pt x="1910686" y="869088"/>
                    <a:pt x="1880894" y="883984"/>
                    <a:pt x="1865215" y="891040"/>
                  </a:cubicBezTo>
                  <a:cubicBezTo>
                    <a:pt x="1849535" y="897312"/>
                    <a:pt x="1829935" y="905152"/>
                    <a:pt x="1808767" y="902016"/>
                  </a:cubicBezTo>
                  <a:cubicBezTo>
                    <a:pt x="1787600" y="898880"/>
                    <a:pt x="1792303" y="895744"/>
                    <a:pt x="1779760" y="897312"/>
                  </a:cubicBezTo>
                  <a:cubicBezTo>
                    <a:pt x="1767216" y="898880"/>
                    <a:pt x="1749184" y="938080"/>
                    <a:pt x="1739776" y="943567"/>
                  </a:cubicBezTo>
                  <a:cubicBezTo>
                    <a:pt x="1729584" y="949839"/>
                    <a:pt x="1729584" y="946703"/>
                    <a:pt x="1712337" y="946703"/>
                  </a:cubicBezTo>
                  <a:cubicBezTo>
                    <a:pt x="1695089" y="945919"/>
                    <a:pt x="1690385" y="946703"/>
                    <a:pt x="1684113" y="948271"/>
                  </a:cubicBezTo>
                  <a:cubicBezTo>
                    <a:pt x="1677057" y="950623"/>
                    <a:pt x="1667649" y="947487"/>
                    <a:pt x="1657457" y="948271"/>
                  </a:cubicBezTo>
                  <a:cubicBezTo>
                    <a:pt x="1648049" y="948271"/>
                    <a:pt x="1623746" y="949839"/>
                    <a:pt x="1608850" y="948271"/>
                  </a:cubicBezTo>
                  <a:cubicBezTo>
                    <a:pt x="1593954" y="948271"/>
                    <a:pt x="1592386" y="952191"/>
                    <a:pt x="1573570" y="970223"/>
                  </a:cubicBezTo>
                  <a:cubicBezTo>
                    <a:pt x="1555538" y="987471"/>
                    <a:pt x="1556322" y="1004719"/>
                    <a:pt x="1553187" y="1007855"/>
                  </a:cubicBezTo>
                  <a:cubicBezTo>
                    <a:pt x="1550051" y="1010991"/>
                    <a:pt x="1519475" y="1004719"/>
                    <a:pt x="1514771" y="1004719"/>
                  </a:cubicBezTo>
                  <a:cubicBezTo>
                    <a:pt x="1509283" y="1004719"/>
                    <a:pt x="1501443" y="1008639"/>
                    <a:pt x="1493603" y="1010207"/>
                  </a:cubicBezTo>
                  <a:cubicBezTo>
                    <a:pt x="1485763" y="1011775"/>
                    <a:pt x="1477139" y="1010207"/>
                    <a:pt x="1462244" y="1010207"/>
                  </a:cubicBezTo>
                  <a:cubicBezTo>
                    <a:pt x="1447348" y="1010207"/>
                    <a:pt x="1450484" y="1009423"/>
                    <a:pt x="1447348" y="1005503"/>
                  </a:cubicBezTo>
                  <a:cubicBezTo>
                    <a:pt x="1444212" y="1001583"/>
                    <a:pt x="1441860" y="997663"/>
                    <a:pt x="1438724" y="992959"/>
                  </a:cubicBezTo>
                  <a:cubicBezTo>
                    <a:pt x="1435588" y="989039"/>
                    <a:pt x="1428532" y="996095"/>
                    <a:pt x="1420692" y="997663"/>
                  </a:cubicBezTo>
                  <a:cubicBezTo>
                    <a:pt x="1412852" y="1000015"/>
                    <a:pt x="1412068" y="994527"/>
                    <a:pt x="1400308" y="984335"/>
                  </a:cubicBezTo>
                  <a:cubicBezTo>
                    <a:pt x="1388549" y="974927"/>
                    <a:pt x="1397173" y="974927"/>
                    <a:pt x="1401092" y="969439"/>
                  </a:cubicBezTo>
                  <a:cubicBezTo>
                    <a:pt x="1405012" y="963167"/>
                    <a:pt x="1415204" y="955327"/>
                    <a:pt x="1419908" y="947487"/>
                  </a:cubicBezTo>
                  <a:cubicBezTo>
                    <a:pt x="1424612" y="939648"/>
                    <a:pt x="1416772" y="921616"/>
                    <a:pt x="1412852" y="908288"/>
                  </a:cubicBezTo>
                  <a:cubicBezTo>
                    <a:pt x="1408932" y="894176"/>
                    <a:pt x="1408932" y="894960"/>
                    <a:pt x="1402660" y="888688"/>
                  </a:cubicBezTo>
                  <a:cubicBezTo>
                    <a:pt x="1396388" y="882416"/>
                    <a:pt x="1396388" y="887120"/>
                    <a:pt x="1388549" y="881632"/>
                  </a:cubicBezTo>
                  <a:cubicBezTo>
                    <a:pt x="1380709" y="876928"/>
                    <a:pt x="1354837" y="854977"/>
                    <a:pt x="1343861" y="846353"/>
                  </a:cubicBezTo>
                  <a:cubicBezTo>
                    <a:pt x="1333669" y="837729"/>
                    <a:pt x="1325829" y="844001"/>
                    <a:pt x="1310150" y="842433"/>
                  </a:cubicBezTo>
                  <a:cubicBezTo>
                    <a:pt x="1294470" y="840865"/>
                    <a:pt x="1282710" y="841649"/>
                    <a:pt x="1270166" y="844001"/>
                  </a:cubicBezTo>
                  <a:cubicBezTo>
                    <a:pt x="1257622" y="846353"/>
                    <a:pt x="1241158" y="862033"/>
                    <a:pt x="1235670" y="862816"/>
                  </a:cubicBezTo>
                  <a:cubicBezTo>
                    <a:pt x="1230183" y="863600"/>
                    <a:pt x="1229399" y="870656"/>
                    <a:pt x="1218423" y="869872"/>
                  </a:cubicBezTo>
                  <a:cubicBezTo>
                    <a:pt x="1207447" y="869088"/>
                    <a:pt x="1198039" y="853409"/>
                    <a:pt x="1195687" y="852625"/>
                  </a:cubicBezTo>
                  <a:cubicBezTo>
                    <a:pt x="1193335" y="851841"/>
                    <a:pt x="1161975" y="850273"/>
                    <a:pt x="1151784" y="847137"/>
                  </a:cubicBezTo>
                  <a:cubicBezTo>
                    <a:pt x="1140808" y="844001"/>
                    <a:pt x="1122776" y="822833"/>
                    <a:pt x="1119640" y="818913"/>
                  </a:cubicBezTo>
                  <a:cubicBezTo>
                    <a:pt x="1116504" y="814209"/>
                    <a:pt x="1114936" y="778930"/>
                    <a:pt x="1114936" y="771874"/>
                  </a:cubicBezTo>
                  <a:cubicBezTo>
                    <a:pt x="1114936" y="764818"/>
                    <a:pt x="1114936" y="758546"/>
                    <a:pt x="1117288" y="747570"/>
                  </a:cubicBezTo>
                  <a:cubicBezTo>
                    <a:pt x="1118856" y="735810"/>
                    <a:pt x="1180791" y="698963"/>
                    <a:pt x="1182359" y="693475"/>
                  </a:cubicBezTo>
                  <a:cubicBezTo>
                    <a:pt x="1183927" y="687987"/>
                    <a:pt x="1194119" y="651139"/>
                    <a:pt x="1190199" y="623699"/>
                  </a:cubicBezTo>
                  <a:cubicBezTo>
                    <a:pt x="1187063" y="596260"/>
                    <a:pt x="1168247" y="600964"/>
                    <a:pt x="1159623" y="596260"/>
                  </a:cubicBezTo>
                  <a:cubicBezTo>
                    <a:pt x="1151000" y="591556"/>
                    <a:pt x="1154136" y="568820"/>
                    <a:pt x="1154136" y="553924"/>
                  </a:cubicBezTo>
                  <a:cubicBezTo>
                    <a:pt x="1154136" y="539029"/>
                    <a:pt x="1172167" y="529621"/>
                    <a:pt x="1174519" y="524133"/>
                  </a:cubicBezTo>
                  <a:cubicBezTo>
                    <a:pt x="1176871" y="518645"/>
                    <a:pt x="1190983" y="477093"/>
                    <a:pt x="1194119" y="467685"/>
                  </a:cubicBezTo>
                  <a:cubicBezTo>
                    <a:pt x="1197255" y="458278"/>
                    <a:pt x="1192551" y="369687"/>
                    <a:pt x="1195687" y="353223"/>
                  </a:cubicBezTo>
                  <a:cubicBezTo>
                    <a:pt x="1199607" y="336759"/>
                    <a:pt x="1205095" y="301479"/>
                    <a:pt x="1205095" y="295992"/>
                  </a:cubicBezTo>
                  <a:cubicBezTo>
                    <a:pt x="1205095" y="289720"/>
                    <a:pt x="1078088" y="265416"/>
                    <a:pt x="1075737" y="263848"/>
                  </a:cubicBezTo>
                  <a:cubicBezTo>
                    <a:pt x="1073385" y="261496"/>
                    <a:pt x="1060841" y="226216"/>
                    <a:pt x="1047513" y="206617"/>
                  </a:cubicBezTo>
                  <a:cubicBezTo>
                    <a:pt x="1034185" y="187017"/>
                    <a:pt x="1053001" y="187801"/>
                    <a:pt x="1056137" y="172905"/>
                  </a:cubicBezTo>
                  <a:cubicBezTo>
                    <a:pt x="1060057" y="158009"/>
                    <a:pt x="1052217" y="143113"/>
                    <a:pt x="1043593" y="138410"/>
                  </a:cubicBezTo>
                  <a:cubicBezTo>
                    <a:pt x="1034969" y="133706"/>
                    <a:pt x="1024777" y="119594"/>
                    <a:pt x="1022425" y="92938"/>
                  </a:cubicBezTo>
                  <a:cubicBezTo>
                    <a:pt x="1020073" y="66282"/>
                    <a:pt x="1015369" y="51387"/>
                    <a:pt x="1005177" y="48251"/>
                  </a:cubicBezTo>
                  <a:cubicBezTo>
                    <a:pt x="994986" y="44331"/>
                    <a:pt x="991850" y="48251"/>
                    <a:pt x="980874" y="47467"/>
                  </a:cubicBezTo>
                  <a:cubicBezTo>
                    <a:pt x="969114" y="46683"/>
                    <a:pt x="968330" y="39627"/>
                    <a:pt x="954218" y="19243"/>
                  </a:cubicBezTo>
                  <a:cubicBezTo>
                    <a:pt x="939322" y="-1141"/>
                    <a:pt x="940890" y="1995"/>
                    <a:pt x="928346" y="427"/>
                  </a:cubicBezTo>
                  <a:cubicBezTo>
                    <a:pt x="916587" y="-1925"/>
                    <a:pt x="902475" y="5915"/>
                    <a:pt x="889931" y="12187"/>
                  </a:cubicBezTo>
                  <a:cubicBezTo>
                    <a:pt x="877387" y="18459"/>
                    <a:pt x="878171" y="20811"/>
                    <a:pt x="870331" y="27867"/>
                  </a:cubicBezTo>
                  <a:cubicBezTo>
                    <a:pt x="863275" y="34923"/>
                    <a:pt x="865627" y="49035"/>
                    <a:pt x="854651" y="56091"/>
                  </a:cubicBezTo>
                  <a:cubicBezTo>
                    <a:pt x="842891" y="63930"/>
                    <a:pt x="834268" y="68634"/>
                    <a:pt x="827996" y="69418"/>
                  </a:cubicBezTo>
                  <a:cubicBezTo>
                    <a:pt x="820940" y="70202"/>
                    <a:pt x="825644" y="91370"/>
                    <a:pt x="817804" y="96074"/>
                  </a:cubicBezTo>
                  <a:cubicBezTo>
                    <a:pt x="809964" y="101562"/>
                    <a:pt x="802124" y="106266"/>
                    <a:pt x="792716" y="110970"/>
                  </a:cubicBezTo>
                  <a:cubicBezTo>
                    <a:pt x="784092" y="115674"/>
                    <a:pt x="781740" y="126650"/>
                    <a:pt x="773900" y="142329"/>
                  </a:cubicBezTo>
                  <a:cubicBezTo>
                    <a:pt x="766844" y="158009"/>
                    <a:pt x="766060" y="164281"/>
                    <a:pt x="751165" y="168985"/>
                  </a:cubicBezTo>
                  <a:cubicBezTo>
                    <a:pt x="737053" y="174473"/>
                    <a:pt x="743325" y="190153"/>
                    <a:pt x="737837" y="207401"/>
                  </a:cubicBezTo>
                  <a:cubicBezTo>
                    <a:pt x="732349" y="224648"/>
                    <a:pt x="711181" y="244248"/>
                    <a:pt x="707261" y="248168"/>
                  </a:cubicBezTo>
                  <a:cubicBezTo>
                    <a:pt x="703341" y="252088"/>
                    <a:pt x="682957" y="275608"/>
                    <a:pt x="679037" y="285800"/>
                  </a:cubicBezTo>
                  <a:cubicBezTo>
                    <a:pt x="675118" y="295992"/>
                    <a:pt x="678253" y="299127"/>
                    <a:pt x="696285" y="303831"/>
                  </a:cubicBezTo>
                  <a:cubicBezTo>
                    <a:pt x="713533" y="308535"/>
                    <a:pt x="709613" y="316375"/>
                    <a:pt x="709613" y="324215"/>
                  </a:cubicBezTo>
                  <a:cubicBezTo>
                    <a:pt x="709613" y="332055"/>
                    <a:pt x="702557" y="336759"/>
                    <a:pt x="695501" y="344599"/>
                  </a:cubicBezTo>
                  <a:cubicBezTo>
                    <a:pt x="689229" y="352439"/>
                    <a:pt x="689229" y="349303"/>
                    <a:pt x="686093" y="355575"/>
                  </a:cubicBezTo>
                  <a:cubicBezTo>
                    <a:pt x="682957" y="361063"/>
                    <a:pt x="684525" y="372039"/>
                    <a:pt x="682173" y="377527"/>
                  </a:cubicBezTo>
                  <a:cubicBezTo>
                    <a:pt x="680605" y="383014"/>
                    <a:pt x="676685" y="379095"/>
                    <a:pt x="667278" y="375959"/>
                  </a:cubicBezTo>
                  <a:cubicBezTo>
                    <a:pt x="657870" y="373607"/>
                    <a:pt x="642190" y="378311"/>
                    <a:pt x="634350" y="378311"/>
                  </a:cubicBezTo>
                  <a:cubicBezTo>
                    <a:pt x="626510" y="378311"/>
                    <a:pt x="628078" y="390854"/>
                    <a:pt x="628078" y="398694"/>
                  </a:cubicBezTo>
                  <a:cubicBezTo>
                    <a:pt x="628078" y="406534"/>
                    <a:pt x="620238" y="412022"/>
                    <a:pt x="620238" y="412022"/>
                  </a:cubicBezTo>
                  <a:cubicBezTo>
                    <a:pt x="620238" y="412022"/>
                    <a:pt x="617886" y="443382"/>
                    <a:pt x="617102" y="444950"/>
                  </a:cubicBezTo>
                  <a:cubicBezTo>
                    <a:pt x="616318" y="447302"/>
                    <a:pt x="610830" y="448086"/>
                    <a:pt x="604558" y="450438"/>
                  </a:cubicBezTo>
                  <a:cubicBezTo>
                    <a:pt x="596718" y="455142"/>
                    <a:pt x="589663" y="462981"/>
                    <a:pt x="585743" y="472389"/>
                  </a:cubicBezTo>
                  <a:cubicBezTo>
                    <a:pt x="581823" y="481797"/>
                    <a:pt x="581039" y="483365"/>
                    <a:pt x="575551" y="484933"/>
                  </a:cubicBezTo>
                  <a:cubicBezTo>
                    <a:pt x="570063" y="487285"/>
                    <a:pt x="567711" y="485717"/>
                    <a:pt x="554383" y="484149"/>
                  </a:cubicBezTo>
                  <a:cubicBezTo>
                    <a:pt x="541055" y="483365"/>
                    <a:pt x="546543" y="480229"/>
                    <a:pt x="537135" y="480229"/>
                  </a:cubicBezTo>
                  <a:cubicBezTo>
                    <a:pt x="527727" y="480229"/>
                    <a:pt x="522239" y="488853"/>
                    <a:pt x="519103" y="502181"/>
                  </a:cubicBezTo>
                  <a:cubicBezTo>
                    <a:pt x="515967" y="515509"/>
                    <a:pt x="502640" y="545300"/>
                    <a:pt x="500288" y="549220"/>
                  </a:cubicBezTo>
                  <a:cubicBezTo>
                    <a:pt x="497152" y="553924"/>
                    <a:pt x="492448" y="555492"/>
                    <a:pt x="483824" y="556276"/>
                  </a:cubicBezTo>
                  <a:cubicBezTo>
                    <a:pt x="475200" y="557060"/>
                    <a:pt x="469712" y="547652"/>
                    <a:pt x="461088" y="542948"/>
                  </a:cubicBezTo>
                  <a:cubicBezTo>
                    <a:pt x="452464" y="539029"/>
                    <a:pt x="446976" y="531973"/>
                    <a:pt x="420321" y="508453"/>
                  </a:cubicBezTo>
                  <a:cubicBezTo>
                    <a:pt x="394449" y="484933"/>
                    <a:pt x="403073" y="491205"/>
                    <a:pt x="403073" y="483365"/>
                  </a:cubicBezTo>
                  <a:cubicBezTo>
                    <a:pt x="402289" y="475525"/>
                    <a:pt x="403857" y="473173"/>
                    <a:pt x="400721" y="465333"/>
                  </a:cubicBezTo>
                  <a:cubicBezTo>
                    <a:pt x="397585" y="457494"/>
                    <a:pt x="394449" y="466117"/>
                    <a:pt x="380337" y="465333"/>
                  </a:cubicBezTo>
                  <a:cubicBezTo>
                    <a:pt x="366225" y="464549"/>
                    <a:pt x="365441" y="462981"/>
                    <a:pt x="358385" y="458278"/>
                  </a:cubicBezTo>
                  <a:cubicBezTo>
                    <a:pt x="351330" y="453574"/>
                    <a:pt x="350546" y="454358"/>
                    <a:pt x="339570" y="452790"/>
                  </a:cubicBezTo>
                  <a:cubicBezTo>
                    <a:pt x="327810" y="451222"/>
                    <a:pt x="331730" y="459062"/>
                    <a:pt x="323890" y="465333"/>
                  </a:cubicBezTo>
                  <a:cubicBezTo>
                    <a:pt x="316834" y="471605"/>
                    <a:pt x="318402" y="471605"/>
                    <a:pt x="313698" y="472389"/>
                  </a:cubicBezTo>
                  <a:cubicBezTo>
                    <a:pt x="308994" y="473173"/>
                    <a:pt x="305858" y="471605"/>
                    <a:pt x="299586" y="473957"/>
                  </a:cubicBezTo>
                  <a:cubicBezTo>
                    <a:pt x="293314" y="476309"/>
                    <a:pt x="294882" y="481797"/>
                    <a:pt x="290962" y="484933"/>
                  </a:cubicBezTo>
                  <a:cubicBezTo>
                    <a:pt x="287042" y="487285"/>
                    <a:pt x="276851" y="489637"/>
                    <a:pt x="269795" y="494341"/>
                  </a:cubicBezTo>
                  <a:cubicBezTo>
                    <a:pt x="262739" y="499045"/>
                    <a:pt x="272931" y="506101"/>
                    <a:pt x="274499" y="511589"/>
                  </a:cubicBezTo>
                  <a:cubicBezTo>
                    <a:pt x="276067" y="516293"/>
                    <a:pt x="270579" y="538245"/>
                    <a:pt x="267443" y="539813"/>
                  </a:cubicBezTo>
                  <a:cubicBezTo>
                    <a:pt x="264307" y="542164"/>
                    <a:pt x="244707" y="546868"/>
                    <a:pt x="233731" y="549220"/>
                  </a:cubicBezTo>
                  <a:cubicBezTo>
                    <a:pt x="223539" y="551572"/>
                    <a:pt x="229027" y="553140"/>
                    <a:pt x="226675" y="557844"/>
                  </a:cubicBezTo>
                  <a:cubicBezTo>
                    <a:pt x="224323" y="562548"/>
                    <a:pt x="221187" y="568820"/>
                    <a:pt x="217267" y="571956"/>
                  </a:cubicBezTo>
                  <a:cubicBezTo>
                    <a:pt x="213347" y="575092"/>
                    <a:pt x="213347" y="571172"/>
                    <a:pt x="204723" y="569604"/>
                  </a:cubicBezTo>
                  <a:cubicBezTo>
                    <a:pt x="196100" y="567252"/>
                    <a:pt x="198451" y="574308"/>
                    <a:pt x="191396" y="579012"/>
                  </a:cubicBezTo>
                  <a:cubicBezTo>
                    <a:pt x="184340" y="583716"/>
                    <a:pt x="181204" y="593124"/>
                    <a:pt x="171796" y="610372"/>
                  </a:cubicBezTo>
                  <a:cubicBezTo>
                    <a:pt x="163172" y="628403"/>
                    <a:pt x="163172" y="633891"/>
                    <a:pt x="158468" y="639379"/>
                  </a:cubicBezTo>
                  <a:cubicBezTo>
                    <a:pt x="153764" y="645651"/>
                    <a:pt x="150628" y="644083"/>
                    <a:pt x="143572" y="645651"/>
                  </a:cubicBezTo>
                  <a:cubicBezTo>
                    <a:pt x="136516" y="647219"/>
                    <a:pt x="138084" y="648003"/>
                    <a:pt x="138868" y="652707"/>
                  </a:cubicBezTo>
                  <a:cubicBezTo>
                    <a:pt x="140436" y="657411"/>
                    <a:pt x="142004" y="660547"/>
                    <a:pt x="142004" y="674659"/>
                  </a:cubicBezTo>
                  <a:cubicBezTo>
                    <a:pt x="142004" y="688771"/>
                    <a:pt x="143572" y="699746"/>
                    <a:pt x="145924" y="706802"/>
                  </a:cubicBezTo>
                  <a:cubicBezTo>
                    <a:pt x="148276" y="713858"/>
                    <a:pt x="163956" y="722482"/>
                    <a:pt x="172580" y="727186"/>
                  </a:cubicBezTo>
                  <a:cubicBezTo>
                    <a:pt x="180420" y="731890"/>
                    <a:pt x="174932" y="738162"/>
                    <a:pt x="170228" y="742082"/>
                  </a:cubicBezTo>
                  <a:cubicBezTo>
                    <a:pt x="165524" y="746002"/>
                    <a:pt x="161604" y="746786"/>
                    <a:pt x="152196" y="749138"/>
                  </a:cubicBezTo>
                  <a:cubicBezTo>
                    <a:pt x="142788" y="752274"/>
                    <a:pt x="136516" y="755410"/>
                    <a:pt x="136516" y="758546"/>
                  </a:cubicBezTo>
                  <a:cubicBezTo>
                    <a:pt x="135732" y="761682"/>
                    <a:pt x="131028" y="781281"/>
                    <a:pt x="130244" y="783633"/>
                  </a:cubicBezTo>
                  <a:cubicBezTo>
                    <a:pt x="129460" y="786769"/>
                    <a:pt x="107509" y="826753"/>
                    <a:pt x="104373" y="832241"/>
                  </a:cubicBezTo>
                  <a:cubicBezTo>
                    <a:pt x="101237" y="837729"/>
                    <a:pt x="99669" y="842433"/>
                    <a:pt x="92613" y="848705"/>
                  </a:cubicBezTo>
                  <a:cubicBezTo>
                    <a:pt x="84773" y="855761"/>
                    <a:pt x="94181" y="861249"/>
                    <a:pt x="98885" y="862816"/>
                  </a:cubicBezTo>
                  <a:cubicBezTo>
                    <a:pt x="103589" y="865168"/>
                    <a:pt x="103589" y="862033"/>
                    <a:pt x="112213" y="857329"/>
                  </a:cubicBezTo>
                  <a:cubicBezTo>
                    <a:pt x="121620" y="851841"/>
                    <a:pt x="123972" y="860464"/>
                    <a:pt x="127892" y="863600"/>
                  </a:cubicBezTo>
                  <a:cubicBezTo>
                    <a:pt x="131812" y="867520"/>
                    <a:pt x="133380" y="878496"/>
                    <a:pt x="141220" y="887904"/>
                  </a:cubicBezTo>
                  <a:cubicBezTo>
                    <a:pt x="149060" y="896528"/>
                    <a:pt x="138084" y="917696"/>
                    <a:pt x="138084" y="923968"/>
                  </a:cubicBezTo>
                  <a:cubicBezTo>
                    <a:pt x="138084" y="930240"/>
                    <a:pt x="149060" y="934160"/>
                    <a:pt x="149060" y="956111"/>
                  </a:cubicBezTo>
                  <a:cubicBezTo>
                    <a:pt x="149060" y="977279"/>
                    <a:pt x="118484" y="1013343"/>
                    <a:pt x="116917" y="1021967"/>
                  </a:cubicBezTo>
                  <a:cubicBezTo>
                    <a:pt x="116133" y="1029806"/>
                    <a:pt x="116917" y="1030590"/>
                    <a:pt x="117700" y="1038430"/>
                  </a:cubicBezTo>
                  <a:cubicBezTo>
                    <a:pt x="118484" y="1046270"/>
                    <a:pt x="134948" y="1061166"/>
                    <a:pt x="137300" y="1069006"/>
                  </a:cubicBezTo>
                  <a:cubicBezTo>
                    <a:pt x="138868" y="1076846"/>
                    <a:pt x="149060" y="1089390"/>
                    <a:pt x="159252" y="1101149"/>
                  </a:cubicBezTo>
                  <a:cubicBezTo>
                    <a:pt x="168660" y="1112909"/>
                    <a:pt x="171012" y="1112125"/>
                    <a:pt x="174932" y="1113693"/>
                  </a:cubicBezTo>
                  <a:cubicBezTo>
                    <a:pt x="178852" y="1116045"/>
                    <a:pt x="185908" y="1113693"/>
                    <a:pt x="192964" y="1108989"/>
                  </a:cubicBezTo>
                  <a:cubicBezTo>
                    <a:pt x="200019" y="1105069"/>
                    <a:pt x="199235" y="1111341"/>
                    <a:pt x="204723" y="1117613"/>
                  </a:cubicBezTo>
                  <a:cubicBezTo>
                    <a:pt x="210211" y="1124669"/>
                    <a:pt x="203939" y="1151325"/>
                    <a:pt x="200019" y="1159165"/>
                  </a:cubicBezTo>
                  <a:cubicBezTo>
                    <a:pt x="196100" y="1167005"/>
                    <a:pt x="196100" y="1170141"/>
                    <a:pt x="192964" y="1174845"/>
                  </a:cubicBezTo>
                  <a:cubicBezTo>
                    <a:pt x="189828" y="1179549"/>
                    <a:pt x="185908" y="1185037"/>
                    <a:pt x="181204" y="1192092"/>
                  </a:cubicBezTo>
                  <a:cubicBezTo>
                    <a:pt x="176500" y="1198364"/>
                    <a:pt x="178852" y="1199148"/>
                    <a:pt x="172580" y="1211692"/>
                  </a:cubicBezTo>
                  <a:cubicBezTo>
                    <a:pt x="167092" y="1223452"/>
                    <a:pt x="171796" y="1227372"/>
                    <a:pt x="167092" y="1232860"/>
                  </a:cubicBezTo>
                  <a:cubicBezTo>
                    <a:pt x="161604" y="1238348"/>
                    <a:pt x="149844" y="1247756"/>
                    <a:pt x="138868" y="1253244"/>
                  </a:cubicBezTo>
                  <a:cubicBezTo>
                    <a:pt x="128676" y="1257948"/>
                    <a:pt x="127108" y="1272059"/>
                    <a:pt x="120052" y="1279115"/>
                  </a:cubicBezTo>
                  <a:cubicBezTo>
                    <a:pt x="112997" y="1286171"/>
                    <a:pt x="116917" y="1290091"/>
                    <a:pt x="120836" y="1297147"/>
                  </a:cubicBezTo>
                  <a:cubicBezTo>
                    <a:pt x="124756" y="1304203"/>
                    <a:pt x="120052" y="1316747"/>
                    <a:pt x="116133" y="1323019"/>
                  </a:cubicBezTo>
                  <a:cubicBezTo>
                    <a:pt x="112213" y="1330075"/>
                    <a:pt x="109077" y="1330075"/>
                    <a:pt x="106725" y="1337915"/>
                  </a:cubicBezTo>
                  <a:cubicBezTo>
                    <a:pt x="103589" y="1344970"/>
                    <a:pt x="104373" y="1399066"/>
                    <a:pt x="104373" y="1409258"/>
                  </a:cubicBezTo>
                  <a:cubicBezTo>
                    <a:pt x="104373" y="1419450"/>
                    <a:pt x="103589" y="1417098"/>
                    <a:pt x="99669" y="1428073"/>
                  </a:cubicBezTo>
                  <a:cubicBezTo>
                    <a:pt x="95749" y="1439049"/>
                    <a:pt x="90261" y="1453161"/>
                    <a:pt x="90261" y="1454729"/>
                  </a:cubicBezTo>
                  <a:cubicBezTo>
                    <a:pt x="90261" y="1457081"/>
                    <a:pt x="89477" y="1485305"/>
                    <a:pt x="88693" y="1498633"/>
                  </a:cubicBezTo>
                  <a:cubicBezTo>
                    <a:pt x="88693" y="1511960"/>
                    <a:pt x="86341" y="1515880"/>
                    <a:pt x="84773" y="1521368"/>
                  </a:cubicBezTo>
                  <a:cubicBezTo>
                    <a:pt x="83205" y="1526856"/>
                    <a:pt x="77717" y="1550376"/>
                    <a:pt x="76933" y="1556648"/>
                  </a:cubicBezTo>
                  <a:cubicBezTo>
                    <a:pt x="76149" y="1562920"/>
                    <a:pt x="67525" y="1581736"/>
                    <a:pt x="60469" y="1598983"/>
                  </a:cubicBezTo>
                  <a:cubicBezTo>
                    <a:pt x="51845" y="1615447"/>
                    <a:pt x="52629" y="1623287"/>
                    <a:pt x="42437" y="1631127"/>
                  </a:cubicBezTo>
                  <a:cubicBezTo>
                    <a:pt x="32246" y="1638183"/>
                    <a:pt x="36950" y="1642103"/>
                    <a:pt x="38517" y="1644455"/>
                  </a:cubicBezTo>
                  <a:cubicBezTo>
                    <a:pt x="40085" y="1647591"/>
                    <a:pt x="47925" y="1655431"/>
                    <a:pt x="47925" y="1659351"/>
                  </a:cubicBezTo>
                  <a:cubicBezTo>
                    <a:pt x="47925" y="1663271"/>
                    <a:pt x="44005" y="1667191"/>
                    <a:pt x="41653" y="1678950"/>
                  </a:cubicBezTo>
                  <a:cubicBezTo>
                    <a:pt x="39301" y="1690710"/>
                    <a:pt x="40085" y="1705606"/>
                    <a:pt x="43221" y="1713446"/>
                  </a:cubicBezTo>
                  <a:cubicBezTo>
                    <a:pt x="45573" y="1721286"/>
                    <a:pt x="47141" y="1723638"/>
                    <a:pt x="51061" y="1733830"/>
                  </a:cubicBezTo>
                  <a:cubicBezTo>
                    <a:pt x="55765" y="1744805"/>
                    <a:pt x="35382" y="1748725"/>
                    <a:pt x="31462" y="1762053"/>
                  </a:cubicBezTo>
                  <a:cubicBezTo>
                    <a:pt x="27542" y="1775381"/>
                    <a:pt x="28326" y="1783221"/>
                    <a:pt x="25974" y="1796549"/>
                  </a:cubicBezTo>
                  <a:cubicBezTo>
                    <a:pt x="23622" y="1809877"/>
                    <a:pt x="30678" y="1824772"/>
                    <a:pt x="32246" y="1828692"/>
                  </a:cubicBezTo>
                  <a:cubicBezTo>
                    <a:pt x="33814" y="1832612"/>
                    <a:pt x="29110" y="1833396"/>
                    <a:pt x="23622" y="1836532"/>
                  </a:cubicBezTo>
                  <a:cubicBezTo>
                    <a:pt x="18134" y="1840452"/>
                    <a:pt x="15782" y="1844372"/>
                    <a:pt x="11078" y="1849076"/>
                  </a:cubicBezTo>
                  <a:cubicBezTo>
                    <a:pt x="7158" y="1853780"/>
                    <a:pt x="7942" y="1868676"/>
                    <a:pt x="7158" y="1873380"/>
                  </a:cubicBezTo>
                  <a:cubicBezTo>
                    <a:pt x="6374" y="1878868"/>
                    <a:pt x="3238" y="1892980"/>
                    <a:pt x="1670" y="1895332"/>
                  </a:cubicBezTo>
                  <a:cubicBezTo>
                    <a:pt x="-682" y="1898468"/>
                    <a:pt x="-1466" y="1915715"/>
                    <a:pt x="5590" y="1925907"/>
                  </a:cubicBezTo>
                  <a:cubicBezTo>
                    <a:pt x="12646" y="1936883"/>
                    <a:pt x="70661" y="1969811"/>
                    <a:pt x="73797" y="1976867"/>
                  </a:cubicBezTo>
                  <a:cubicBezTo>
                    <a:pt x="76933" y="1983138"/>
                    <a:pt x="75365" y="2003522"/>
                    <a:pt x="72229" y="2010578"/>
                  </a:cubicBezTo>
                  <a:cubicBezTo>
                    <a:pt x="69093" y="2017634"/>
                    <a:pt x="76149" y="2048210"/>
                    <a:pt x="73797" y="2061537"/>
                  </a:cubicBezTo>
                  <a:cubicBezTo>
                    <a:pt x="70661" y="2074865"/>
                    <a:pt x="69093" y="2075649"/>
                    <a:pt x="63605" y="2082705"/>
                  </a:cubicBezTo>
                  <a:cubicBezTo>
                    <a:pt x="58117" y="2089761"/>
                    <a:pt x="57333" y="2092897"/>
                    <a:pt x="54197" y="2102305"/>
                  </a:cubicBezTo>
                  <a:cubicBezTo>
                    <a:pt x="50277" y="2112497"/>
                    <a:pt x="57333" y="2108577"/>
                    <a:pt x="59685" y="2118769"/>
                  </a:cubicBezTo>
                  <a:cubicBezTo>
                    <a:pt x="62821" y="2128961"/>
                    <a:pt x="62821" y="2142289"/>
                    <a:pt x="68309" y="2159536"/>
                  </a:cubicBezTo>
                  <a:cubicBezTo>
                    <a:pt x="74581" y="2176784"/>
                    <a:pt x="78501" y="2192464"/>
                    <a:pt x="81637" y="2199520"/>
                  </a:cubicBezTo>
                  <a:cubicBezTo>
                    <a:pt x="84773" y="2205792"/>
                    <a:pt x="81637" y="2212064"/>
                    <a:pt x="85557" y="2220688"/>
                  </a:cubicBezTo>
                  <a:cubicBezTo>
                    <a:pt x="89477" y="2229311"/>
                    <a:pt x="96533" y="2225391"/>
                    <a:pt x="100453" y="2226960"/>
                  </a:cubicBezTo>
                  <a:cubicBezTo>
                    <a:pt x="104373" y="2229311"/>
                    <a:pt x="102805" y="2234015"/>
                    <a:pt x="102805" y="2234799"/>
                  </a:cubicBezTo>
                  <a:cubicBezTo>
                    <a:pt x="102021" y="2236368"/>
                    <a:pt x="130244" y="2237151"/>
                    <a:pt x="132596" y="2238719"/>
                  </a:cubicBezTo>
                  <a:cubicBezTo>
                    <a:pt x="134948" y="2240287"/>
                    <a:pt x="131812" y="2282623"/>
                    <a:pt x="131812" y="2282623"/>
                  </a:cubicBezTo>
                  <a:lnTo>
                    <a:pt x="132596" y="2307710"/>
                  </a:lnTo>
                  <a:cubicBezTo>
                    <a:pt x="132596" y="2307710"/>
                    <a:pt x="125540" y="2319470"/>
                    <a:pt x="123972" y="2323390"/>
                  </a:cubicBezTo>
                  <a:cubicBezTo>
                    <a:pt x="121620" y="2328094"/>
                    <a:pt x="130244" y="2331230"/>
                    <a:pt x="134164" y="2335150"/>
                  </a:cubicBezTo>
                  <a:cubicBezTo>
                    <a:pt x="138084" y="2339070"/>
                    <a:pt x="124756" y="2358670"/>
                    <a:pt x="123188" y="2371214"/>
                  </a:cubicBezTo>
                  <a:cubicBezTo>
                    <a:pt x="120836" y="2383758"/>
                    <a:pt x="98101" y="2407277"/>
                    <a:pt x="92613" y="2411981"/>
                  </a:cubicBezTo>
                  <a:cubicBezTo>
                    <a:pt x="87125" y="2416685"/>
                    <a:pt x="95749" y="2416685"/>
                    <a:pt x="97317" y="2428445"/>
                  </a:cubicBezTo>
                  <a:cubicBezTo>
                    <a:pt x="98101" y="2440205"/>
                    <a:pt x="93397" y="2437853"/>
                    <a:pt x="87125" y="2444909"/>
                  </a:cubicBezTo>
                  <a:cubicBezTo>
                    <a:pt x="81637" y="2451965"/>
                    <a:pt x="80069" y="2448829"/>
                    <a:pt x="78501" y="2458237"/>
                  </a:cubicBezTo>
                  <a:cubicBezTo>
                    <a:pt x="76933" y="2466861"/>
                    <a:pt x="76933" y="2488028"/>
                    <a:pt x="75365" y="2491164"/>
                  </a:cubicBezTo>
                  <a:cubicBezTo>
                    <a:pt x="73797" y="2494300"/>
                    <a:pt x="58117" y="2510764"/>
                    <a:pt x="58117" y="2510764"/>
                  </a:cubicBezTo>
                  <a:cubicBezTo>
                    <a:pt x="58117" y="2510764"/>
                    <a:pt x="59685" y="2528796"/>
                    <a:pt x="59685" y="2538988"/>
                  </a:cubicBezTo>
                  <a:cubicBezTo>
                    <a:pt x="60469" y="2549964"/>
                    <a:pt x="60469" y="2549180"/>
                    <a:pt x="69093" y="2557019"/>
                  </a:cubicBezTo>
                  <a:cubicBezTo>
                    <a:pt x="78501" y="2564859"/>
                    <a:pt x="67525" y="2573483"/>
                    <a:pt x="65173" y="2589947"/>
                  </a:cubicBezTo>
                  <a:cubicBezTo>
                    <a:pt x="62821" y="2606411"/>
                    <a:pt x="87909" y="2647178"/>
                    <a:pt x="91829" y="2665210"/>
                  </a:cubicBezTo>
                  <a:cubicBezTo>
                    <a:pt x="96533" y="2683242"/>
                    <a:pt x="102805" y="2669914"/>
                    <a:pt x="114565" y="2658154"/>
                  </a:cubicBezTo>
                  <a:cubicBezTo>
                    <a:pt x="127108" y="2647178"/>
                    <a:pt x="120052" y="2662858"/>
                    <a:pt x="122404" y="2671482"/>
                  </a:cubicBezTo>
                  <a:cubicBezTo>
                    <a:pt x="124756" y="2680890"/>
                    <a:pt x="137300" y="2680890"/>
                    <a:pt x="151412" y="2675402"/>
                  </a:cubicBezTo>
                  <a:cubicBezTo>
                    <a:pt x="165524" y="2669914"/>
                    <a:pt x="159252" y="2669130"/>
                    <a:pt x="183556" y="2683242"/>
                  </a:cubicBezTo>
                  <a:cubicBezTo>
                    <a:pt x="207859" y="2698138"/>
                    <a:pt x="239219" y="2700490"/>
                    <a:pt x="249411" y="2715385"/>
                  </a:cubicBezTo>
                  <a:cubicBezTo>
                    <a:pt x="259603" y="2730281"/>
                    <a:pt x="240787" y="2803976"/>
                    <a:pt x="251763" y="2819656"/>
                  </a:cubicBezTo>
                  <a:cubicBezTo>
                    <a:pt x="263523" y="2835336"/>
                    <a:pt x="389745" y="2820440"/>
                    <a:pt x="432865" y="2811816"/>
                  </a:cubicBezTo>
                  <a:cubicBezTo>
                    <a:pt x="475200" y="2803192"/>
                    <a:pt x="492448" y="2832200"/>
                    <a:pt x="516752" y="2840040"/>
                  </a:cubicBezTo>
                  <a:cubicBezTo>
                    <a:pt x="523807" y="2842392"/>
                    <a:pt x="534783" y="2844744"/>
                    <a:pt x="548895" y="2846312"/>
                  </a:cubicBezTo>
                  <a:cubicBezTo>
                    <a:pt x="549679" y="2823576"/>
                    <a:pt x="549679" y="2789864"/>
                    <a:pt x="549679" y="2779673"/>
                  </a:cubicBezTo>
                  <a:cubicBezTo>
                    <a:pt x="551247" y="2776537"/>
                    <a:pt x="551247" y="2776537"/>
                    <a:pt x="549679" y="2776537"/>
                  </a:cubicBezTo>
                  <a:close/>
                </a:path>
              </a:pathLst>
            </a:custGeom>
            <a:grpFill/>
            <a:ln w="1678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="" xmlns:a16="http://schemas.microsoft.com/office/drawing/2014/main" id="{2776739B-D4EB-4643-BB35-EB38591EFB73}"/>
                </a:ext>
              </a:extLst>
            </p:cNvPr>
            <p:cNvSpPr/>
            <p:nvPr/>
          </p:nvSpPr>
          <p:spPr>
            <a:xfrm>
              <a:off x="1605929" y="1217903"/>
              <a:ext cx="2257892" cy="2845884"/>
            </a:xfrm>
            <a:custGeom>
              <a:avLst/>
              <a:gdLst>
                <a:gd name="connsiteX0" fmla="*/ 549679 w 2257891"/>
                <a:gd name="connsiteY0" fmla="*/ 2776537 h 2845884"/>
                <a:gd name="connsiteX1" fmla="*/ 549679 w 2257891"/>
                <a:gd name="connsiteY1" fmla="*/ 2776537 h 2845884"/>
                <a:gd name="connsiteX2" fmla="*/ 533999 w 2257891"/>
                <a:gd name="connsiteY2" fmla="*/ 2771049 h 2845884"/>
                <a:gd name="connsiteX3" fmla="*/ 522239 w 2257891"/>
                <a:gd name="connsiteY3" fmla="*/ 2754585 h 2845884"/>
                <a:gd name="connsiteX4" fmla="*/ 533999 w 2257891"/>
                <a:gd name="connsiteY4" fmla="*/ 2746745 h 2845884"/>
                <a:gd name="connsiteX5" fmla="*/ 546543 w 2257891"/>
                <a:gd name="connsiteY5" fmla="*/ 2739689 h 2845884"/>
                <a:gd name="connsiteX6" fmla="*/ 571631 w 2257891"/>
                <a:gd name="connsiteY6" fmla="*/ 2730281 h 2845884"/>
                <a:gd name="connsiteX7" fmla="*/ 581039 w 2257891"/>
                <a:gd name="connsiteY7" fmla="*/ 2728713 h 2845884"/>
                <a:gd name="connsiteX8" fmla="*/ 590447 w 2257891"/>
                <a:gd name="connsiteY8" fmla="*/ 2721657 h 2845884"/>
                <a:gd name="connsiteX9" fmla="*/ 612398 w 2257891"/>
                <a:gd name="connsiteY9" fmla="*/ 2707545 h 2845884"/>
                <a:gd name="connsiteX10" fmla="*/ 629646 w 2257891"/>
                <a:gd name="connsiteY10" fmla="*/ 2694218 h 2845884"/>
                <a:gd name="connsiteX11" fmla="*/ 636702 w 2257891"/>
                <a:gd name="connsiteY11" fmla="*/ 2686378 h 2845884"/>
                <a:gd name="connsiteX12" fmla="*/ 637486 w 2257891"/>
                <a:gd name="connsiteY12" fmla="*/ 2685594 h 2845884"/>
                <a:gd name="connsiteX13" fmla="*/ 650030 w 2257891"/>
                <a:gd name="connsiteY13" fmla="*/ 2676186 h 2845884"/>
                <a:gd name="connsiteX14" fmla="*/ 658654 w 2257891"/>
                <a:gd name="connsiteY14" fmla="*/ 2677754 h 2845884"/>
                <a:gd name="connsiteX15" fmla="*/ 664926 w 2257891"/>
                <a:gd name="connsiteY15" fmla="*/ 2680106 h 2845884"/>
                <a:gd name="connsiteX16" fmla="*/ 678253 w 2257891"/>
                <a:gd name="connsiteY16" fmla="*/ 2686378 h 2845884"/>
                <a:gd name="connsiteX17" fmla="*/ 688445 w 2257891"/>
                <a:gd name="connsiteY17" fmla="*/ 2689514 h 2845884"/>
                <a:gd name="connsiteX18" fmla="*/ 701773 w 2257891"/>
                <a:gd name="connsiteY18" fmla="*/ 2666778 h 2845884"/>
                <a:gd name="connsiteX19" fmla="*/ 715101 w 2257891"/>
                <a:gd name="connsiteY19" fmla="*/ 2644042 h 2845884"/>
                <a:gd name="connsiteX20" fmla="*/ 729213 w 2257891"/>
                <a:gd name="connsiteY20" fmla="*/ 2631499 h 2845884"/>
                <a:gd name="connsiteX21" fmla="*/ 732349 w 2257891"/>
                <a:gd name="connsiteY21" fmla="*/ 2626795 h 2845884"/>
                <a:gd name="connsiteX22" fmla="*/ 732349 w 2257891"/>
                <a:gd name="connsiteY22" fmla="*/ 2626795 h 2845884"/>
                <a:gd name="connsiteX23" fmla="*/ 722157 w 2257891"/>
                <a:gd name="connsiteY23" fmla="*/ 2604843 h 2845884"/>
                <a:gd name="connsiteX24" fmla="*/ 715101 w 2257891"/>
                <a:gd name="connsiteY24" fmla="*/ 2590731 h 2845884"/>
                <a:gd name="connsiteX25" fmla="*/ 715101 w 2257891"/>
                <a:gd name="connsiteY25" fmla="*/ 2589947 h 2845884"/>
                <a:gd name="connsiteX26" fmla="*/ 722941 w 2257891"/>
                <a:gd name="connsiteY26" fmla="*/ 2573483 h 2845884"/>
                <a:gd name="connsiteX27" fmla="*/ 747245 w 2257891"/>
                <a:gd name="connsiteY27" fmla="*/ 2571915 h 2845884"/>
                <a:gd name="connsiteX28" fmla="*/ 754301 w 2257891"/>
                <a:gd name="connsiteY28" fmla="*/ 2571915 h 2845884"/>
                <a:gd name="connsiteX29" fmla="*/ 769980 w 2257891"/>
                <a:gd name="connsiteY29" fmla="*/ 2567211 h 2845884"/>
                <a:gd name="connsiteX30" fmla="*/ 770764 w 2257891"/>
                <a:gd name="connsiteY30" fmla="*/ 2567211 h 2845884"/>
                <a:gd name="connsiteX31" fmla="*/ 773900 w 2257891"/>
                <a:gd name="connsiteY31" fmla="*/ 2565643 h 2845884"/>
                <a:gd name="connsiteX32" fmla="*/ 791148 w 2257891"/>
                <a:gd name="connsiteY32" fmla="*/ 2554667 h 2845884"/>
                <a:gd name="connsiteX33" fmla="*/ 791932 w 2257891"/>
                <a:gd name="connsiteY33" fmla="*/ 2553884 h 2845884"/>
                <a:gd name="connsiteX34" fmla="*/ 808396 w 2257891"/>
                <a:gd name="connsiteY34" fmla="*/ 2542907 h 2845884"/>
                <a:gd name="connsiteX35" fmla="*/ 857787 w 2257891"/>
                <a:gd name="connsiteY35" fmla="*/ 2505276 h 2845884"/>
                <a:gd name="connsiteX36" fmla="*/ 864059 w 2257891"/>
                <a:gd name="connsiteY36" fmla="*/ 2492732 h 2845884"/>
                <a:gd name="connsiteX37" fmla="*/ 870331 w 2257891"/>
                <a:gd name="connsiteY37" fmla="*/ 2484108 h 2845884"/>
                <a:gd name="connsiteX38" fmla="*/ 886011 w 2257891"/>
                <a:gd name="connsiteY38" fmla="*/ 2473916 h 2845884"/>
                <a:gd name="connsiteX39" fmla="*/ 911099 w 2257891"/>
                <a:gd name="connsiteY39" fmla="*/ 2468428 h 2845884"/>
                <a:gd name="connsiteX40" fmla="*/ 930698 w 2257891"/>
                <a:gd name="connsiteY40" fmla="*/ 2466861 h 2845884"/>
                <a:gd name="connsiteX41" fmla="*/ 949514 w 2257891"/>
                <a:gd name="connsiteY41" fmla="*/ 2466861 h 2845884"/>
                <a:gd name="connsiteX42" fmla="*/ 976954 w 2257891"/>
                <a:gd name="connsiteY42" fmla="*/ 2488812 h 2845884"/>
                <a:gd name="connsiteX43" fmla="*/ 993417 w 2257891"/>
                <a:gd name="connsiteY43" fmla="*/ 2504492 h 2845884"/>
                <a:gd name="connsiteX44" fmla="*/ 994201 w 2257891"/>
                <a:gd name="connsiteY44" fmla="*/ 2504492 h 2845884"/>
                <a:gd name="connsiteX45" fmla="*/ 1045161 w 2257891"/>
                <a:gd name="connsiteY45" fmla="*/ 2476268 h 2845884"/>
                <a:gd name="connsiteX46" fmla="*/ 1076520 w 2257891"/>
                <a:gd name="connsiteY46" fmla="*/ 2458237 h 2845884"/>
                <a:gd name="connsiteX47" fmla="*/ 1113368 w 2257891"/>
                <a:gd name="connsiteY47" fmla="*/ 2473132 h 2845884"/>
                <a:gd name="connsiteX48" fmla="*/ 1119640 w 2257891"/>
                <a:gd name="connsiteY48" fmla="*/ 2479404 h 2845884"/>
                <a:gd name="connsiteX49" fmla="*/ 1123560 w 2257891"/>
                <a:gd name="connsiteY49" fmla="*/ 2482540 h 2845884"/>
                <a:gd name="connsiteX50" fmla="*/ 1129832 w 2257891"/>
                <a:gd name="connsiteY50" fmla="*/ 2485676 h 2845884"/>
                <a:gd name="connsiteX51" fmla="*/ 1166679 w 2257891"/>
                <a:gd name="connsiteY51" fmla="*/ 2491164 h 2845884"/>
                <a:gd name="connsiteX52" fmla="*/ 1166679 w 2257891"/>
                <a:gd name="connsiteY52" fmla="*/ 2490380 h 2845884"/>
                <a:gd name="connsiteX53" fmla="*/ 1196471 w 2257891"/>
                <a:gd name="connsiteY53" fmla="*/ 2484108 h 2845884"/>
                <a:gd name="connsiteX54" fmla="*/ 1255270 w 2257891"/>
                <a:gd name="connsiteY54" fmla="*/ 2469996 h 2845884"/>
                <a:gd name="connsiteX55" fmla="*/ 1258406 w 2257891"/>
                <a:gd name="connsiteY55" fmla="*/ 2469212 h 2845884"/>
                <a:gd name="connsiteX56" fmla="*/ 1464596 w 2257891"/>
                <a:gd name="connsiteY56" fmla="*/ 2465292 h 2845884"/>
                <a:gd name="connsiteX57" fmla="*/ 1510067 w 2257891"/>
                <a:gd name="connsiteY57" fmla="*/ 2466077 h 2845884"/>
                <a:gd name="connsiteX58" fmla="*/ 1567298 w 2257891"/>
                <a:gd name="connsiteY58" fmla="*/ 2440989 h 2845884"/>
                <a:gd name="connsiteX59" fmla="*/ 1569650 w 2257891"/>
                <a:gd name="connsiteY59" fmla="*/ 2439421 h 2845884"/>
                <a:gd name="connsiteX60" fmla="*/ 1572002 w 2257891"/>
                <a:gd name="connsiteY60" fmla="*/ 2439421 h 2845884"/>
                <a:gd name="connsiteX61" fmla="*/ 1669217 w 2257891"/>
                <a:gd name="connsiteY61" fmla="*/ 2434717 h 2845884"/>
                <a:gd name="connsiteX62" fmla="*/ 1670785 w 2257891"/>
                <a:gd name="connsiteY62" fmla="*/ 2434717 h 2845884"/>
                <a:gd name="connsiteX63" fmla="*/ 1672353 w 2257891"/>
                <a:gd name="connsiteY63" fmla="*/ 2434717 h 2845884"/>
                <a:gd name="connsiteX64" fmla="*/ 1674705 w 2257891"/>
                <a:gd name="connsiteY64" fmla="*/ 2435501 h 2845884"/>
                <a:gd name="connsiteX65" fmla="*/ 1748400 w 2257891"/>
                <a:gd name="connsiteY65" fmla="*/ 2452749 h 2845884"/>
                <a:gd name="connsiteX66" fmla="*/ 1749184 w 2257891"/>
                <a:gd name="connsiteY66" fmla="*/ 2452749 h 2845884"/>
                <a:gd name="connsiteX67" fmla="*/ 1771920 w 2257891"/>
                <a:gd name="connsiteY67" fmla="*/ 2476268 h 2845884"/>
                <a:gd name="connsiteX68" fmla="*/ 1775056 w 2257891"/>
                <a:gd name="connsiteY68" fmla="*/ 2480972 h 2845884"/>
                <a:gd name="connsiteX69" fmla="*/ 1776624 w 2257891"/>
                <a:gd name="connsiteY69" fmla="*/ 2480972 h 2845884"/>
                <a:gd name="connsiteX70" fmla="*/ 1779760 w 2257891"/>
                <a:gd name="connsiteY70" fmla="*/ 2481756 h 2845884"/>
                <a:gd name="connsiteX71" fmla="*/ 1797007 w 2257891"/>
                <a:gd name="connsiteY71" fmla="*/ 2478620 h 2845884"/>
                <a:gd name="connsiteX72" fmla="*/ 1795439 w 2257891"/>
                <a:gd name="connsiteY72" fmla="*/ 2466861 h 2845884"/>
                <a:gd name="connsiteX73" fmla="*/ 1794655 w 2257891"/>
                <a:gd name="connsiteY73" fmla="*/ 2455101 h 2845884"/>
                <a:gd name="connsiteX74" fmla="*/ 1818959 w 2257891"/>
                <a:gd name="connsiteY74" fmla="*/ 2448829 h 2845884"/>
                <a:gd name="connsiteX75" fmla="*/ 1837775 w 2257891"/>
                <a:gd name="connsiteY75" fmla="*/ 2449613 h 2845884"/>
                <a:gd name="connsiteX76" fmla="*/ 1847967 w 2257891"/>
                <a:gd name="connsiteY76" fmla="*/ 2435501 h 2845884"/>
                <a:gd name="connsiteX77" fmla="*/ 1851887 w 2257891"/>
                <a:gd name="connsiteY77" fmla="*/ 2427661 h 2845884"/>
                <a:gd name="connsiteX78" fmla="*/ 1844047 w 2257891"/>
                <a:gd name="connsiteY78" fmla="*/ 2419821 h 2845884"/>
                <a:gd name="connsiteX79" fmla="*/ 1840911 w 2257891"/>
                <a:gd name="connsiteY79" fmla="*/ 2415901 h 2845884"/>
                <a:gd name="connsiteX80" fmla="*/ 1815039 w 2257891"/>
                <a:gd name="connsiteY80" fmla="*/ 2376702 h 2845884"/>
                <a:gd name="connsiteX81" fmla="*/ 1795439 w 2257891"/>
                <a:gd name="connsiteY81" fmla="*/ 2346126 h 2845884"/>
                <a:gd name="connsiteX82" fmla="*/ 1887950 w 2257891"/>
                <a:gd name="connsiteY82" fmla="*/ 2252831 h 2845884"/>
                <a:gd name="connsiteX83" fmla="*/ 1810335 w 2257891"/>
                <a:gd name="connsiteY83" fmla="*/ 2100737 h 2845884"/>
                <a:gd name="connsiteX84" fmla="*/ 1809551 w 2257891"/>
                <a:gd name="connsiteY84" fmla="*/ 2099169 h 2845884"/>
                <a:gd name="connsiteX85" fmla="*/ 1797007 w 2257891"/>
                <a:gd name="connsiteY85" fmla="*/ 2067810 h 2845884"/>
                <a:gd name="connsiteX86" fmla="*/ 1796223 w 2257891"/>
                <a:gd name="connsiteY86" fmla="*/ 2066241 h 2845884"/>
                <a:gd name="connsiteX87" fmla="*/ 1796223 w 2257891"/>
                <a:gd name="connsiteY87" fmla="*/ 2064673 h 2845884"/>
                <a:gd name="connsiteX88" fmla="*/ 1796223 w 2257891"/>
                <a:gd name="connsiteY88" fmla="*/ 1966675 h 2845884"/>
                <a:gd name="connsiteX89" fmla="*/ 1793088 w 2257891"/>
                <a:gd name="connsiteY89" fmla="*/ 1947859 h 2845884"/>
                <a:gd name="connsiteX90" fmla="*/ 1786032 w 2257891"/>
                <a:gd name="connsiteY90" fmla="*/ 1910227 h 2845884"/>
                <a:gd name="connsiteX91" fmla="*/ 1785248 w 2257891"/>
                <a:gd name="connsiteY91" fmla="*/ 1910227 h 2845884"/>
                <a:gd name="connsiteX92" fmla="*/ 1785248 w 2257891"/>
                <a:gd name="connsiteY92" fmla="*/ 1909443 h 2845884"/>
                <a:gd name="connsiteX93" fmla="*/ 1793088 w 2257891"/>
                <a:gd name="connsiteY93" fmla="*/ 1859268 h 2845884"/>
                <a:gd name="connsiteX94" fmla="*/ 1797791 w 2257891"/>
                <a:gd name="connsiteY94" fmla="*/ 1843588 h 2845884"/>
                <a:gd name="connsiteX95" fmla="*/ 1808767 w 2257891"/>
                <a:gd name="connsiteY95" fmla="*/ 1803605 h 2845884"/>
                <a:gd name="connsiteX96" fmla="*/ 1826015 w 2257891"/>
                <a:gd name="connsiteY96" fmla="*/ 1738534 h 2845884"/>
                <a:gd name="connsiteX97" fmla="*/ 1843263 w 2257891"/>
                <a:gd name="connsiteY97" fmla="*/ 1678950 h 2845884"/>
                <a:gd name="connsiteX98" fmla="*/ 1848751 w 2257891"/>
                <a:gd name="connsiteY98" fmla="*/ 1667974 h 2845884"/>
                <a:gd name="connsiteX99" fmla="*/ 1855023 w 2257891"/>
                <a:gd name="connsiteY99" fmla="*/ 1660135 h 2845884"/>
                <a:gd name="connsiteX100" fmla="*/ 1855023 w 2257891"/>
                <a:gd name="connsiteY100" fmla="*/ 1660135 h 2845884"/>
                <a:gd name="connsiteX101" fmla="*/ 1887166 w 2257891"/>
                <a:gd name="connsiteY101" fmla="*/ 1654647 h 2845884"/>
                <a:gd name="connsiteX102" fmla="*/ 1893438 w 2257891"/>
                <a:gd name="connsiteY102" fmla="*/ 1656215 h 2845884"/>
                <a:gd name="connsiteX103" fmla="*/ 1929502 w 2257891"/>
                <a:gd name="connsiteY103" fmla="*/ 1650727 h 2845884"/>
                <a:gd name="connsiteX104" fmla="*/ 1936558 w 2257891"/>
                <a:gd name="connsiteY104" fmla="*/ 1648375 h 2845884"/>
                <a:gd name="connsiteX105" fmla="*/ 1942046 w 2257891"/>
                <a:gd name="connsiteY105" fmla="*/ 1646023 h 2845884"/>
                <a:gd name="connsiteX106" fmla="*/ 1987517 w 2257891"/>
                <a:gd name="connsiteY106" fmla="*/ 1613879 h 2845884"/>
                <a:gd name="connsiteX107" fmla="*/ 1994573 w 2257891"/>
                <a:gd name="connsiteY107" fmla="*/ 1608391 h 2845884"/>
                <a:gd name="connsiteX108" fmla="*/ 1996925 w 2257891"/>
                <a:gd name="connsiteY108" fmla="*/ 1606039 h 2845884"/>
                <a:gd name="connsiteX109" fmla="*/ 2000061 w 2257891"/>
                <a:gd name="connsiteY109" fmla="*/ 1594279 h 2845884"/>
                <a:gd name="connsiteX110" fmla="*/ 2002413 w 2257891"/>
                <a:gd name="connsiteY110" fmla="*/ 1577032 h 2845884"/>
                <a:gd name="connsiteX111" fmla="*/ 2002413 w 2257891"/>
                <a:gd name="connsiteY111" fmla="*/ 1576248 h 2845884"/>
                <a:gd name="connsiteX112" fmla="*/ 2001629 w 2257891"/>
                <a:gd name="connsiteY112" fmla="*/ 1558216 h 2845884"/>
                <a:gd name="connsiteX113" fmla="*/ 2000845 w 2257891"/>
                <a:gd name="connsiteY113" fmla="*/ 1533128 h 2845884"/>
                <a:gd name="connsiteX114" fmla="*/ 1996141 w 2257891"/>
                <a:gd name="connsiteY114" fmla="*/ 1521368 h 2845884"/>
                <a:gd name="connsiteX115" fmla="*/ 1993005 w 2257891"/>
                <a:gd name="connsiteY115" fmla="*/ 1500984 h 2845884"/>
                <a:gd name="connsiteX116" fmla="*/ 2007117 w 2257891"/>
                <a:gd name="connsiteY116" fmla="*/ 1479817 h 2845884"/>
                <a:gd name="connsiteX117" fmla="*/ 2014957 w 2257891"/>
                <a:gd name="connsiteY117" fmla="*/ 1469625 h 2845884"/>
                <a:gd name="connsiteX118" fmla="*/ 2018093 w 2257891"/>
                <a:gd name="connsiteY118" fmla="*/ 1435913 h 2845884"/>
                <a:gd name="connsiteX119" fmla="*/ 2018877 w 2257891"/>
                <a:gd name="connsiteY119" fmla="*/ 1428073 h 2845884"/>
                <a:gd name="connsiteX120" fmla="*/ 2019661 w 2257891"/>
                <a:gd name="connsiteY120" fmla="*/ 1422585 h 2845884"/>
                <a:gd name="connsiteX121" fmla="*/ 2019661 w 2257891"/>
                <a:gd name="connsiteY121" fmla="*/ 1421018 h 2845884"/>
                <a:gd name="connsiteX122" fmla="*/ 2006333 w 2257891"/>
                <a:gd name="connsiteY122" fmla="*/ 1388874 h 2845884"/>
                <a:gd name="connsiteX123" fmla="*/ 2002413 w 2257891"/>
                <a:gd name="connsiteY123" fmla="*/ 1381818 h 2845884"/>
                <a:gd name="connsiteX124" fmla="*/ 1998493 w 2257891"/>
                <a:gd name="connsiteY124" fmla="*/ 1376330 h 2845884"/>
                <a:gd name="connsiteX125" fmla="*/ 1999277 w 2257891"/>
                <a:gd name="connsiteY125" fmla="*/ 1355162 h 2845884"/>
                <a:gd name="connsiteX126" fmla="*/ 2014173 w 2257891"/>
                <a:gd name="connsiteY126" fmla="*/ 1352026 h 2845884"/>
                <a:gd name="connsiteX127" fmla="*/ 2021229 w 2257891"/>
                <a:gd name="connsiteY127" fmla="*/ 1351242 h 2845884"/>
                <a:gd name="connsiteX128" fmla="*/ 2021229 w 2257891"/>
                <a:gd name="connsiteY128" fmla="*/ 1350458 h 2845884"/>
                <a:gd name="connsiteX129" fmla="*/ 2033772 w 2257891"/>
                <a:gd name="connsiteY129" fmla="*/ 1350458 h 2845884"/>
                <a:gd name="connsiteX130" fmla="*/ 2047100 w 2257891"/>
                <a:gd name="connsiteY130" fmla="*/ 1334779 h 2845884"/>
                <a:gd name="connsiteX131" fmla="*/ 2051020 w 2257891"/>
                <a:gd name="connsiteY131" fmla="*/ 1330075 h 2845884"/>
                <a:gd name="connsiteX132" fmla="*/ 2051804 w 2257891"/>
                <a:gd name="connsiteY132" fmla="*/ 1329291 h 2845884"/>
                <a:gd name="connsiteX133" fmla="*/ 2045532 w 2257891"/>
                <a:gd name="connsiteY133" fmla="*/ 1312827 h 2845884"/>
                <a:gd name="connsiteX134" fmla="*/ 2059644 w 2257891"/>
                <a:gd name="connsiteY134" fmla="*/ 1305771 h 2845884"/>
                <a:gd name="connsiteX135" fmla="*/ 2061996 w 2257891"/>
                <a:gd name="connsiteY135" fmla="*/ 1304203 h 2845884"/>
                <a:gd name="connsiteX136" fmla="*/ 2072972 w 2257891"/>
                <a:gd name="connsiteY136" fmla="*/ 1296363 h 2845884"/>
                <a:gd name="connsiteX137" fmla="*/ 2095708 w 2257891"/>
                <a:gd name="connsiteY137" fmla="*/ 1267356 h 2845884"/>
                <a:gd name="connsiteX138" fmla="*/ 2105900 w 2257891"/>
                <a:gd name="connsiteY138" fmla="*/ 1250892 h 2845884"/>
                <a:gd name="connsiteX139" fmla="*/ 2111388 w 2257891"/>
                <a:gd name="connsiteY139" fmla="*/ 1208556 h 2845884"/>
                <a:gd name="connsiteX140" fmla="*/ 2112171 w 2257891"/>
                <a:gd name="connsiteY140" fmla="*/ 1203068 h 2845884"/>
                <a:gd name="connsiteX141" fmla="*/ 2117659 w 2257891"/>
                <a:gd name="connsiteY141" fmla="*/ 1202284 h 2845884"/>
                <a:gd name="connsiteX142" fmla="*/ 2127067 w 2257891"/>
                <a:gd name="connsiteY142" fmla="*/ 1200716 h 2845884"/>
                <a:gd name="connsiteX143" fmla="*/ 2131771 w 2257891"/>
                <a:gd name="connsiteY143" fmla="*/ 1199932 h 2845884"/>
                <a:gd name="connsiteX144" fmla="*/ 2134907 w 2257891"/>
                <a:gd name="connsiteY144" fmla="*/ 1203068 h 2845884"/>
                <a:gd name="connsiteX145" fmla="*/ 2145883 w 2257891"/>
                <a:gd name="connsiteY145" fmla="*/ 1217964 h 2845884"/>
                <a:gd name="connsiteX146" fmla="*/ 2145099 w 2257891"/>
                <a:gd name="connsiteY146" fmla="*/ 1235212 h 2845884"/>
                <a:gd name="connsiteX147" fmla="*/ 2143531 w 2257891"/>
                <a:gd name="connsiteY147" fmla="*/ 1253244 h 2845884"/>
                <a:gd name="connsiteX148" fmla="*/ 2145099 w 2257891"/>
                <a:gd name="connsiteY148" fmla="*/ 1263436 h 2845884"/>
                <a:gd name="connsiteX149" fmla="*/ 2148235 w 2257891"/>
                <a:gd name="connsiteY149" fmla="*/ 1278331 h 2845884"/>
                <a:gd name="connsiteX150" fmla="*/ 2149019 w 2257891"/>
                <a:gd name="connsiteY150" fmla="*/ 1285387 h 2845884"/>
                <a:gd name="connsiteX151" fmla="*/ 2149019 w 2257891"/>
                <a:gd name="connsiteY151" fmla="*/ 1286171 h 2845884"/>
                <a:gd name="connsiteX152" fmla="*/ 2159211 w 2257891"/>
                <a:gd name="connsiteY152" fmla="*/ 1280683 h 2845884"/>
                <a:gd name="connsiteX153" fmla="*/ 2167835 w 2257891"/>
                <a:gd name="connsiteY153" fmla="*/ 1270491 h 2845884"/>
                <a:gd name="connsiteX154" fmla="*/ 2179595 w 2257891"/>
                <a:gd name="connsiteY154" fmla="*/ 1258732 h 2845884"/>
                <a:gd name="connsiteX155" fmla="*/ 2181947 w 2257891"/>
                <a:gd name="connsiteY155" fmla="*/ 1256380 h 2845884"/>
                <a:gd name="connsiteX156" fmla="*/ 2172539 w 2257891"/>
                <a:gd name="connsiteY156" fmla="*/ 1239132 h 2845884"/>
                <a:gd name="connsiteX157" fmla="*/ 2170971 w 2257891"/>
                <a:gd name="connsiteY157" fmla="*/ 1232860 h 2845884"/>
                <a:gd name="connsiteX158" fmla="*/ 2174107 w 2257891"/>
                <a:gd name="connsiteY158" fmla="*/ 1224236 h 2845884"/>
                <a:gd name="connsiteX159" fmla="*/ 2178027 w 2257891"/>
                <a:gd name="connsiteY159" fmla="*/ 1221884 h 2845884"/>
                <a:gd name="connsiteX160" fmla="*/ 2186651 w 2257891"/>
                <a:gd name="connsiteY160" fmla="*/ 1217180 h 2845884"/>
                <a:gd name="connsiteX161" fmla="*/ 2187435 w 2257891"/>
                <a:gd name="connsiteY161" fmla="*/ 1217180 h 2845884"/>
                <a:gd name="connsiteX162" fmla="*/ 2177243 w 2257891"/>
                <a:gd name="connsiteY162" fmla="*/ 1192876 h 2845884"/>
                <a:gd name="connsiteX163" fmla="*/ 2171755 w 2257891"/>
                <a:gd name="connsiteY163" fmla="*/ 1181117 h 2845884"/>
                <a:gd name="connsiteX164" fmla="*/ 2159995 w 2257891"/>
                <a:gd name="connsiteY164" fmla="*/ 1170141 h 2845884"/>
                <a:gd name="connsiteX165" fmla="*/ 2152939 w 2257891"/>
                <a:gd name="connsiteY165" fmla="*/ 1159949 h 2845884"/>
                <a:gd name="connsiteX166" fmla="*/ 2152155 w 2257891"/>
                <a:gd name="connsiteY166" fmla="*/ 1157597 h 2845884"/>
                <a:gd name="connsiteX167" fmla="*/ 2149803 w 2257891"/>
                <a:gd name="connsiteY167" fmla="*/ 1151325 h 2845884"/>
                <a:gd name="connsiteX168" fmla="*/ 2159211 w 2257891"/>
                <a:gd name="connsiteY168" fmla="*/ 1137213 h 2845884"/>
                <a:gd name="connsiteX169" fmla="*/ 2167051 w 2257891"/>
                <a:gd name="connsiteY169" fmla="*/ 1135645 h 2845884"/>
                <a:gd name="connsiteX170" fmla="*/ 2167835 w 2257891"/>
                <a:gd name="connsiteY170" fmla="*/ 1135645 h 2845884"/>
                <a:gd name="connsiteX171" fmla="*/ 2181163 w 2257891"/>
                <a:gd name="connsiteY171" fmla="*/ 1132509 h 2845884"/>
                <a:gd name="connsiteX172" fmla="*/ 2185867 w 2257891"/>
                <a:gd name="connsiteY172" fmla="*/ 1129373 h 2845884"/>
                <a:gd name="connsiteX173" fmla="*/ 2198410 w 2257891"/>
                <a:gd name="connsiteY173" fmla="*/ 1120749 h 2845884"/>
                <a:gd name="connsiteX174" fmla="*/ 2201547 w 2257891"/>
                <a:gd name="connsiteY174" fmla="*/ 1119181 h 2845884"/>
                <a:gd name="connsiteX175" fmla="*/ 2225850 w 2257891"/>
                <a:gd name="connsiteY175" fmla="*/ 1119181 h 2845884"/>
                <a:gd name="connsiteX176" fmla="*/ 2237610 w 2257891"/>
                <a:gd name="connsiteY176" fmla="*/ 1128589 h 2845884"/>
                <a:gd name="connsiteX177" fmla="*/ 2239962 w 2257891"/>
                <a:gd name="connsiteY177" fmla="*/ 1130941 h 2845884"/>
                <a:gd name="connsiteX178" fmla="*/ 2246234 w 2257891"/>
                <a:gd name="connsiteY178" fmla="*/ 1130157 h 2845884"/>
                <a:gd name="connsiteX179" fmla="*/ 2252506 w 2257891"/>
                <a:gd name="connsiteY179" fmla="*/ 1124669 h 2845884"/>
                <a:gd name="connsiteX180" fmla="*/ 2258778 w 2257891"/>
                <a:gd name="connsiteY180" fmla="*/ 1112909 h 2845884"/>
                <a:gd name="connsiteX181" fmla="*/ 2257210 w 2257891"/>
                <a:gd name="connsiteY181" fmla="*/ 1100366 h 2845884"/>
                <a:gd name="connsiteX182" fmla="*/ 2251722 w 2257891"/>
                <a:gd name="connsiteY182" fmla="*/ 1089390 h 2845884"/>
                <a:gd name="connsiteX183" fmla="*/ 2243882 w 2257891"/>
                <a:gd name="connsiteY183" fmla="*/ 1078414 h 2845884"/>
                <a:gd name="connsiteX184" fmla="*/ 2242314 w 2257891"/>
                <a:gd name="connsiteY184" fmla="*/ 1076062 h 2845884"/>
                <a:gd name="connsiteX185" fmla="*/ 2234474 w 2257891"/>
                <a:gd name="connsiteY185" fmla="*/ 1050190 h 2845884"/>
                <a:gd name="connsiteX186" fmla="*/ 2236826 w 2257891"/>
                <a:gd name="connsiteY186" fmla="*/ 1036862 h 2845884"/>
                <a:gd name="connsiteX187" fmla="*/ 2237610 w 2257891"/>
                <a:gd name="connsiteY187" fmla="*/ 1018047 h 2845884"/>
                <a:gd name="connsiteX188" fmla="*/ 2233690 w 2257891"/>
                <a:gd name="connsiteY188" fmla="*/ 1011775 h 2845884"/>
                <a:gd name="connsiteX189" fmla="*/ 2231338 w 2257891"/>
                <a:gd name="connsiteY189" fmla="*/ 989039 h 2845884"/>
                <a:gd name="connsiteX190" fmla="*/ 2238394 w 2257891"/>
                <a:gd name="connsiteY190" fmla="*/ 973359 h 2845884"/>
                <a:gd name="connsiteX191" fmla="*/ 2244666 w 2257891"/>
                <a:gd name="connsiteY191" fmla="*/ 952191 h 2845884"/>
                <a:gd name="connsiteX192" fmla="*/ 2240746 w 2257891"/>
                <a:gd name="connsiteY192" fmla="*/ 903584 h 2845884"/>
                <a:gd name="connsiteX193" fmla="*/ 2240746 w 2257891"/>
                <a:gd name="connsiteY193" fmla="*/ 896528 h 2845884"/>
                <a:gd name="connsiteX194" fmla="*/ 2236042 w 2257891"/>
                <a:gd name="connsiteY194" fmla="*/ 894176 h 2845884"/>
                <a:gd name="connsiteX195" fmla="*/ 2223498 w 2257891"/>
                <a:gd name="connsiteY195" fmla="*/ 875360 h 2845884"/>
                <a:gd name="connsiteX196" fmla="*/ 2225850 w 2257891"/>
                <a:gd name="connsiteY196" fmla="*/ 862033 h 2845884"/>
                <a:gd name="connsiteX197" fmla="*/ 2232906 w 2257891"/>
                <a:gd name="connsiteY197" fmla="*/ 851057 h 2845884"/>
                <a:gd name="connsiteX198" fmla="*/ 2233690 w 2257891"/>
                <a:gd name="connsiteY198" fmla="*/ 847137 h 2845884"/>
                <a:gd name="connsiteX199" fmla="*/ 2235258 w 2257891"/>
                <a:gd name="connsiteY199" fmla="*/ 844001 h 2845884"/>
                <a:gd name="connsiteX200" fmla="*/ 2232122 w 2257891"/>
                <a:gd name="connsiteY200" fmla="*/ 831457 h 2845884"/>
                <a:gd name="connsiteX201" fmla="*/ 2227418 w 2257891"/>
                <a:gd name="connsiteY201" fmla="*/ 811073 h 2845884"/>
                <a:gd name="connsiteX202" fmla="*/ 2227418 w 2257891"/>
                <a:gd name="connsiteY202" fmla="*/ 811857 h 2845884"/>
                <a:gd name="connsiteX203" fmla="*/ 2090220 w 2257891"/>
                <a:gd name="connsiteY203" fmla="*/ 810289 h 2845884"/>
                <a:gd name="connsiteX204" fmla="*/ 2039260 w 2257891"/>
                <a:gd name="connsiteY204" fmla="*/ 817345 h 2845884"/>
                <a:gd name="connsiteX205" fmla="*/ 1977325 w 2257891"/>
                <a:gd name="connsiteY205" fmla="*/ 869872 h 2845884"/>
                <a:gd name="connsiteX206" fmla="*/ 1927934 w 2257891"/>
                <a:gd name="connsiteY206" fmla="*/ 869872 h 2845884"/>
                <a:gd name="connsiteX207" fmla="*/ 1865215 w 2257891"/>
                <a:gd name="connsiteY207" fmla="*/ 891040 h 2845884"/>
                <a:gd name="connsiteX208" fmla="*/ 1808767 w 2257891"/>
                <a:gd name="connsiteY208" fmla="*/ 902016 h 2845884"/>
                <a:gd name="connsiteX209" fmla="*/ 1779760 w 2257891"/>
                <a:gd name="connsiteY209" fmla="*/ 897312 h 2845884"/>
                <a:gd name="connsiteX210" fmla="*/ 1739776 w 2257891"/>
                <a:gd name="connsiteY210" fmla="*/ 943567 h 2845884"/>
                <a:gd name="connsiteX211" fmla="*/ 1712337 w 2257891"/>
                <a:gd name="connsiteY211" fmla="*/ 946703 h 2845884"/>
                <a:gd name="connsiteX212" fmla="*/ 1684113 w 2257891"/>
                <a:gd name="connsiteY212" fmla="*/ 948271 h 2845884"/>
                <a:gd name="connsiteX213" fmla="*/ 1657457 w 2257891"/>
                <a:gd name="connsiteY213" fmla="*/ 948271 h 2845884"/>
                <a:gd name="connsiteX214" fmla="*/ 1608850 w 2257891"/>
                <a:gd name="connsiteY214" fmla="*/ 948271 h 2845884"/>
                <a:gd name="connsiteX215" fmla="*/ 1573570 w 2257891"/>
                <a:gd name="connsiteY215" fmla="*/ 970223 h 2845884"/>
                <a:gd name="connsiteX216" fmla="*/ 1553187 w 2257891"/>
                <a:gd name="connsiteY216" fmla="*/ 1007855 h 2845884"/>
                <a:gd name="connsiteX217" fmla="*/ 1514771 w 2257891"/>
                <a:gd name="connsiteY217" fmla="*/ 1004719 h 2845884"/>
                <a:gd name="connsiteX218" fmla="*/ 1493603 w 2257891"/>
                <a:gd name="connsiteY218" fmla="*/ 1010207 h 2845884"/>
                <a:gd name="connsiteX219" fmla="*/ 1462244 w 2257891"/>
                <a:gd name="connsiteY219" fmla="*/ 1010207 h 2845884"/>
                <a:gd name="connsiteX220" fmla="*/ 1447348 w 2257891"/>
                <a:gd name="connsiteY220" fmla="*/ 1005503 h 2845884"/>
                <a:gd name="connsiteX221" fmla="*/ 1438724 w 2257891"/>
                <a:gd name="connsiteY221" fmla="*/ 992959 h 2845884"/>
                <a:gd name="connsiteX222" fmla="*/ 1420692 w 2257891"/>
                <a:gd name="connsiteY222" fmla="*/ 997663 h 2845884"/>
                <a:gd name="connsiteX223" fmla="*/ 1400308 w 2257891"/>
                <a:gd name="connsiteY223" fmla="*/ 984335 h 2845884"/>
                <a:gd name="connsiteX224" fmla="*/ 1401092 w 2257891"/>
                <a:gd name="connsiteY224" fmla="*/ 969439 h 2845884"/>
                <a:gd name="connsiteX225" fmla="*/ 1419908 w 2257891"/>
                <a:gd name="connsiteY225" fmla="*/ 947487 h 2845884"/>
                <a:gd name="connsiteX226" fmla="*/ 1412852 w 2257891"/>
                <a:gd name="connsiteY226" fmla="*/ 908288 h 2845884"/>
                <a:gd name="connsiteX227" fmla="*/ 1402660 w 2257891"/>
                <a:gd name="connsiteY227" fmla="*/ 888688 h 2845884"/>
                <a:gd name="connsiteX228" fmla="*/ 1388549 w 2257891"/>
                <a:gd name="connsiteY228" fmla="*/ 881632 h 2845884"/>
                <a:gd name="connsiteX229" fmla="*/ 1343861 w 2257891"/>
                <a:gd name="connsiteY229" fmla="*/ 846353 h 2845884"/>
                <a:gd name="connsiteX230" fmla="*/ 1310150 w 2257891"/>
                <a:gd name="connsiteY230" fmla="*/ 842433 h 2845884"/>
                <a:gd name="connsiteX231" fmla="*/ 1270166 w 2257891"/>
                <a:gd name="connsiteY231" fmla="*/ 844001 h 2845884"/>
                <a:gd name="connsiteX232" fmla="*/ 1235670 w 2257891"/>
                <a:gd name="connsiteY232" fmla="*/ 862816 h 2845884"/>
                <a:gd name="connsiteX233" fmla="*/ 1218423 w 2257891"/>
                <a:gd name="connsiteY233" fmla="*/ 869872 h 2845884"/>
                <a:gd name="connsiteX234" fmla="*/ 1195687 w 2257891"/>
                <a:gd name="connsiteY234" fmla="*/ 852625 h 2845884"/>
                <a:gd name="connsiteX235" fmla="*/ 1151784 w 2257891"/>
                <a:gd name="connsiteY235" fmla="*/ 847137 h 2845884"/>
                <a:gd name="connsiteX236" fmla="*/ 1119640 w 2257891"/>
                <a:gd name="connsiteY236" fmla="*/ 818913 h 2845884"/>
                <a:gd name="connsiteX237" fmla="*/ 1114936 w 2257891"/>
                <a:gd name="connsiteY237" fmla="*/ 771874 h 2845884"/>
                <a:gd name="connsiteX238" fmla="*/ 1117288 w 2257891"/>
                <a:gd name="connsiteY238" fmla="*/ 747570 h 2845884"/>
                <a:gd name="connsiteX239" fmla="*/ 1182359 w 2257891"/>
                <a:gd name="connsiteY239" fmla="*/ 693475 h 2845884"/>
                <a:gd name="connsiteX240" fmla="*/ 1190199 w 2257891"/>
                <a:gd name="connsiteY240" fmla="*/ 623699 h 2845884"/>
                <a:gd name="connsiteX241" fmla="*/ 1159623 w 2257891"/>
                <a:gd name="connsiteY241" fmla="*/ 596260 h 2845884"/>
                <a:gd name="connsiteX242" fmla="*/ 1154136 w 2257891"/>
                <a:gd name="connsiteY242" fmla="*/ 553924 h 2845884"/>
                <a:gd name="connsiteX243" fmla="*/ 1174519 w 2257891"/>
                <a:gd name="connsiteY243" fmla="*/ 524133 h 2845884"/>
                <a:gd name="connsiteX244" fmla="*/ 1194119 w 2257891"/>
                <a:gd name="connsiteY244" fmla="*/ 467685 h 2845884"/>
                <a:gd name="connsiteX245" fmla="*/ 1195687 w 2257891"/>
                <a:gd name="connsiteY245" fmla="*/ 353223 h 2845884"/>
                <a:gd name="connsiteX246" fmla="*/ 1205095 w 2257891"/>
                <a:gd name="connsiteY246" fmla="*/ 295992 h 2845884"/>
                <a:gd name="connsiteX247" fmla="*/ 1075737 w 2257891"/>
                <a:gd name="connsiteY247" fmla="*/ 263848 h 2845884"/>
                <a:gd name="connsiteX248" fmla="*/ 1047513 w 2257891"/>
                <a:gd name="connsiteY248" fmla="*/ 206617 h 2845884"/>
                <a:gd name="connsiteX249" fmla="*/ 1056137 w 2257891"/>
                <a:gd name="connsiteY249" fmla="*/ 172905 h 2845884"/>
                <a:gd name="connsiteX250" fmla="*/ 1043593 w 2257891"/>
                <a:gd name="connsiteY250" fmla="*/ 138410 h 2845884"/>
                <a:gd name="connsiteX251" fmla="*/ 1022425 w 2257891"/>
                <a:gd name="connsiteY251" fmla="*/ 92938 h 2845884"/>
                <a:gd name="connsiteX252" fmla="*/ 1005177 w 2257891"/>
                <a:gd name="connsiteY252" fmla="*/ 48251 h 2845884"/>
                <a:gd name="connsiteX253" fmla="*/ 980874 w 2257891"/>
                <a:gd name="connsiteY253" fmla="*/ 47467 h 2845884"/>
                <a:gd name="connsiteX254" fmla="*/ 954218 w 2257891"/>
                <a:gd name="connsiteY254" fmla="*/ 19243 h 2845884"/>
                <a:gd name="connsiteX255" fmla="*/ 928346 w 2257891"/>
                <a:gd name="connsiteY255" fmla="*/ 427 h 2845884"/>
                <a:gd name="connsiteX256" fmla="*/ 889931 w 2257891"/>
                <a:gd name="connsiteY256" fmla="*/ 12187 h 2845884"/>
                <a:gd name="connsiteX257" fmla="*/ 870331 w 2257891"/>
                <a:gd name="connsiteY257" fmla="*/ 27867 h 2845884"/>
                <a:gd name="connsiteX258" fmla="*/ 854651 w 2257891"/>
                <a:gd name="connsiteY258" fmla="*/ 56091 h 2845884"/>
                <a:gd name="connsiteX259" fmla="*/ 827996 w 2257891"/>
                <a:gd name="connsiteY259" fmla="*/ 69418 h 2845884"/>
                <a:gd name="connsiteX260" fmla="*/ 817804 w 2257891"/>
                <a:gd name="connsiteY260" fmla="*/ 96074 h 2845884"/>
                <a:gd name="connsiteX261" fmla="*/ 792716 w 2257891"/>
                <a:gd name="connsiteY261" fmla="*/ 110970 h 2845884"/>
                <a:gd name="connsiteX262" fmla="*/ 773900 w 2257891"/>
                <a:gd name="connsiteY262" fmla="*/ 142329 h 2845884"/>
                <a:gd name="connsiteX263" fmla="*/ 751165 w 2257891"/>
                <a:gd name="connsiteY263" fmla="*/ 168985 h 2845884"/>
                <a:gd name="connsiteX264" fmla="*/ 737837 w 2257891"/>
                <a:gd name="connsiteY264" fmla="*/ 207401 h 2845884"/>
                <a:gd name="connsiteX265" fmla="*/ 707261 w 2257891"/>
                <a:gd name="connsiteY265" fmla="*/ 248168 h 2845884"/>
                <a:gd name="connsiteX266" fmla="*/ 679037 w 2257891"/>
                <a:gd name="connsiteY266" fmla="*/ 285800 h 2845884"/>
                <a:gd name="connsiteX267" fmla="*/ 696285 w 2257891"/>
                <a:gd name="connsiteY267" fmla="*/ 303831 h 2845884"/>
                <a:gd name="connsiteX268" fmla="*/ 709613 w 2257891"/>
                <a:gd name="connsiteY268" fmla="*/ 324215 h 2845884"/>
                <a:gd name="connsiteX269" fmla="*/ 695501 w 2257891"/>
                <a:gd name="connsiteY269" fmla="*/ 344599 h 2845884"/>
                <a:gd name="connsiteX270" fmla="*/ 686093 w 2257891"/>
                <a:gd name="connsiteY270" fmla="*/ 355575 h 2845884"/>
                <a:gd name="connsiteX271" fmla="*/ 682173 w 2257891"/>
                <a:gd name="connsiteY271" fmla="*/ 377527 h 2845884"/>
                <a:gd name="connsiteX272" fmla="*/ 667278 w 2257891"/>
                <a:gd name="connsiteY272" fmla="*/ 375959 h 2845884"/>
                <a:gd name="connsiteX273" fmla="*/ 634350 w 2257891"/>
                <a:gd name="connsiteY273" fmla="*/ 378311 h 2845884"/>
                <a:gd name="connsiteX274" fmla="*/ 628078 w 2257891"/>
                <a:gd name="connsiteY274" fmla="*/ 398694 h 2845884"/>
                <a:gd name="connsiteX275" fmla="*/ 620238 w 2257891"/>
                <a:gd name="connsiteY275" fmla="*/ 412022 h 2845884"/>
                <a:gd name="connsiteX276" fmla="*/ 617102 w 2257891"/>
                <a:gd name="connsiteY276" fmla="*/ 444950 h 2845884"/>
                <a:gd name="connsiteX277" fmla="*/ 604558 w 2257891"/>
                <a:gd name="connsiteY277" fmla="*/ 450438 h 2845884"/>
                <a:gd name="connsiteX278" fmla="*/ 585743 w 2257891"/>
                <a:gd name="connsiteY278" fmla="*/ 472389 h 2845884"/>
                <a:gd name="connsiteX279" fmla="*/ 575551 w 2257891"/>
                <a:gd name="connsiteY279" fmla="*/ 484933 h 2845884"/>
                <a:gd name="connsiteX280" fmla="*/ 554383 w 2257891"/>
                <a:gd name="connsiteY280" fmla="*/ 484149 h 2845884"/>
                <a:gd name="connsiteX281" fmla="*/ 537135 w 2257891"/>
                <a:gd name="connsiteY281" fmla="*/ 480229 h 2845884"/>
                <a:gd name="connsiteX282" fmla="*/ 519103 w 2257891"/>
                <a:gd name="connsiteY282" fmla="*/ 502181 h 2845884"/>
                <a:gd name="connsiteX283" fmla="*/ 500288 w 2257891"/>
                <a:gd name="connsiteY283" fmla="*/ 549220 h 2845884"/>
                <a:gd name="connsiteX284" fmla="*/ 483824 w 2257891"/>
                <a:gd name="connsiteY284" fmla="*/ 556276 h 2845884"/>
                <a:gd name="connsiteX285" fmla="*/ 461088 w 2257891"/>
                <a:gd name="connsiteY285" fmla="*/ 542948 h 2845884"/>
                <a:gd name="connsiteX286" fmla="*/ 420321 w 2257891"/>
                <a:gd name="connsiteY286" fmla="*/ 508453 h 2845884"/>
                <a:gd name="connsiteX287" fmla="*/ 403073 w 2257891"/>
                <a:gd name="connsiteY287" fmla="*/ 483365 h 2845884"/>
                <a:gd name="connsiteX288" fmla="*/ 400721 w 2257891"/>
                <a:gd name="connsiteY288" fmla="*/ 465333 h 2845884"/>
                <a:gd name="connsiteX289" fmla="*/ 380337 w 2257891"/>
                <a:gd name="connsiteY289" fmla="*/ 465333 h 2845884"/>
                <a:gd name="connsiteX290" fmla="*/ 358385 w 2257891"/>
                <a:gd name="connsiteY290" fmla="*/ 458278 h 2845884"/>
                <a:gd name="connsiteX291" fmla="*/ 339570 w 2257891"/>
                <a:gd name="connsiteY291" fmla="*/ 452790 h 2845884"/>
                <a:gd name="connsiteX292" fmla="*/ 323890 w 2257891"/>
                <a:gd name="connsiteY292" fmla="*/ 465333 h 2845884"/>
                <a:gd name="connsiteX293" fmla="*/ 313698 w 2257891"/>
                <a:gd name="connsiteY293" fmla="*/ 472389 h 2845884"/>
                <a:gd name="connsiteX294" fmla="*/ 299586 w 2257891"/>
                <a:gd name="connsiteY294" fmla="*/ 473957 h 2845884"/>
                <a:gd name="connsiteX295" fmla="*/ 290962 w 2257891"/>
                <a:gd name="connsiteY295" fmla="*/ 484933 h 2845884"/>
                <a:gd name="connsiteX296" fmla="*/ 269795 w 2257891"/>
                <a:gd name="connsiteY296" fmla="*/ 494341 h 2845884"/>
                <a:gd name="connsiteX297" fmla="*/ 274499 w 2257891"/>
                <a:gd name="connsiteY297" fmla="*/ 511589 h 2845884"/>
                <a:gd name="connsiteX298" fmla="*/ 267443 w 2257891"/>
                <a:gd name="connsiteY298" fmla="*/ 539813 h 2845884"/>
                <a:gd name="connsiteX299" fmla="*/ 233731 w 2257891"/>
                <a:gd name="connsiteY299" fmla="*/ 549220 h 2845884"/>
                <a:gd name="connsiteX300" fmla="*/ 226675 w 2257891"/>
                <a:gd name="connsiteY300" fmla="*/ 557844 h 2845884"/>
                <a:gd name="connsiteX301" fmla="*/ 217267 w 2257891"/>
                <a:gd name="connsiteY301" fmla="*/ 571956 h 2845884"/>
                <a:gd name="connsiteX302" fmla="*/ 204723 w 2257891"/>
                <a:gd name="connsiteY302" fmla="*/ 569604 h 2845884"/>
                <a:gd name="connsiteX303" fmla="*/ 191396 w 2257891"/>
                <a:gd name="connsiteY303" fmla="*/ 579012 h 2845884"/>
                <a:gd name="connsiteX304" fmla="*/ 171796 w 2257891"/>
                <a:gd name="connsiteY304" fmla="*/ 610372 h 2845884"/>
                <a:gd name="connsiteX305" fmla="*/ 158468 w 2257891"/>
                <a:gd name="connsiteY305" fmla="*/ 639379 h 2845884"/>
                <a:gd name="connsiteX306" fmla="*/ 143572 w 2257891"/>
                <a:gd name="connsiteY306" fmla="*/ 645651 h 2845884"/>
                <a:gd name="connsiteX307" fmla="*/ 138868 w 2257891"/>
                <a:gd name="connsiteY307" fmla="*/ 652707 h 2845884"/>
                <a:gd name="connsiteX308" fmla="*/ 142004 w 2257891"/>
                <a:gd name="connsiteY308" fmla="*/ 674659 h 2845884"/>
                <a:gd name="connsiteX309" fmla="*/ 145924 w 2257891"/>
                <a:gd name="connsiteY309" fmla="*/ 706802 h 2845884"/>
                <a:gd name="connsiteX310" fmla="*/ 172580 w 2257891"/>
                <a:gd name="connsiteY310" fmla="*/ 727186 h 2845884"/>
                <a:gd name="connsiteX311" fmla="*/ 170228 w 2257891"/>
                <a:gd name="connsiteY311" fmla="*/ 742082 h 2845884"/>
                <a:gd name="connsiteX312" fmla="*/ 152196 w 2257891"/>
                <a:gd name="connsiteY312" fmla="*/ 749138 h 2845884"/>
                <a:gd name="connsiteX313" fmla="*/ 136516 w 2257891"/>
                <a:gd name="connsiteY313" fmla="*/ 758546 h 2845884"/>
                <a:gd name="connsiteX314" fmla="*/ 130244 w 2257891"/>
                <a:gd name="connsiteY314" fmla="*/ 783633 h 2845884"/>
                <a:gd name="connsiteX315" fmla="*/ 104373 w 2257891"/>
                <a:gd name="connsiteY315" fmla="*/ 832241 h 2845884"/>
                <a:gd name="connsiteX316" fmla="*/ 92613 w 2257891"/>
                <a:gd name="connsiteY316" fmla="*/ 848705 h 2845884"/>
                <a:gd name="connsiteX317" fmla="*/ 98885 w 2257891"/>
                <a:gd name="connsiteY317" fmla="*/ 862816 h 2845884"/>
                <a:gd name="connsiteX318" fmla="*/ 112213 w 2257891"/>
                <a:gd name="connsiteY318" fmla="*/ 857329 h 2845884"/>
                <a:gd name="connsiteX319" fmla="*/ 127892 w 2257891"/>
                <a:gd name="connsiteY319" fmla="*/ 863600 h 2845884"/>
                <a:gd name="connsiteX320" fmla="*/ 141220 w 2257891"/>
                <a:gd name="connsiteY320" fmla="*/ 887904 h 2845884"/>
                <a:gd name="connsiteX321" fmla="*/ 138084 w 2257891"/>
                <a:gd name="connsiteY321" fmla="*/ 923968 h 2845884"/>
                <a:gd name="connsiteX322" fmla="*/ 149060 w 2257891"/>
                <a:gd name="connsiteY322" fmla="*/ 956111 h 2845884"/>
                <a:gd name="connsiteX323" fmla="*/ 116917 w 2257891"/>
                <a:gd name="connsiteY323" fmla="*/ 1021967 h 2845884"/>
                <a:gd name="connsiteX324" fmla="*/ 117700 w 2257891"/>
                <a:gd name="connsiteY324" fmla="*/ 1038430 h 2845884"/>
                <a:gd name="connsiteX325" fmla="*/ 137300 w 2257891"/>
                <a:gd name="connsiteY325" fmla="*/ 1069006 h 2845884"/>
                <a:gd name="connsiteX326" fmla="*/ 159252 w 2257891"/>
                <a:gd name="connsiteY326" fmla="*/ 1101149 h 2845884"/>
                <a:gd name="connsiteX327" fmla="*/ 174932 w 2257891"/>
                <a:gd name="connsiteY327" fmla="*/ 1113693 h 2845884"/>
                <a:gd name="connsiteX328" fmla="*/ 192964 w 2257891"/>
                <a:gd name="connsiteY328" fmla="*/ 1108989 h 2845884"/>
                <a:gd name="connsiteX329" fmla="*/ 204723 w 2257891"/>
                <a:gd name="connsiteY329" fmla="*/ 1117613 h 2845884"/>
                <a:gd name="connsiteX330" fmla="*/ 200019 w 2257891"/>
                <a:gd name="connsiteY330" fmla="*/ 1159165 h 2845884"/>
                <a:gd name="connsiteX331" fmla="*/ 192964 w 2257891"/>
                <a:gd name="connsiteY331" fmla="*/ 1174845 h 2845884"/>
                <a:gd name="connsiteX332" fmla="*/ 181204 w 2257891"/>
                <a:gd name="connsiteY332" fmla="*/ 1192092 h 2845884"/>
                <a:gd name="connsiteX333" fmla="*/ 172580 w 2257891"/>
                <a:gd name="connsiteY333" fmla="*/ 1211692 h 2845884"/>
                <a:gd name="connsiteX334" fmla="*/ 167092 w 2257891"/>
                <a:gd name="connsiteY334" fmla="*/ 1232860 h 2845884"/>
                <a:gd name="connsiteX335" fmla="*/ 138868 w 2257891"/>
                <a:gd name="connsiteY335" fmla="*/ 1253244 h 2845884"/>
                <a:gd name="connsiteX336" fmla="*/ 120052 w 2257891"/>
                <a:gd name="connsiteY336" fmla="*/ 1279115 h 2845884"/>
                <a:gd name="connsiteX337" fmla="*/ 120836 w 2257891"/>
                <a:gd name="connsiteY337" fmla="*/ 1297147 h 2845884"/>
                <a:gd name="connsiteX338" fmla="*/ 116133 w 2257891"/>
                <a:gd name="connsiteY338" fmla="*/ 1323019 h 2845884"/>
                <a:gd name="connsiteX339" fmla="*/ 106725 w 2257891"/>
                <a:gd name="connsiteY339" fmla="*/ 1337915 h 2845884"/>
                <a:gd name="connsiteX340" fmla="*/ 104373 w 2257891"/>
                <a:gd name="connsiteY340" fmla="*/ 1409258 h 2845884"/>
                <a:gd name="connsiteX341" fmla="*/ 99669 w 2257891"/>
                <a:gd name="connsiteY341" fmla="*/ 1428073 h 2845884"/>
                <a:gd name="connsiteX342" fmla="*/ 90261 w 2257891"/>
                <a:gd name="connsiteY342" fmla="*/ 1454729 h 2845884"/>
                <a:gd name="connsiteX343" fmla="*/ 88693 w 2257891"/>
                <a:gd name="connsiteY343" fmla="*/ 1498633 h 2845884"/>
                <a:gd name="connsiteX344" fmla="*/ 84773 w 2257891"/>
                <a:gd name="connsiteY344" fmla="*/ 1521368 h 2845884"/>
                <a:gd name="connsiteX345" fmla="*/ 76933 w 2257891"/>
                <a:gd name="connsiteY345" fmla="*/ 1556648 h 2845884"/>
                <a:gd name="connsiteX346" fmla="*/ 60469 w 2257891"/>
                <a:gd name="connsiteY346" fmla="*/ 1598983 h 2845884"/>
                <a:gd name="connsiteX347" fmla="*/ 42437 w 2257891"/>
                <a:gd name="connsiteY347" fmla="*/ 1631127 h 2845884"/>
                <a:gd name="connsiteX348" fmla="*/ 38517 w 2257891"/>
                <a:gd name="connsiteY348" fmla="*/ 1644455 h 2845884"/>
                <a:gd name="connsiteX349" fmla="*/ 47925 w 2257891"/>
                <a:gd name="connsiteY349" fmla="*/ 1659351 h 2845884"/>
                <a:gd name="connsiteX350" fmla="*/ 41653 w 2257891"/>
                <a:gd name="connsiteY350" fmla="*/ 1678950 h 2845884"/>
                <a:gd name="connsiteX351" fmla="*/ 43221 w 2257891"/>
                <a:gd name="connsiteY351" fmla="*/ 1713446 h 2845884"/>
                <a:gd name="connsiteX352" fmla="*/ 51061 w 2257891"/>
                <a:gd name="connsiteY352" fmla="*/ 1733830 h 2845884"/>
                <a:gd name="connsiteX353" fmla="*/ 31462 w 2257891"/>
                <a:gd name="connsiteY353" fmla="*/ 1762053 h 2845884"/>
                <a:gd name="connsiteX354" fmla="*/ 25974 w 2257891"/>
                <a:gd name="connsiteY354" fmla="*/ 1796549 h 2845884"/>
                <a:gd name="connsiteX355" fmla="*/ 32246 w 2257891"/>
                <a:gd name="connsiteY355" fmla="*/ 1828692 h 2845884"/>
                <a:gd name="connsiteX356" fmla="*/ 23622 w 2257891"/>
                <a:gd name="connsiteY356" fmla="*/ 1836532 h 2845884"/>
                <a:gd name="connsiteX357" fmla="*/ 11078 w 2257891"/>
                <a:gd name="connsiteY357" fmla="*/ 1849076 h 2845884"/>
                <a:gd name="connsiteX358" fmla="*/ 7158 w 2257891"/>
                <a:gd name="connsiteY358" fmla="*/ 1873380 h 2845884"/>
                <a:gd name="connsiteX359" fmla="*/ 1670 w 2257891"/>
                <a:gd name="connsiteY359" fmla="*/ 1895332 h 2845884"/>
                <a:gd name="connsiteX360" fmla="*/ 5590 w 2257891"/>
                <a:gd name="connsiteY360" fmla="*/ 1925907 h 2845884"/>
                <a:gd name="connsiteX361" fmla="*/ 73797 w 2257891"/>
                <a:gd name="connsiteY361" fmla="*/ 1976867 h 2845884"/>
                <a:gd name="connsiteX362" fmla="*/ 72229 w 2257891"/>
                <a:gd name="connsiteY362" fmla="*/ 2010578 h 2845884"/>
                <a:gd name="connsiteX363" fmla="*/ 73797 w 2257891"/>
                <a:gd name="connsiteY363" fmla="*/ 2061537 h 2845884"/>
                <a:gd name="connsiteX364" fmla="*/ 63605 w 2257891"/>
                <a:gd name="connsiteY364" fmla="*/ 2082705 h 2845884"/>
                <a:gd name="connsiteX365" fmla="*/ 54197 w 2257891"/>
                <a:gd name="connsiteY365" fmla="*/ 2102305 h 2845884"/>
                <a:gd name="connsiteX366" fmla="*/ 59685 w 2257891"/>
                <a:gd name="connsiteY366" fmla="*/ 2118769 h 2845884"/>
                <a:gd name="connsiteX367" fmla="*/ 68309 w 2257891"/>
                <a:gd name="connsiteY367" fmla="*/ 2159536 h 2845884"/>
                <a:gd name="connsiteX368" fmla="*/ 81637 w 2257891"/>
                <a:gd name="connsiteY368" fmla="*/ 2199520 h 2845884"/>
                <a:gd name="connsiteX369" fmla="*/ 85557 w 2257891"/>
                <a:gd name="connsiteY369" fmla="*/ 2220688 h 2845884"/>
                <a:gd name="connsiteX370" fmla="*/ 100453 w 2257891"/>
                <a:gd name="connsiteY370" fmla="*/ 2226960 h 2845884"/>
                <a:gd name="connsiteX371" fmla="*/ 102805 w 2257891"/>
                <a:gd name="connsiteY371" fmla="*/ 2234799 h 2845884"/>
                <a:gd name="connsiteX372" fmla="*/ 132596 w 2257891"/>
                <a:gd name="connsiteY372" fmla="*/ 2238719 h 2845884"/>
                <a:gd name="connsiteX373" fmla="*/ 131812 w 2257891"/>
                <a:gd name="connsiteY373" fmla="*/ 2282623 h 2845884"/>
                <a:gd name="connsiteX374" fmla="*/ 132596 w 2257891"/>
                <a:gd name="connsiteY374" fmla="*/ 2307710 h 2845884"/>
                <a:gd name="connsiteX375" fmla="*/ 123972 w 2257891"/>
                <a:gd name="connsiteY375" fmla="*/ 2323390 h 2845884"/>
                <a:gd name="connsiteX376" fmla="*/ 134164 w 2257891"/>
                <a:gd name="connsiteY376" fmla="*/ 2335150 h 2845884"/>
                <a:gd name="connsiteX377" fmla="*/ 123188 w 2257891"/>
                <a:gd name="connsiteY377" fmla="*/ 2371214 h 2845884"/>
                <a:gd name="connsiteX378" fmla="*/ 92613 w 2257891"/>
                <a:gd name="connsiteY378" fmla="*/ 2411981 h 2845884"/>
                <a:gd name="connsiteX379" fmla="*/ 97317 w 2257891"/>
                <a:gd name="connsiteY379" fmla="*/ 2428445 h 2845884"/>
                <a:gd name="connsiteX380" fmla="*/ 87125 w 2257891"/>
                <a:gd name="connsiteY380" fmla="*/ 2444909 h 2845884"/>
                <a:gd name="connsiteX381" fmla="*/ 78501 w 2257891"/>
                <a:gd name="connsiteY381" fmla="*/ 2458237 h 2845884"/>
                <a:gd name="connsiteX382" fmla="*/ 75365 w 2257891"/>
                <a:gd name="connsiteY382" fmla="*/ 2491164 h 2845884"/>
                <a:gd name="connsiteX383" fmla="*/ 58117 w 2257891"/>
                <a:gd name="connsiteY383" fmla="*/ 2510764 h 2845884"/>
                <a:gd name="connsiteX384" fmla="*/ 59685 w 2257891"/>
                <a:gd name="connsiteY384" fmla="*/ 2538988 h 2845884"/>
                <a:gd name="connsiteX385" fmla="*/ 69093 w 2257891"/>
                <a:gd name="connsiteY385" fmla="*/ 2557019 h 2845884"/>
                <a:gd name="connsiteX386" fmla="*/ 65173 w 2257891"/>
                <a:gd name="connsiteY386" fmla="*/ 2589947 h 2845884"/>
                <a:gd name="connsiteX387" fmla="*/ 91829 w 2257891"/>
                <a:gd name="connsiteY387" fmla="*/ 2665210 h 2845884"/>
                <a:gd name="connsiteX388" fmla="*/ 114565 w 2257891"/>
                <a:gd name="connsiteY388" fmla="*/ 2658154 h 2845884"/>
                <a:gd name="connsiteX389" fmla="*/ 122404 w 2257891"/>
                <a:gd name="connsiteY389" fmla="*/ 2671482 h 2845884"/>
                <a:gd name="connsiteX390" fmla="*/ 151412 w 2257891"/>
                <a:gd name="connsiteY390" fmla="*/ 2675402 h 2845884"/>
                <a:gd name="connsiteX391" fmla="*/ 183556 w 2257891"/>
                <a:gd name="connsiteY391" fmla="*/ 2683242 h 2845884"/>
                <a:gd name="connsiteX392" fmla="*/ 249411 w 2257891"/>
                <a:gd name="connsiteY392" fmla="*/ 2715385 h 2845884"/>
                <a:gd name="connsiteX393" fmla="*/ 251763 w 2257891"/>
                <a:gd name="connsiteY393" fmla="*/ 2819656 h 2845884"/>
                <a:gd name="connsiteX394" fmla="*/ 432865 w 2257891"/>
                <a:gd name="connsiteY394" fmla="*/ 2811816 h 2845884"/>
                <a:gd name="connsiteX395" fmla="*/ 516752 w 2257891"/>
                <a:gd name="connsiteY395" fmla="*/ 2840040 h 2845884"/>
                <a:gd name="connsiteX396" fmla="*/ 548895 w 2257891"/>
                <a:gd name="connsiteY396" fmla="*/ 2846312 h 2845884"/>
                <a:gd name="connsiteX397" fmla="*/ 549679 w 2257891"/>
                <a:gd name="connsiteY397" fmla="*/ 2779673 h 2845884"/>
                <a:gd name="connsiteX398" fmla="*/ 549679 w 2257891"/>
                <a:gd name="connsiteY398" fmla="*/ 2776537 h 284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</a:cxnLst>
              <a:rect l="l" t="t" r="r" b="b"/>
              <a:pathLst>
                <a:path w="2257891" h="2845884">
                  <a:moveTo>
                    <a:pt x="549679" y="2776537"/>
                  </a:moveTo>
                  <a:lnTo>
                    <a:pt x="549679" y="2776537"/>
                  </a:lnTo>
                  <a:cubicBezTo>
                    <a:pt x="545759" y="2775753"/>
                    <a:pt x="541055" y="2774185"/>
                    <a:pt x="533999" y="2771049"/>
                  </a:cubicBezTo>
                  <a:cubicBezTo>
                    <a:pt x="522239" y="2766345"/>
                    <a:pt x="519887" y="2760857"/>
                    <a:pt x="522239" y="2754585"/>
                  </a:cubicBezTo>
                  <a:cubicBezTo>
                    <a:pt x="524591" y="2749881"/>
                    <a:pt x="528511" y="2748313"/>
                    <a:pt x="533999" y="2746745"/>
                  </a:cubicBezTo>
                  <a:cubicBezTo>
                    <a:pt x="537919" y="2745177"/>
                    <a:pt x="543407" y="2742825"/>
                    <a:pt x="546543" y="2739689"/>
                  </a:cubicBezTo>
                  <a:cubicBezTo>
                    <a:pt x="555951" y="2730281"/>
                    <a:pt x="563791" y="2730281"/>
                    <a:pt x="571631" y="2730281"/>
                  </a:cubicBezTo>
                  <a:cubicBezTo>
                    <a:pt x="574767" y="2730281"/>
                    <a:pt x="577903" y="2730281"/>
                    <a:pt x="581039" y="2728713"/>
                  </a:cubicBezTo>
                  <a:cubicBezTo>
                    <a:pt x="584175" y="2727145"/>
                    <a:pt x="587311" y="2724009"/>
                    <a:pt x="590447" y="2721657"/>
                  </a:cubicBezTo>
                  <a:cubicBezTo>
                    <a:pt x="595935" y="2716169"/>
                    <a:pt x="601422" y="2710682"/>
                    <a:pt x="612398" y="2707545"/>
                  </a:cubicBezTo>
                  <a:cubicBezTo>
                    <a:pt x="621022" y="2705194"/>
                    <a:pt x="624942" y="2700490"/>
                    <a:pt x="629646" y="2694218"/>
                  </a:cubicBezTo>
                  <a:cubicBezTo>
                    <a:pt x="631998" y="2691866"/>
                    <a:pt x="633566" y="2688730"/>
                    <a:pt x="636702" y="2686378"/>
                  </a:cubicBezTo>
                  <a:lnTo>
                    <a:pt x="637486" y="2685594"/>
                  </a:lnTo>
                  <a:cubicBezTo>
                    <a:pt x="642974" y="2679322"/>
                    <a:pt x="645326" y="2676970"/>
                    <a:pt x="650030" y="2676186"/>
                  </a:cubicBezTo>
                  <a:cubicBezTo>
                    <a:pt x="653950" y="2675402"/>
                    <a:pt x="655518" y="2676186"/>
                    <a:pt x="658654" y="2677754"/>
                  </a:cubicBezTo>
                  <a:cubicBezTo>
                    <a:pt x="660222" y="2677754"/>
                    <a:pt x="662574" y="2679322"/>
                    <a:pt x="664926" y="2680106"/>
                  </a:cubicBezTo>
                  <a:cubicBezTo>
                    <a:pt x="671198" y="2682458"/>
                    <a:pt x="675118" y="2684026"/>
                    <a:pt x="678253" y="2686378"/>
                  </a:cubicBezTo>
                  <a:cubicBezTo>
                    <a:pt x="681389" y="2687946"/>
                    <a:pt x="683741" y="2689514"/>
                    <a:pt x="688445" y="2689514"/>
                  </a:cubicBezTo>
                  <a:cubicBezTo>
                    <a:pt x="690013" y="2689514"/>
                    <a:pt x="696285" y="2677754"/>
                    <a:pt x="701773" y="2666778"/>
                  </a:cubicBezTo>
                  <a:cubicBezTo>
                    <a:pt x="706477" y="2658938"/>
                    <a:pt x="710397" y="2650314"/>
                    <a:pt x="715101" y="2644042"/>
                  </a:cubicBezTo>
                  <a:cubicBezTo>
                    <a:pt x="720589" y="2636986"/>
                    <a:pt x="725293" y="2633850"/>
                    <a:pt x="729213" y="2631499"/>
                  </a:cubicBezTo>
                  <a:cubicBezTo>
                    <a:pt x="731565" y="2629930"/>
                    <a:pt x="733133" y="2629146"/>
                    <a:pt x="732349" y="2626795"/>
                  </a:cubicBezTo>
                  <a:lnTo>
                    <a:pt x="732349" y="2626795"/>
                  </a:lnTo>
                  <a:cubicBezTo>
                    <a:pt x="731565" y="2620523"/>
                    <a:pt x="726861" y="2612683"/>
                    <a:pt x="722157" y="2604843"/>
                  </a:cubicBezTo>
                  <a:cubicBezTo>
                    <a:pt x="719021" y="2599355"/>
                    <a:pt x="716669" y="2594651"/>
                    <a:pt x="715101" y="2590731"/>
                  </a:cubicBezTo>
                  <a:lnTo>
                    <a:pt x="715101" y="2589947"/>
                  </a:lnTo>
                  <a:cubicBezTo>
                    <a:pt x="711965" y="2581323"/>
                    <a:pt x="715885" y="2576619"/>
                    <a:pt x="722941" y="2573483"/>
                  </a:cubicBezTo>
                  <a:cubicBezTo>
                    <a:pt x="729213" y="2571131"/>
                    <a:pt x="738621" y="2571915"/>
                    <a:pt x="747245" y="2571915"/>
                  </a:cubicBezTo>
                  <a:lnTo>
                    <a:pt x="754301" y="2571915"/>
                  </a:lnTo>
                  <a:cubicBezTo>
                    <a:pt x="758220" y="2571915"/>
                    <a:pt x="763708" y="2570347"/>
                    <a:pt x="769980" y="2567211"/>
                  </a:cubicBezTo>
                  <a:lnTo>
                    <a:pt x="770764" y="2567211"/>
                  </a:lnTo>
                  <a:lnTo>
                    <a:pt x="773900" y="2565643"/>
                  </a:lnTo>
                  <a:cubicBezTo>
                    <a:pt x="779388" y="2562507"/>
                    <a:pt x="785660" y="2559371"/>
                    <a:pt x="791148" y="2554667"/>
                  </a:cubicBezTo>
                  <a:lnTo>
                    <a:pt x="791932" y="2553884"/>
                  </a:lnTo>
                  <a:cubicBezTo>
                    <a:pt x="795852" y="2550747"/>
                    <a:pt x="801340" y="2547611"/>
                    <a:pt x="808396" y="2542907"/>
                  </a:cubicBezTo>
                  <a:cubicBezTo>
                    <a:pt x="826428" y="2531148"/>
                    <a:pt x="851515" y="2515468"/>
                    <a:pt x="857787" y="2505276"/>
                  </a:cubicBezTo>
                  <a:cubicBezTo>
                    <a:pt x="862491" y="2498220"/>
                    <a:pt x="863275" y="2495084"/>
                    <a:pt x="864059" y="2492732"/>
                  </a:cubicBezTo>
                  <a:cubicBezTo>
                    <a:pt x="865627" y="2488812"/>
                    <a:pt x="865627" y="2488028"/>
                    <a:pt x="870331" y="2484108"/>
                  </a:cubicBezTo>
                  <a:cubicBezTo>
                    <a:pt x="874251" y="2480188"/>
                    <a:pt x="878955" y="2477052"/>
                    <a:pt x="886011" y="2473916"/>
                  </a:cubicBezTo>
                  <a:cubicBezTo>
                    <a:pt x="892283" y="2470781"/>
                    <a:pt x="900907" y="2469212"/>
                    <a:pt x="911099" y="2468428"/>
                  </a:cubicBezTo>
                  <a:cubicBezTo>
                    <a:pt x="920506" y="2467645"/>
                    <a:pt x="925210" y="2466861"/>
                    <a:pt x="930698" y="2466861"/>
                  </a:cubicBezTo>
                  <a:cubicBezTo>
                    <a:pt x="936186" y="2466861"/>
                    <a:pt x="940890" y="2466861"/>
                    <a:pt x="949514" y="2466861"/>
                  </a:cubicBezTo>
                  <a:cubicBezTo>
                    <a:pt x="962842" y="2466861"/>
                    <a:pt x="969898" y="2477836"/>
                    <a:pt x="976954" y="2488812"/>
                  </a:cubicBezTo>
                  <a:cubicBezTo>
                    <a:pt x="982442" y="2496652"/>
                    <a:pt x="987930" y="2504492"/>
                    <a:pt x="993417" y="2504492"/>
                  </a:cubicBezTo>
                  <a:lnTo>
                    <a:pt x="994201" y="2504492"/>
                  </a:lnTo>
                  <a:cubicBezTo>
                    <a:pt x="1004393" y="2503708"/>
                    <a:pt x="1027129" y="2488812"/>
                    <a:pt x="1045161" y="2476268"/>
                  </a:cubicBezTo>
                  <a:cubicBezTo>
                    <a:pt x="1057705" y="2468428"/>
                    <a:pt x="1068681" y="2460589"/>
                    <a:pt x="1076520" y="2458237"/>
                  </a:cubicBezTo>
                  <a:cubicBezTo>
                    <a:pt x="1094552" y="2451965"/>
                    <a:pt x="1103960" y="2462157"/>
                    <a:pt x="1113368" y="2473132"/>
                  </a:cubicBezTo>
                  <a:cubicBezTo>
                    <a:pt x="1114936" y="2475485"/>
                    <a:pt x="1118072" y="2477836"/>
                    <a:pt x="1119640" y="2479404"/>
                  </a:cubicBezTo>
                  <a:cubicBezTo>
                    <a:pt x="1120424" y="2480188"/>
                    <a:pt x="1121992" y="2481756"/>
                    <a:pt x="1123560" y="2482540"/>
                  </a:cubicBezTo>
                  <a:cubicBezTo>
                    <a:pt x="1125128" y="2484108"/>
                    <a:pt x="1127480" y="2484892"/>
                    <a:pt x="1129832" y="2485676"/>
                  </a:cubicBezTo>
                  <a:cubicBezTo>
                    <a:pt x="1142376" y="2490380"/>
                    <a:pt x="1158839" y="2493516"/>
                    <a:pt x="1166679" y="2491164"/>
                  </a:cubicBezTo>
                  <a:lnTo>
                    <a:pt x="1166679" y="2490380"/>
                  </a:lnTo>
                  <a:cubicBezTo>
                    <a:pt x="1172167" y="2488812"/>
                    <a:pt x="1183143" y="2486460"/>
                    <a:pt x="1196471" y="2484108"/>
                  </a:cubicBezTo>
                  <a:cubicBezTo>
                    <a:pt x="1216071" y="2480188"/>
                    <a:pt x="1240374" y="2476268"/>
                    <a:pt x="1255270" y="2469996"/>
                  </a:cubicBezTo>
                  <a:cubicBezTo>
                    <a:pt x="1256054" y="2469996"/>
                    <a:pt x="1257622" y="2469212"/>
                    <a:pt x="1258406" y="2469212"/>
                  </a:cubicBezTo>
                  <a:cubicBezTo>
                    <a:pt x="1284278" y="2462157"/>
                    <a:pt x="1398740" y="2464508"/>
                    <a:pt x="1464596" y="2465292"/>
                  </a:cubicBezTo>
                  <a:cubicBezTo>
                    <a:pt x="1487331" y="2465292"/>
                    <a:pt x="1503795" y="2466077"/>
                    <a:pt x="1510067" y="2466077"/>
                  </a:cubicBezTo>
                  <a:cubicBezTo>
                    <a:pt x="1530451" y="2465292"/>
                    <a:pt x="1567298" y="2440989"/>
                    <a:pt x="1567298" y="2440989"/>
                  </a:cubicBezTo>
                  <a:lnTo>
                    <a:pt x="1569650" y="2439421"/>
                  </a:lnTo>
                  <a:lnTo>
                    <a:pt x="1572002" y="2439421"/>
                  </a:lnTo>
                  <a:lnTo>
                    <a:pt x="1669217" y="2434717"/>
                  </a:lnTo>
                  <a:lnTo>
                    <a:pt x="1670785" y="2434717"/>
                  </a:lnTo>
                  <a:lnTo>
                    <a:pt x="1672353" y="2434717"/>
                  </a:lnTo>
                  <a:lnTo>
                    <a:pt x="1674705" y="2435501"/>
                  </a:lnTo>
                  <a:cubicBezTo>
                    <a:pt x="1690385" y="2439421"/>
                    <a:pt x="1743696" y="2452749"/>
                    <a:pt x="1748400" y="2452749"/>
                  </a:cubicBezTo>
                  <a:lnTo>
                    <a:pt x="1749184" y="2452749"/>
                  </a:lnTo>
                  <a:cubicBezTo>
                    <a:pt x="1757024" y="2453533"/>
                    <a:pt x="1765648" y="2466861"/>
                    <a:pt x="1771920" y="2476268"/>
                  </a:cubicBezTo>
                  <a:cubicBezTo>
                    <a:pt x="1773488" y="2478620"/>
                    <a:pt x="1774272" y="2480188"/>
                    <a:pt x="1775056" y="2480972"/>
                  </a:cubicBezTo>
                  <a:lnTo>
                    <a:pt x="1776624" y="2480972"/>
                  </a:lnTo>
                  <a:cubicBezTo>
                    <a:pt x="1777408" y="2480972"/>
                    <a:pt x="1778976" y="2481756"/>
                    <a:pt x="1779760" y="2481756"/>
                  </a:cubicBezTo>
                  <a:cubicBezTo>
                    <a:pt x="1785248" y="2481756"/>
                    <a:pt x="1793088" y="2480972"/>
                    <a:pt x="1797007" y="2478620"/>
                  </a:cubicBezTo>
                  <a:cubicBezTo>
                    <a:pt x="1798575" y="2477836"/>
                    <a:pt x="1797007" y="2471565"/>
                    <a:pt x="1795439" y="2466861"/>
                  </a:cubicBezTo>
                  <a:cubicBezTo>
                    <a:pt x="1794655" y="2462157"/>
                    <a:pt x="1793088" y="2459021"/>
                    <a:pt x="1794655" y="2455101"/>
                  </a:cubicBezTo>
                  <a:cubicBezTo>
                    <a:pt x="1797007" y="2446477"/>
                    <a:pt x="1807199" y="2447261"/>
                    <a:pt x="1818959" y="2448829"/>
                  </a:cubicBezTo>
                  <a:cubicBezTo>
                    <a:pt x="1826015" y="2449613"/>
                    <a:pt x="1833071" y="2450397"/>
                    <a:pt x="1837775" y="2449613"/>
                  </a:cubicBezTo>
                  <a:cubicBezTo>
                    <a:pt x="1842479" y="2448829"/>
                    <a:pt x="1845615" y="2440989"/>
                    <a:pt x="1847967" y="2435501"/>
                  </a:cubicBezTo>
                  <a:cubicBezTo>
                    <a:pt x="1849535" y="2432365"/>
                    <a:pt x="1850319" y="2430013"/>
                    <a:pt x="1851887" y="2427661"/>
                  </a:cubicBezTo>
                  <a:cubicBezTo>
                    <a:pt x="1852671" y="2426877"/>
                    <a:pt x="1850319" y="2426877"/>
                    <a:pt x="1844047" y="2419821"/>
                  </a:cubicBezTo>
                  <a:lnTo>
                    <a:pt x="1840911" y="2415901"/>
                  </a:lnTo>
                  <a:cubicBezTo>
                    <a:pt x="1833071" y="2407277"/>
                    <a:pt x="1823663" y="2391597"/>
                    <a:pt x="1815039" y="2376702"/>
                  </a:cubicBezTo>
                  <a:cubicBezTo>
                    <a:pt x="1807983" y="2364942"/>
                    <a:pt x="1801711" y="2353966"/>
                    <a:pt x="1795439" y="2346126"/>
                  </a:cubicBezTo>
                  <a:cubicBezTo>
                    <a:pt x="1779760" y="2324958"/>
                    <a:pt x="1863647" y="2268511"/>
                    <a:pt x="1887950" y="2252831"/>
                  </a:cubicBezTo>
                  <a:lnTo>
                    <a:pt x="1810335" y="2100737"/>
                  </a:lnTo>
                  <a:lnTo>
                    <a:pt x="1809551" y="2099169"/>
                  </a:lnTo>
                  <a:cubicBezTo>
                    <a:pt x="1807199" y="2092113"/>
                    <a:pt x="1797007" y="2067810"/>
                    <a:pt x="1797007" y="2067810"/>
                  </a:cubicBezTo>
                  <a:lnTo>
                    <a:pt x="1796223" y="2066241"/>
                  </a:lnTo>
                  <a:lnTo>
                    <a:pt x="1796223" y="2064673"/>
                  </a:lnTo>
                  <a:cubicBezTo>
                    <a:pt x="1796223" y="2064673"/>
                    <a:pt x="1797007" y="1969811"/>
                    <a:pt x="1796223" y="1966675"/>
                  </a:cubicBezTo>
                  <a:cubicBezTo>
                    <a:pt x="1795439" y="1963539"/>
                    <a:pt x="1793871" y="1956483"/>
                    <a:pt x="1793088" y="1947859"/>
                  </a:cubicBezTo>
                  <a:cubicBezTo>
                    <a:pt x="1790736" y="1933747"/>
                    <a:pt x="1788384" y="1915715"/>
                    <a:pt x="1786032" y="1910227"/>
                  </a:cubicBezTo>
                  <a:lnTo>
                    <a:pt x="1785248" y="1910227"/>
                  </a:lnTo>
                  <a:lnTo>
                    <a:pt x="1785248" y="1909443"/>
                  </a:lnTo>
                  <a:cubicBezTo>
                    <a:pt x="1779760" y="1899252"/>
                    <a:pt x="1787600" y="1876516"/>
                    <a:pt x="1793088" y="1859268"/>
                  </a:cubicBezTo>
                  <a:cubicBezTo>
                    <a:pt x="1795439" y="1851428"/>
                    <a:pt x="1797791" y="1845156"/>
                    <a:pt x="1797791" y="1843588"/>
                  </a:cubicBezTo>
                  <a:cubicBezTo>
                    <a:pt x="1797791" y="1838884"/>
                    <a:pt x="1802495" y="1823205"/>
                    <a:pt x="1808767" y="1803605"/>
                  </a:cubicBezTo>
                  <a:cubicBezTo>
                    <a:pt x="1816607" y="1777733"/>
                    <a:pt x="1826015" y="1747157"/>
                    <a:pt x="1826015" y="1738534"/>
                  </a:cubicBezTo>
                  <a:cubicBezTo>
                    <a:pt x="1826015" y="1725990"/>
                    <a:pt x="1833855" y="1697766"/>
                    <a:pt x="1843263" y="1678950"/>
                  </a:cubicBezTo>
                  <a:cubicBezTo>
                    <a:pt x="1845615" y="1675030"/>
                    <a:pt x="1847183" y="1671894"/>
                    <a:pt x="1848751" y="1667974"/>
                  </a:cubicBezTo>
                  <a:cubicBezTo>
                    <a:pt x="1851103" y="1664839"/>
                    <a:pt x="1853455" y="1661702"/>
                    <a:pt x="1855023" y="1660135"/>
                  </a:cubicBezTo>
                  <a:lnTo>
                    <a:pt x="1855023" y="1660135"/>
                  </a:lnTo>
                  <a:cubicBezTo>
                    <a:pt x="1867567" y="1648375"/>
                    <a:pt x="1877758" y="1651511"/>
                    <a:pt x="1887166" y="1654647"/>
                  </a:cubicBezTo>
                  <a:cubicBezTo>
                    <a:pt x="1889518" y="1655431"/>
                    <a:pt x="1891870" y="1656215"/>
                    <a:pt x="1893438" y="1656215"/>
                  </a:cubicBezTo>
                  <a:cubicBezTo>
                    <a:pt x="1899710" y="1656215"/>
                    <a:pt x="1916174" y="1653863"/>
                    <a:pt x="1929502" y="1650727"/>
                  </a:cubicBezTo>
                  <a:cubicBezTo>
                    <a:pt x="1931854" y="1649943"/>
                    <a:pt x="1934206" y="1649159"/>
                    <a:pt x="1936558" y="1648375"/>
                  </a:cubicBezTo>
                  <a:cubicBezTo>
                    <a:pt x="1938910" y="1647591"/>
                    <a:pt x="1940478" y="1646807"/>
                    <a:pt x="1942046" y="1646023"/>
                  </a:cubicBezTo>
                  <a:cubicBezTo>
                    <a:pt x="1951454" y="1641319"/>
                    <a:pt x="1974189" y="1624855"/>
                    <a:pt x="1987517" y="1613879"/>
                  </a:cubicBezTo>
                  <a:cubicBezTo>
                    <a:pt x="1990653" y="1611527"/>
                    <a:pt x="1992221" y="1609959"/>
                    <a:pt x="1994573" y="1608391"/>
                  </a:cubicBezTo>
                  <a:cubicBezTo>
                    <a:pt x="1995357" y="1606823"/>
                    <a:pt x="1996925" y="1606039"/>
                    <a:pt x="1996925" y="1606039"/>
                  </a:cubicBezTo>
                  <a:cubicBezTo>
                    <a:pt x="1997709" y="1604471"/>
                    <a:pt x="1999277" y="1599767"/>
                    <a:pt x="2000061" y="1594279"/>
                  </a:cubicBezTo>
                  <a:cubicBezTo>
                    <a:pt x="2001629" y="1588007"/>
                    <a:pt x="2002413" y="1580952"/>
                    <a:pt x="2002413" y="1577032"/>
                  </a:cubicBezTo>
                  <a:lnTo>
                    <a:pt x="2002413" y="1576248"/>
                  </a:lnTo>
                  <a:cubicBezTo>
                    <a:pt x="2000845" y="1572328"/>
                    <a:pt x="2000845" y="1565272"/>
                    <a:pt x="2001629" y="1558216"/>
                  </a:cubicBezTo>
                  <a:cubicBezTo>
                    <a:pt x="2002413" y="1550376"/>
                    <a:pt x="2003197" y="1540184"/>
                    <a:pt x="2000845" y="1533128"/>
                  </a:cubicBezTo>
                  <a:cubicBezTo>
                    <a:pt x="1999277" y="1528424"/>
                    <a:pt x="1997709" y="1524504"/>
                    <a:pt x="1996141" y="1521368"/>
                  </a:cubicBezTo>
                  <a:cubicBezTo>
                    <a:pt x="1993005" y="1514312"/>
                    <a:pt x="1990653" y="1509608"/>
                    <a:pt x="1993005" y="1500984"/>
                  </a:cubicBezTo>
                  <a:cubicBezTo>
                    <a:pt x="1995357" y="1494713"/>
                    <a:pt x="2001629" y="1486873"/>
                    <a:pt x="2007117" y="1479817"/>
                  </a:cubicBezTo>
                  <a:cubicBezTo>
                    <a:pt x="2011037" y="1475113"/>
                    <a:pt x="2014173" y="1471193"/>
                    <a:pt x="2014957" y="1469625"/>
                  </a:cubicBezTo>
                  <a:cubicBezTo>
                    <a:pt x="2015741" y="1465705"/>
                    <a:pt x="2017309" y="1449241"/>
                    <a:pt x="2018093" y="1435913"/>
                  </a:cubicBezTo>
                  <a:lnTo>
                    <a:pt x="2018877" y="1428073"/>
                  </a:lnTo>
                  <a:cubicBezTo>
                    <a:pt x="2018877" y="1425722"/>
                    <a:pt x="2019661" y="1423370"/>
                    <a:pt x="2019661" y="1422585"/>
                  </a:cubicBezTo>
                  <a:lnTo>
                    <a:pt x="2019661" y="1421018"/>
                  </a:lnTo>
                  <a:cubicBezTo>
                    <a:pt x="2019661" y="1413962"/>
                    <a:pt x="2013389" y="1400634"/>
                    <a:pt x="2006333" y="1388874"/>
                  </a:cubicBezTo>
                  <a:cubicBezTo>
                    <a:pt x="2004765" y="1386522"/>
                    <a:pt x="2003981" y="1384170"/>
                    <a:pt x="2002413" y="1381818"/>
                  </a:cubicBezTo>
                  <a:cubicBezTo>
                    <a:pt x="2000845" y="1379466"/>
                    <a:pt x="1999277" y="1377898"/>
                    <a:pt x="1998493" y="1376330"/>
                  </a:cubicBezTo>
                  <a:cubicBezTo>
                    <a:pt x="1991437" y="1366138"/>
                    <a:pt x="1993005" y="1359866"/>
                    <a:pt x="1999277" y="1355162"/>
                  </a:cubicBezTo>
                  <a:cubicBezTo>
                    <a:pt x="2003197" y="1352026"/>
                    <a:pt x="2008685" y="1352026"/>
                    <a:pt x="2014173" y="1352026"/>
                  </a:cubicBezTo>
                  <a:cubicBezTo>
                    <a:pt x="2016525" y="1352026"/>
                    <a:pt x="2019661" y="1351242"/>
                    <a:pt x="2021229" y="1351242"/>
                  </a:cubicBezTo>
                  <a:lnTo>
                    <a:pt x="2021229" y="1350458"/>
                  </a:lnTo>
                  <a:cubicBezTo>
                    <a:pt x="2026717" y="1349674"/>
                    <a:pt x="2030636" y="1350458"/>
                    <a:pt x="2033772" y="1350458"/>
                  </a:cubicBezTo>
                  <a:cubicBezTo>
                    <a:pt x="2036909" y="1344970"/>
                    <a:pt x="2042396" y="1339483"/>
                    <a:pt x="2047100" y="1334779"/>
                  </a:cubicBezTo>
                  <a:cubicBezTo>
                    <a:pt x="2048668" y="1333211"/>
                    <a:pt x="2050236" y="1331643"/>
                    <a:pt x="2051020" y="1330075"/>
                  </a:cubicBezTo>
                  <a:lnTo>
                    <a:pt x="2051804" y="1329291"/>
                  </a:lnTo>
                  <a:cubicBezTo>
                    <a:pt x="2053372" y="1327723"/>
                    <a:pt x="2045532" y="1312827"/>
                    <a:pt x="2045532" y="1312827"/>
                  </a:cubicBezTo>
                  <a:lnTo>
                    <a:pt x="2059644" y="1305771"/>
                  </a:lnTo>
                  <a:cubicBezTo>
                    <a:pt x="2060428" y="1305771"/>
                    <a:pt x="2061212" y="1304987"/>
                    <a:pt x="2061996" y="1304203"/>
                  </a:cubicBezTo>
                  <a:cubicBezTo>
                    <a:pt x="2065916" y="1301851"/>
                    <a:pt x="2069836" y="1298715"/>
                    <a:pt x="2072972" y="1296363"/>
                  </a:cubicBezTo>
                  <a:cubicBezTo>
                    <a:pt x="2075324" y="1294011"/>
                    <a:pt x="2086300" y="1280683"/>
                    <a:pt x="2095708" y="1267356"/>
                  </a:cubicBezTo>
                  <a:cubicBezTo>
                    <a:pt x="2101196" y="1258732"/>
                    <a:pt x="2105900" y="1251676"/>
                    <a:pt x="2105900" y="1250892"/>
                  </a:cubicBezTo>
                  <a:cubicBezTo>
                    <a:pt x="2105116" y="1243052"/>
                    <a:pt x="2111388" y="1208556"/>
                    <a:pt x="2111388" y="1208556"/>
                  </a:cubicBezTo>
                  <a:lnTo>
                    <a:pt x="2112171" y="1203068"/>
                  </a:lnTo>
                  <a:lnTo>
                    <a:pt x="2117659" y="1202284"/>
                  </a:lnTo>
                  <a:lnTo>
                    <a:pt x="2127067" y="1200716"/>
                  </a:lnTo>
                  <a:lnTo>
                    <a:pt x="2131771" y="1199932"/>
                  </a:lnTo>
                  <a:lnTo>
                    <a:pt x="2134907" y="1203068"/>
                  </a:lnTo>
                  <a:cubicBezTo>
                    <a:pt x="2134907" y="1203068"/>
                    <a:pt x="2141963" y="1210124"/>
                    <a:pt x="2145883" y="1217964"/>
                  </a:cubicBezTo>
                  <a:cubicBezTo>
                    <a:pt x="2148235" y="1223452"/>
                    <a:pt x="2146667" y="1228940"/>
                    <a:pt x="2145099" y="1235212"/>
                  </a:cubicBezTo>
                  <a:cubicBezTo>
                    <a:pt x="2143531" y="1240700"/>
                    <a:pt x="2142747" y="1247756"/>
                    <a:pt x="2143531" y="1253244"/>
                  </a:cubicBezTo>
                  <a:cubicBezTo>
                    <a:pt x="2144315" y="1256380"/>
                    <a:pt x="2144315" y="1260300"/>
                    <a:pt x="2145099" y="1263436"/>
                  </a:cubicBezTo>
                  <a:cubicBezTo>
                    <a:pt x="2146667" y="1270491"/>
                    <a:pt x="2146667" y="1274411"/>
                    <a:pt x="2148235" y="1278331"/>
                  </a:cubicBezTo>
                  <a:cubicBezTo>
                    <a:pt x="2148235" y="1280683"/>
                    <a:pt x="2148235" y="1283035"/>
                    <a:pt x="2149019" y="1285387"/>
                  </a:cubicBezTo>
                  <a:lnTo>
                    <a:pt x="2149019" y="1286171"/>
                  </a:lnTo>
                  <a:cubicBezTo>
                    <a:pt x="2152939" y="1283819"/>
                    <a:pt x="2156859" y="1282251"/>
                    <a:pt x="2159211" y="1280683"/>
                  </a:cubicBezTo>
                  <a:cubicBezTo>
                    <a:pt x="2162347" y="1278331"/>
                    <a:pt x="2164699" y="1275195"/>
                    <a:pt x="2167835" y="1270491"/>
                  </a:cubicBezTo>
                  <a:cubicBezTo>
                    <a:pt x="2170971" y="1265787"/>
                    <a:pt x="2175675" y="1261867"/>
                    <a:pt x="2179595" y="1258732"/>
                  </a:cubicBezTo>
                  <a:cubicBezTo>
                    <a:pt x="2180379" y="1257948"/>
                    <a:pt x="2181163" y="1257164"/>
                    <a:pt x="2181947" y="1256380"/>
                  </a:cubicBezTo>
                  <a:cubicBezTo>
                    <a:pt x="2178027" y="1251676"/>
                    <a:pt x="2174891" y="1244620"/>
                    <a:pt x="2172539" y="1239132"/>
                  </a:cubicBezTo>
                  <a:cubicBezTo>
                    <a:pt x="2171755" y="1236780"/>
                    <a:pt x="2170971" y="1234428"/>
                    <a:pt x="2170971" y="1232860"/>
                  </a:cubicBezTo>
                  <a:cubicBezTo>
                    <a:pt x="2170187" y="1228940"/>
                    <a:pt x="2170971" y="1226588"/>
                    <a:pt x="2174107" y="1224236"/>
                  </a:cubicBezTo>
                  <a:cubicBezTo>
                    <a:pt x="2174891" y="1222668"/>
                    <a:pt x="2176459" y="1221884"/>
                    <a:pt x="2178027" y="1221884"/>
                  </a:cubicBezTo>
                  <a:cubicBezTo>
                    <a:pt x="2180379" y="1221100"/>
                    <a:pt x="2184299" y="1218748"/>
                    <a:pt x="2186651" y="1217180"/>
                  </a:cubicBezTo>
                  <a:cubicBezTo>
                    <a:pt x="2187435" y="1216396"/>
                    <a:pt x="2187435" y="1217964"/>
                    <a:pt x="2187435" y="1217180"/>
                  </a:cubicBezTo>
                  <a:cubicBezTo>
                    <a:pt x="2185867" y="1214044"/>
                    <a:pt x="2181947" y="1202284"/>
                    <a:pt x="2177243" y="1192876"/>
                  </a:cubicBezTo>
                  <a:cubicBezTo>
                    <a:pt x="2174107" y="1186604"/>
                    <a:pt x="2171755" y="1181900"/>
                    <a:pt x="2171755" y="1181117"/>
                  </a:cubicBezTo>
                  <a:cubicBezTo>
                    <a:pt x="2168619" y="1178765"/>
                    <a:pt x="2163915" y="1174845"/>
                    <a:pt x="2159995" y="1170141"/>
                  </a:cubicBezTo>
                  <a:cubicBezTo>
                    <a:pt x="2156859" y="1167005"/>
                    <a:pt x="2154507" y="1163085"/>
                    <a:pt x="2152939" y="1159949"/>
                  </a:cubicBezTo>
                  <a:cubicBezTo>
                    <a:pt x="2152939" y="1159165"/>
                    <a:pt x="2152939" y="1158381"/>
                    <a:pt x="2152155" y="1157597"/>
                  </a:cubicBezTo>
                  <a:cubicBezTo>
                    <a:pt x="2151371" y="1156029"/>
                    <a:pt x="2149803" y="1153677"/>
                    <a:pt x="2149803" y="1151325"/>
                  </a:cubicBezTo>
                  <a:cubicBezTo>
                    <a:pt x="2148235" y="1144269"/>
                    <a:pt x="2150587" y="1138781"/>
                    <a:pt x="2159211" y="1137213"/>
                  </a:cubicBezTo>
                  <a:cubicBezTo>
                    <a:pt x="2161563" y="1136429"/>
                    <a:pt x="2164699" y="1136429"/>
                    <a:pt x="2167051" y="1135645"/>
                  </a:cubicBezTo>
                  <a:lnTo>
                    <a:pt x="2167835" y="1135645"/>
                  </a:lnTo>
                  <a:cubicBezTo>
                    <a:pt x="2172539" y="1134861"/>
                    <a:pt x="2178027" y="1134077"/>
                    <a:pt x="2181163" y="1132509"/>
                  </a:cubicBezTo>
                  <a:cubicBezTo>
                    <a:pt x="2182731" y="1132509"/>
                    <a:pt x="2184299" y="1130941"/>
                    <a:pt x="2185867" y="1129373"/>
                  </a:cubicBezTo>
                  <a:cubicBezTo>
                    <a:pt x="2189003" y="1127021"/>
                    <a:pt x="2192139" y="1123885"/>
                    <a:pt x="2198410" y="1120749"/>
                  </a:cubicBezTo>
                  <a:lnTo>
                    <a:pt x="2201547" y="1119181"/>
                  </a:lnTo>
                  <a:cubicBezTo>
                    <a:pt x="2210954" y="1114477"/>
                    <a:pt x="2213306" y="1112909"/>
                    <a:pt x="2225850" y="1119181"/>
                  </a:cubicBezTo>
                  <a:cubicBezTo>
                    <a:pt x="2232122" y="1122317"/>
                    <a:pt x="2235258" y="1125453"/>
                    <a:pt x="2237610" y="1128589"/>
                  </a:cubicBezTo>
                  <a:cubicBezTo>
                    <a:pt x="2238394" y="1130157"/>
                    <a:pt x="2239178" y="1130941"/>
                    <a:pt x="2239962" y="1130941"/>
                  </a:cubicBezTo>
                  <a:cubicBezTo>
                    <a:pt x="2243098" y="1130157"/>
                    <a:pt x="2244666" y="1130157"/>
                    <a:pt x="2246234" y="1130157"/>
                  </a:cubicBezTo>
                  <a:cubicBezTo>
                    <a:pt x="2247802" y="1130157"/>
                    <a:pt x="2247802" y="1129373"/>
                    <a:pt x="2252506" y="1124669"/>
                  </a:cubicBezTo>
                  <a:cubicBezTo>
                    <a:pt x="2256426" y="1121533"/>
                    <a:pt x="2257994" y="1117613"/>
                    <a:pt x="2258778" y="1112909"/>
                  </a:cubicBezTo>
                  <a:cubicBezTo>
                    <a:pt x="2259562" y="1108205"/>
                    <a:pt x="2259562" y="1104286"/>
                    <a:pt x="2257210" y="1100366"/>
                  </a:cubicBezTo>
                  <a:cubicBezTo>
                    <a:pt x="2255642" y="1095662"/>
                    <a:pt x="2254074" y="1092526"/>
                    <a:pt x="2251722" y="1089390"/>
                  </a:cubicBezTo>
                  <a:cubicBezTo>
                    <a:pt x="2249370" y="1086254"/>
                    <a:pt x="2247018" y="1082334"/>
                    <a:pt x="2243882" y="1078414"/>
                  </a:cubicBezTo>
                  <a:lnTo>
                    <a:pt x="2242314" y="1076062"/>
                  </a:lnTo>
                  <a:cubicBezTo>
                    <a:pt x="2235258" y="1066654"/>
                    <a:pt x="2232906" y="1064302"/>
                    <a:pt x="2234474" y="1050190"/>
                  </a:cubicBezTo>
                  <a:cubicBezTo>
                    <a:pt x="2234474" y="1045486"/>
                    <a:pt x="2236042" y="1040782"/>
                    <a:pt x="2236826" y="1036862"/>
                  </a:cubicBezTo>
                  <a:cubicBezTo>
                    <a:pt x="2237610" y="1031374"/>
                    <a:pt x="2239962" y="1025102"/>
                    <a:pt x="2237610" y="1018047"/>
                  </a:cubicBezTo>
                  <a:cubicBezTo>
                    <a:pt x="2236042" y="1014911"/>
                    <a:pt x="2234474" y="1013343"/>
                    <a:pt x="2233690" y="1011775"/>
                  </a:cubicBezTo>
                  <a:cubicBezTo>
                    <a:pt x="2228986" y="1006287"/>
                    <a:pt x="2225850" y="1003935"/>
                    <a:pt x="2231338" y="989039"/>
                  </a:cubicBezTo>
                  <a:cubicBezTo>
                    <a:pt x="2233690" y="982767"/>
                    <a:pt x="2236042" y="978063"/>
                    <a:pt x="2238394" y="973359"/>
                  </a:cubicBezTo>
                  <a:cubicBezTo>
                    <a:pt x="2243098" y="965519"/>
                    <a:pt x="2246234" y="957679"/>
                    <a:pt x="2244666" y="952191"/>
                  </a:cubicBezTo>
                  <a:cubicBezTo>
                    <a:pt x="2241530" y="941216"/>
                    <a:pt x="2241530" y="916912"/>
                    <a:pt x="2240746" y="903584"/>
                  </a:cubicBezTo>
                  <a:lnTo>
                    <a:pt x="2240746" y="896528"/>
                  </a:lnTo>
                  <a:cubicBezTo>
                    <a:pt x="2240746" y="894960"/>
                    <a:pt x="2238394" y="895744"/>
                    <a:pt x="2236042" y="894176"/>
                  </a:cubicBezTo>
                  <a:cubicBezTo>
                    <a:pt x="2229770" y="888688"/>
                    <a:pt x="2222714" y="882416"/>
                    <a:pt x="2223498" y="875360"/>
                  </a:cubicBezTo>
                  <a:cubicBezTo>
                    <a:pt x="2223498" y="871440"/>
                    <a:pt x="2225066" y="865952"/>
                    <a:pt x="2225850" y="862033"/>
                  </a:cubicBezTo>
                  <a:cubicBezTo>
                    <a:pt x="2227418" y="856545"/>
                    <a:pt x="2229770" y="851841"/>
                    <a:pt x="2232906" y="851057"/>
                  </a:cubicBezTo>
                  <a:cubicBezTo>
                    <a:pt x="2233690" y="851057"/>
                    <a:pt x="2232122" y="849489"/>
                    <a:pt x="2233690" y="847137"/>
                  </a:cubicBezTo>
                  <a:cubicBezTo>
                    <a:pt x="2234474" y="844785"/>
                    <a:pt x="2235258" y="844001"/>
                    <a:pt x="2235258" y="844001"/>
                  </a:cubicBezTo>
                  <a:lnTo>
                    <a:pt x="2232122" y="831457"/>
                  </a:lnTo>
                  <a:lnTo>
                    <a:pt x="2227418" y="811073"/>
                  </a:lnTo>
                  <a:lnTo>
                    <a:pt x="2227418" y="811857"/>
                  </a:lnTo>
                  <a:cubicBezTo>
                    <a:pt x="2221930" y="819697"/>
                    <a:pt x="2114524" y="811073"/>
                    <a:pt x="2090220" y="810289"/>
                  </a:cubicBezTo>
                  <a:cubicBezTo>
                    <a:pt x="2065916" y="809505"/>
                    <a:pt x="2052588" y="814993"/>
                    <a:pt x="2039260" y="817345"/>
                  </a:cubicBezTo>
                  <a:cubicBezTo>
                    <a:pt x="2025932" y="819697"/>
                    <a:pt x="1982813" y="864384"/>
                    <a:pt x="1977325" y="869872"/>
                  </a:cubicBezTo>
                  <a:cubicBezTo>
                    <a:pt x="1972621" y="875360"/>
                    <a:pt x="1945182" y="871440"/>
                    <a:pt x="1927934" y="869872"/>
                  </a:cubicBezTo>
                  <a:cubicBezTo>
                    <a:pt x="1910686" y="869088"/>
                    <a:pt x="1880894" y="883984"/>
                    <a:pt x="1865215" y="891040"/>
                  </a:cubicBezTo>
                  <a:cubicBezTo>
                    <a:pt x="1849535" y="897312"/>
                    <a:pt x="1829935" y="905152"/>
                    <a:pt x="1808767" y="902016"/>
                  </a:cubicBezTo>
                  <a:cubicBezTo>
                    <a:pt x="1787600" y="898880"/>
                    <a:pt x="1792303" y="895744"/>
                    <a:pt x="1779760" y="897312"/>
                  </a:cubicBezTo>
                  <a:cubicBezTo>
                    <a:pt x="1767216" y="898880"/>
                    <a:pt x="1749184" y="938080"/>
                    <a:pt x="1739776" y="943567"/>
                  </a:cubicBezTo>
                  <a:cubicBezTo>
                    <a:pt x="1729584" y="949839"/>
                    <a:pt x="1729584" y="946703"/>
                    <a:pt x="1712337" y="946703"/>
                  </a:cubicBezTo>
                  <a:cubicBezTo>
                    <a:pt x="1695089" y="945919"/>
                    <a:pt x="1690385" y="946703"/>
                    <a:pt x="1684113" y="948271"/>
                  </a:cubicBezTo>
                  <a:cubicBezTo>
                    <a:pt x="1677057" y="950623"/>
                    <a:pt x="1667649" y="947487"/>
                    <a:pt x="1657457" y="948271"/>
                  </a:cubicBezTo>
                  <a:cubicBezTo>
                    <a:pt x="1648049" y="948271"/>
                    <a:pt x="1623746" y="949839"/>
                    <a:pt x="1608850" y="948271"/>
                  </a:cubicBezTo>
                  <a:cubicBezTo>
                    <a:pt x="1593954" y="948271"/>
                    <a:pt x="1592386" y="952191"/>
                    <a:pt x="1573570" y="970223"/>
                  </a:cubicBezTo>
                  <a:cubicBezTo>
                    <a:pt x="1555538" y="987471"/>
                    <a:pt x="1556322" y="1004719"/>
                    <a:pt x="1553187" y="1007855"/>
                  </a:cubicBezTo>
                  <a:cubicBezTo>
                    <a:pt x="1550051" y="1010991"/>
                    <a:pt x="1519475" y="1004719"/>
                    <a:pt x="1514771" y="1004719"/>
                  </a:cubicBezTo>
                  <a:cubicBezTo>
                    <a:pt x="1509283" y="1004719"/>
                    <a:pt x="1501443" y="1008639"/>
                    <a:pt x="1493603" y="1010207"/>
                  </a:cubicBezTo>
                  <a:cubicBezTo>
                    <a:pt x="1485763" y="1011775"/>
                    <a:pt x="1477139" y="1010207"/>
                    <a:pt x="1462244" y="1010207"/>
                  </a:cubicBezTo>
                  <a:cubicBezTo>
                    <a:pt x="1447348" y="1010207"/>
                    <a:pt x="1450484" y="1009423"/>
                    <a:pt x="1447348" y="1005503"/>
                  </a:cubicBezTo>
                  <a:cubicBezTo>
                    <a:pt x="1444212" y="1001583"/>
                    <a:pt x="1441860" y="997663"/>
                    <a:pt x="1438724" y="992959"/>
                  </a:cubicBezTo>
                  <a:cubicBezTo>
                    <a:pt x="1435588" y="989039"/>
                    <a:pt x="1428532" y="996095"/>
                    <a:pt x="1420692" y="997663"/>
                  </a:cubicBezTo>
                  <a:cubicBezTo>
                    <a:pt x="1412852" y="1000015"/>
                    <a:pt x="1412068" y="994527"/>
                    <a:pt x="1400308" y="984335"/>
                  </a:cubicBezTo>
                  <a:cubicBezTo>
                    <a:pt x="1388549" y="974927"/>
                    <a:pt x="1397173" y="974927"/>
                    <a:pt x="1401092" y="969439"/>
                  </a:cubicBezTo>
                  <a:cubicBezTo>
                    <a:pt x="1405012" y="963167"/>
                    <a:pt x="1415204" y="955327"/>
                    <a:pt x="1419908" y="947487"/>
                  </a:cubicBezTo>
                  <a:cubicBezTo>
                    <a:pt x="1424612" y="939648"/>
                    <a:pt x="1416772" y="921616"/>
                    <a:pt x="1412852" y="908288"/>
                  </a:cubicBezTo>
                  <a:cubicBezTo>
                    <a:pt x="1408932" y="894176"/>
                    <a:pt x="1408932" y="894960"/>
                    <a:pt x="1402660" y="888688"/>
                  </a:cubicBezTo>
                  <a:cubicBezTo>
                    <a:pt x="1396388" y="882416"/>
                    <a:pt x="1396388" y="887120"/>
                    <a:pt x="1388549" y="881632"/>
                  </a:cubicBezTo>
                  <a:cubicBezTo>
                    <a:pt x="1380709" y="876928"/>
                    <a:pt x="1354837" y="854977"/>
                    <a:pt x="1343861" y="846353"/>
                  </a:cubicBezTo>
                  <a:cubicBezTo>
                    <a:pt x="1333669" y="837729"/>
                    <a:pt x="1325829" y="844001"/>
                    <a:pt x="1310150" y="842433"/>
                  </a:cubicBezTo>
                  <a:cubicBezTo>
                    <a:pt x="1294470" y="840865"/>
                    <a:pt x="1282710" y="841649"/>
                    <a:pt x="1270166" y="844001"/>
                  </a:cubicBezTo>
                  <a:cubicBezTo>
                    <a:pt x="1257622" y="846353"/>
                    <a:pt x="1241158" y="862033"/>
                    <a:pt x="1235670" y="862816"/>
                  </a:cubicBezTo>
                  <a:cubicBezTo>
                    <a:pt x="1230183" y="863600"/>
                    <a:pt x="1229399" y="870656"/>
                    <a:pt x="1218423" y="869872"/>
                  </a:cubicBezTo>
                  <a:cubicBezTo>
                    <a:pt x="1207447" y="869088"/>
                    <a:pt x="1198039" y="853409"/>
                    <a:pt x="1195687" y="852625"/>
                  </a:cubicBezTo>
                  <a:cubicBezTo>
                    <a:pt x="1193335" y="851841"/>
                    <a:pt x="1161975" y="850273"/>
                    <a:pt x="1151784" y="847137"/>
                  </a:cubicBezTo>
                  <a:cubicBezTo>
                    <a:pt x="1140808" y="844001"/>
                    <a:pt x="1122776" y="822833"/>
                    <a:pt x="1119640" y="818913"/>
                  </a:cubicBezTo>
                  <a:cubicBezTo>
                    <a:pt x="1116504" y="814209"/>
                    <a:pt x="1114936" y="778930"/>
                    <a:pt x="1114936" y="771874"/>
                  </a:cubicBezTo>
                  <a:cubicBezTo>
                    <a:pt x="1114936" y="764818"/>
                    <a:pt x="1114936" y="758546"/>
                    <a:pt x="1117288" y="747570"/>
                  </a:cubicBezTo>
                  <a:cubicBezTo>
                    <a:pt x="1118856" y="735810"/>
                    <a:pt x="1180791" y="698963"/>
                    <a:pt x="1182359" y="693475"/>
                  </a:cubicBezTo>
                  <a:cubicBezTo>
                    <a:pt x="1183927" y="687987"/>
                    <a:pt x="1194119" y="651139"/>
                    <a:pt x="1190199" y="623699"/>
                  </a:cubicBezTo>
                  <a:cubicBezTo>
                    <a:pt x="1187063" y="596260"/>
                    <a:pt x="1168247" y="600964"/>
                    <a:pt x="1159623" y="596260"/>
                  </a:cubicBezTo>
                  <a:cubicBezTo>
                    <a:pt x="1151000" y="591556"/>
                    <a:pt x="1154136" y="568820"/>
                    <a:pt x="1154136" y="553924"/>
                  </a:cubicBezTo>
                  <a:cubicBezTo>
                    <a:pt x="1154136" y="539029"/>
                    <a:pt x="1172167" y="529621"/>
                    <a:pt x="1174519" y="524133"/>
                  </a:cubicBezTo>
                  <a:cubicBezTo>
                    <a:pt x="1176871" y="518645"/>
                    <a:pt x="1190983" y="477093"/>
                    <a:pt x="1194119" y="467685"/>
                  </a:cubicBezTo>
                  <a:cubicBezTo>
                    <a:pt x="1197255" y="458278"/>
                    <a:pt x="1192551" y="369687"/>
                    <a:pt x="1195687" y="353223"/>
                  </a:cubicBezTo>
                  <a:cubicBezTo>
                    <a:pt x="1199607" y="336759"/>
                    <a:pt x="1205095" y="301479"/>
                    <a:pt x="1205095" y="295992"/>
                  </a:cubicBezTo>
                  <a:cubicBezTo>
                    <a:pt x="1205095" y="289720"/>
                    <a:pt x="1078088" y="265416"/>
                    <a:pt x="1075737" y="263848"/>
                  </a:cubicBezTo>
                  <a:cubicBezTo>
                    <a:pt x="1073385" y="261496"/>
                    <a:pt x="1060841" y="226216"/>
                    <a:pt x="1047513" y="206617"/>
                  </a:cubicBezTo>
                  <a:cubicBezTo>
                    <a:pt x="1034185" y="187017"/>
                    <a:pt x="1053001" y="187801"/>
                    <a:pt x="1056137" y="172905"/>
                  </a:cubicBezTo>
                  <a:cubicBezTo>
                    <a:pt x="1060057" y="158009"/>
                    <a:pt x="1052217" y="143113"/>
                    <a:pt x="1043593" y="138410"/>
                  </a:cubicBezTo>
                  <a:cubicBezTo>
                    <a:pt x="1034969" y="133706"/>
                    <a:pt x="1024777" y="119594"/>
                    <a:pt x="1022425" y="92938"/>
                  </a:cubicBezTo>
                  <a:cubicBezTo>
                    <a:pt x="1020073" y="66282"/>
                    <a:pt x="1015369" y="51387"/>
                    <a:pt x="1005177" y="48251"/>
                  </a:cubicBezTo>
                  <a:cubicBezTo>
                    <a:pt x="994986" y="44331"/>
                    <a:pt x="991850" y="48251"/>
                    <a:pt x="980874" y="47467"/>
                  </a:cubicBezTo>
                  <a:cubicBezTo>
                    <a:pt x="969114" y="46683"/>
                    <a:pt x="968330" y="39627"/>
                    <a:pt x="954218" y="19243"/>
                  </a:cubicBezTo>
                  <a:cubicBezTo>
                    <a:pt x="939322" y="-1141"/>
                    <a:pt x="940890" y="1995"/>
                    <a:pt x="928346" y="427"/>
                  </a:cubicBezTo>
                  <a:cubicBezTo>
                    <a:pt x="916587" y="-1925"/>
                    <a:pt x="902475" y="5915"/>
                    <a:pt x="889931" y="12187"/>
                  </a:cubicBezTo>
                  <a:cubicBezTo>
                    <a:pt x="877387" y="18459"/>
                    <a:pt x="878171" y="20811"/>
                    <a:pt x="870331" y="27867"/>
                  </a:cubicBezTo>
                  <a:cubicBezTo>
                    <a:pt x="863275" y="34923"/>
                    <a:pt x="865627" y="49035"/>
                    <a:pt x="854651" y="56091"/>
                  </a:cubicBezTo>
                  <a:cubicBezTo>
                    <a:pt x="842891" y="63930"/>
                    <a:pt x="834268" y="68634"/>
                    <a:pt x="827996" y="69418"/>
                  </a:cubicBezTo>
                  <a:cubicBezTo>
                    <a:pt x="820940" y="70202"/>
                    <a:pt x="825644" y="91370"/>
                    <a:pt x="817804" y="96074"/>
                  </a:cubicBezTo>
                  <a:cubicBezTo>
                    <a:pt x="809964" y="101562"/>
                    <a:pt x="802124" y="106266"/>
                    <a:pt x="792716" y="110970"/>
                  </a:cubicBezTo>
                  <a:cubicBezTo>
                    <a:pt x="784092" y="115674"/>
                    <a:pt x="781740" y="126650"/>
                    <a:pt x="773900" y="142329"/>
                  </a:cubicBezTo>
                  <a:cubicBezTo>
                    <a:pt x="766844" y="158009"/>
                    <a:pt x="766060" y="164281"/>
                    <a:pt x="751165" y="168985"/>
                  </a:cubicBezTo>
                  <a:cubicBezTo>
                    <a:pt x="737053" y="174473"/>
                    <a:pt x="743325" y="190153"/>
                    <a:pt x="737837" y="207401"/>
                  </a:cubicBezTo>
                  <a:cubicBezTo>
                    <a:pt x="732349" y="224648"/>
                    <a:pt x="711181" y="244248"/>
                    <a:pt x="707261" y="248168"/>
                  </a:cubicBezTo>
                  <a:cubicBezTo>
                    <a:pt x="703341" y="252088"/>
                    <a:pt x="682957" y="275608"/>
                    <a:pt x="679037" y="285800"/>
                  </a:cubicBezTo>
                  <a:cubicBezTo>
                    <a:pt x="675118" y="295992"/>
                    <a:pt x="678253" y="299127"/>
                    <a:pt x="696285" y="303831"/>
                  </a:cubicBezTo>
                  <a:cubicBezTo>
                    <a:pt x="713533" y="308535"/>
                    <a:pt x="709613" y="316375"/>
                    <a:pt x="709613" y="324215"/>
                  </a:cubicBezTo>
                  <a:cubicBezTo>
                    <a:pt x="709613" y="332055"/>
                    <a:pt x="702557" y="336759"/>
                    <a:pt x="695501" y="344599"/>
                  </a:cubicBezTo>
                  <a:cubicBezTo>
                    <a:pt x="689229" y="352439"/>
                    <a:pt x="689229" y="349303"/>
                    <a:pt x="686093" y="355575"/>
                  </a:cubicBezTo>
                  <a:cubicBezTo>
                    <a:pt x="682957" y="361063"/>
                    <a:pt x="684525" y="372039"/>
                    <a:pt x="682173" y="377527"/>
                  </a:cubicBezTo>
                  <a:cubicBezTo>
                    <a:pt x="680605" y="383014"/>
                    <a:pt x="676685" y="379095"/>
                    <a:pt x="667278" y="375959"/>
                  </a:cubicBezTo>
                  <a:cubicBezTo>
                    <a:pt x="657870" y="373607"/>
                    <a:pt x="642190" y="378311"/>
                    <a:pt x="634350" y="378311"/>
                  </a:cubicBezTo>
                  <a:cubicBezTo>
                    <a:pt x="626510" y="378311"/>
                    <a:pt x="628078" y="390854"/>
                    <a:pt x="628078" y="398694"/>
                  </a:cubicBezTo>
                  <a:cubicBezTo>
                    <a:pt x="628078" y="406534"/>
                    <a:pt x="620238" y="412022"/>
                    <a:pt x="620238" y="412022"/>
                  </a:cubicBezTo>
                  <a:cubicBezTo>
                    <a:pt x="620238" y="412022"/>
                    <a:pt x="617886" y="443382"/>
                    <a:pt x="617102" y="444950"/>
                  </a:cubicBezTo>
                  <a:cubicBezTo>
                    <a:pt x="616318" y="447302"/>
                    <a:pt x="610830" y="448086"/>
                    <a:pt x="604558" y="450438"/>
                  </a:cubicBezTo>
                  <a:cubicBezTo>
                    <a:pt x="596718" y="455142"/>
                    <a:pt x="589663" y="462981"/>
                    <a:pt x="585743" y="472389"/>
                  </a:cubicBezTo>
                  <a:cubicBezTo>
                    <a:pt x="581823" y="481797"/>
                    <a:pt x="581039" y="483365"/>
                    <a:pt x="575551" y="484933"/>
                  </a:cubicBezTo>
                  <a:cubicBezTo>
                    <a:pt x="570063" y="487285"/>
                    <a:pt x="567711" y="485717"/>
                    <a:pt x="554383" y="484149"/>
                  </a:cubicBezTo>
                  <a:cubicBezTo>
                    <a:pt x="541055" y="483365"/>
                    <a:pt x="546543" y="480229"/>
                    <a:pt x="537135" y="480229"/>
                  </a:cubicBezTo>
                  <a:cubicBezTo>
                    <a:pt x="527727" y="480229"/>
                    <a:pt x="522239" y="488853"/>
                    <a:pt x="519103" y="502181"/>
                  </a:cubicBezTo>
                  <a:cubicBezTo>
                    <a:pt x="515967" y="515509"/>
                    <a:pt x="502640" y="545300"/>
                    <a:pt x="500288" y="549220"/>
                  </a:cubicBezTo>
                  <a:cubicBezTo>
                    <a:pt x="497152" y="553924"/>
                    <a:pt x="492448" y="555492"/>
                    <a:pt x="483824" y="556276"/>
                  </a:cubicBezTo>
                  <a:cubicBezTo>
                    <a:pt x="475200" y="557060"/>
                    <a:pt x="469712" y="547652"/>
                    <a:pt x="461088" y="542948"/>
                  </a:cubicBezTo>
                  <a:cubicBezTo>
                    <a:pt x="452464" y="539029"/>
                    <a:pt x="446976" y="531973"/>
                    <a:pt x="420321" y="508453"/>
                  </a:cubicBezTo>
                  <a:cubicBezTo>
                    <a:pt x="394449" y="484933"/>
                    <a:pt x="403073" y="491205"/>
                    <a:pt x="403073" y="483365"/>
                  </a:cubicBezTo>
                  <a:cubicBezTo>
                    <a:pt x="402289" y="475525"/>
                    <a:pt x="403857" y="473173"/>
                    <a:pt x="400721" y="465333"/>
                  </a:cubicBezTo>
                  <a:cubicBezTo>
                    <a:pt x="397585" y="457494"/>
                    <a:pt x="394449" y="466117"/>
                    <a:pt x="380337" y="465333"/>
                  </a:cubicBezTo>
                  <a:cubicBezTo>
                    <a:pt x="366225" y="464549"/>
                    <a:pt x="365441" y="462981"/>
                    <a:pt x="358385" y="458278"/>
                  </a:cubicBezTo>
                  <a:cubicBezTo>
                    <a:pt x="351330" y="453574"/>
                    <a:pt x="350546" y="454358"/>
                    <a:pt x="339570" y="452790"/>
                  </a:cubicBezTo>
                  <a:cubicBezTo>
                    <a:pt x="327810" y="451222"/>
                    <a:pt x="331730" y="459062"/>
                    <a:pt x="323890" y="465333"/>
                  </a:cubicBezTo>
                  <a:cubicBezTo>
                    <a:pt x="316834" y="471605"/>
                    <a:pt x="318402" y="471605"/>
                    <a:pt x="313698" y="472389"/>
                  </a:cubicBezTo>
                  <a:cubicBezTo>
                    <a:pt x="308994" y="473173"/>
                    <a:pt x="305858" y="471605"/>
                    <a:pt x="299586" y="473957"/>
                  </a:cubicBezTo>
                  <a:cubicBezTo>
                    <a:pt x="293314" y="476309"/>
                    <a:pt x="294882" y="481797"/>
                    <a:pt x="290962" y="484933"/>
                  </a:cubicBezTo>
                  <a:cubicBezTo>
                    <a:pt x="287042" y="487285"/>
                    <a:pt x="276851" y="489637"/>
                    <a:pt x="269795" y="494341"/>
                  </a:cubicBezTo>
                  <a:cubicBezTo>
                    <a:pt x="262739" y="499045"/>
                    <a:pt x="272931" y="506101"/>
                    <a:pt x="274499" y="511589"/>
                  </a:cubicBezTo>
                  <a:cubicBezTo>
                    <a:pt x="276067" y="516293"/>
                    <a:pt x="270579" y="538245"/>
                    <a:pt x="267443" y="539813"/>
                  </a:cubicBezTo>
                  <a:cubicBezTo>
                    <a:pt x="264307" y="542164"/>
                    <a:pt x="244707" y="546868"/>
                    <a:pt x="233731" y="549220"/>
                  </a:cubicBezTo>
                  <a:cubicBezTo>
                    <a:pt x="223539" y="551572"/>
                    <a:pt x="229027" y="553140"/>
                    <a:pt x="226675" y="557844"/>
                  </a:cubicBezTo>
                  <a:cubicBezTo>
                    <a:pt x="224323" y="562548"/>
                    <a:pt x="221187" y="568820"/>
                    <a:pt x="217267" y="571956"/>
                  </a:cubicBezTo>
                  <a:cubicBezTo>
                    <a:pt x="213347" y="575092"/>
                    <a:pt x="213347" y="571172"/>
                    <a:pt x="204723" y="569604"/>
                  </a:cubicBezTo>
                  <a:cubicBezTo>
                    <a:pt x="196100" y="567252"/>
                    <a:pt x="198451" y="574308"/>
                    <a:pt x="191396" y="579012"/>
                  </a:cubicBezTo>
                  <a:cubicBezTo>
                    <a:pt x="184340" y="583716"/>
                    <a:pt x="181204" y="593124"/>
                    <a:pt x="171796" y="610372"/>
                  </a:cubicBezTo>
                  <a:cubicBezTo>
                    <a:pt x="163172" y="628403"/>
                    <a:pt x="163172" y="633891"/>
                    <a:pt x="158468" y="639379"/>
                  </a:cubicBezTo>
                  <a:cubicBezTo>
                    <a:pt x="153764" y="645651"/>
                    <a:pt x="150628" y="644083"/>
                    <a:pt x="143572" y="645651"/>
                  </a:cubicBezTo>
                  <a:cubicBezTo>
                    <a:pt x="136516" y="647219"/>
                    <a:pt x="138084" y="648003"/>
                    <a:pt x="138868" y="652707"/>
                  </a:cubicBezTo>
                  <a:cubicBezTo>
                    <a:pt x="140436" y="657411"/>
                    <a:pt x="142004" y="660547"/>
                    <a:pt x="142004" y="674659"/>
                  </a:cubicBezTo>
                  <a:cubicBezTo>
                    <a:pt x="142004" y="688771"/>
                    <a:pt x="143572" y="699746"/>
                    <a:pt x="145924" y="706802"/>
                  </a:cubicBezTo>
                  <a:cubicBezTo>
                    <a:pt x="148276" y="713858"/>
                    <a:pt x="163956" y="722482"/>
                    <a:pt x="172580" y="727186"/>
                  </a:cubicBezTo>
                  <a:cubicBezTo>
                    <a:pt x="180420" y="731890"/>
                    <a:pt x="174932" y="738162"/>
                    <a:pt x="170228" y="742082"/>
                  </a:cubicBezTo>
                  <a:cubicBezTo>
                    <a:pt x="165524" y="746002"/>
                    <a:pt x="161604" y="746786"/>
                    <a:pt x="152196" y="749138"/>
                  </a:cubicBezTo>
                  <a:cubicBezTo>
                    <a:pt x="142788" y="752274"/>
                    <a:pt x="136516" y="755410"/>
                    <a:pt x="136516" y="758546"/>
                  </a:cubicBezTo>
                  <a:cubicBezTo>
                    <a:pt x="135732" y="761682"/>
                    <a:pt x="131028" y="781281"/>
                    <a:pt x="130244" y="783633"/>
                  </a:cubicBezTo>
                  <a:cubicBezTo>
                    <a:pt x="129460" y="786769"/>
                    <a:pt x="107509" y="826753"/>
                    <a:pt x="104373" y="832241"/>
                  </a:cubicBezTo>
                  <a:cubicBezTo>
                    <a:pt x="101237" y="837729"/>
                    <a:pt x="99669" y="842433"/>
                    <a:pt x="92613" y="848705"/>
                  </a:cubicBezTo>
                  <a:cubicBezTo>
                    <a:pt x="84773" y="855761"/>
                    <a:pt x="94181" y="861249"/>
                    <a:pt x="98885" y="862816"/>
                  </a:cubicBezTo>
                  <a:cubicBezTo>
                    <a:pt x="103589" y="865168"/>
                    <a:pt x="103589" y="862033"/>
                    <a:pt x="112213" y="857329"/>
                  </a:cubicBezTo>
                  <a:cubicBezTo>
                    <a:pt x="121620" y="851841"/>
                    <a:pt x="123972" y="860464"/>
                    <a:pt x="127892" y="863600"/>
                  </a:cubicBezTo>
                  <a:cubicBezTo>
                    <a:pt x="131812" y="867520"/>
                    <a:pt x="133380" y="878496"/>
                    <a:pt x="141220" y="887904"/>
                  </a:cubicBezTo>
                  <a:cubicBezTo>
                    <a:pt x="149060" y="896528"/>
                    <a:pt x="138084" y="917696"/>
                    <a:pt x="138084" y="923968"/>
                  </a:cubicBezTo>
                  <a:cubicBezTo>
                    <a:pt x="138084" y="930240"/>
                    <a:pt x="149060" y="934160"/>
                    <a:pt x="149060" y="956111"/>
                  </a:cubicBezTo>
                  <a:cubicBezTo>
                    <a:pt x="149060" y="977279"/>
                    <a:pt x="118484" y="1013343"/>
                    <a:pt x="116917" y="1021967"/>
                  </a:cubicBezTo>
                  <a:cubicBezTo>
                    <a:pt x="116133" y="1029806"/>
                    <a:pt x="116917" y="1030590"/>
                    <a:pt x="117700" y="1038430"/>
                  </a:cubicBezTo>
                  <a:cubicBezTo>
                    <a:pt x="118484" y="1046270"/>
                    <a:pt x="134948" y="1061166"/>
                    <a:pt x="137300" y="1069006"/>
                  </a:cubicBezTo>
                  <a:cubicBezTo>
                    <a:pt x="138868" y="1076846"/>
                    <a:pt x="149060" y="1089390"/>
                    <a:pt x="159252" y="1101149"/>
                  </a:cubicBezTo>
                  <a:cubicBezTo>
                    <a:pt x="168660" y="1112909"/>
                    <a:pt x="171012" y="1112125"/>
                    <a:pt x="174932" y="1113693"/>
                  </a:cubicBezTo>
                  <a:cubicBezTo>
                    <a:pt x="178852" y="1116045"/>
                    <a:pt x="185908" y="1113693"/>
                    <a:pt x="192964" y="1108989"/>
                  </a:cubicBezTo>
                  <a:cubicBezTo>
                    <a:pt x="200019" y="1105069"/>
                    <a:pt x="199235" y="1111341"/>
                    <a:pt x="204723" y="1117613"/>
                  </a:cubicBezTo>
                  <a:cubicBezTo>
                    <a:pt x="210211" y="1124669"/>
                    <a:pt x="203939" y="1151325"/>
                    <a:pt x="200019" y="1159165"/>
                  </a:cubicBezTo>
                  <a:cubicBezTo>
                    <a:pt x="196100" y="1167005"/>
                    <a:pt x="196100" y="1170141"/>
                    <a:pt x="192964" y="1174845"/>
                  </a:cubicBezTo>
                  <a:cubicBezTo>
                    <a:pt x="189828" y="1179549"/>
                    <a:pt x="185908" y="1185037"/>
                    <a:pt x="181204" y="1192092"/>
                  </a:cubicBezTo>
                  <a:cubicBezTo>
                    <a:pt x="176500" y="1198364"/>
                    <a:pt x="178852" y="1199148"/>
                    <a:pt x="172580" y="1211692"/>
                  </a:cubicBezTo>
                  <a:cubicBezTo>
                    <a:pt x="167092" y="1223452"/>
                    <a:pt x="171796" y="1227372"/>
                    <a:pt x="167092" y="1232860"/>
                  </a:cubicBezTo>
                  <a:cubicBezTo>
                    <a:pt x="161604" y="1238348"/>
                    <a:pt x="149844" y="1247756"/>
                    <a:pt x="138868" y="1253244"/>
                  </a:cubicBezTo>
                  <a:cubicBezTo>
                    <a:pt x="128676" y="1257948"/>
                    <a:pt x="127108" y="1272059"/>
                    <a:pt x="120052" y="1279115"/>
                  </a:cubicBezTo>
                  <a:cubicBezTo>
                    <a:pt x="112997" y="1286171"/>
                    <a:pt x="116917" y="1290091"/>
                    <a:pt x="120836" y="1297147"/>
                  </a:cubicBezTo>
                  <a:cubicBezTo>
                    <a:pt x="124756" y="1304203"/>
                    <a:pt x="120052" y="1316747"/>
                    <a:pt x="116133" y="1323019"/>
                  </a:cubicBezTo>
                  <a:cubicBezTo>
                    <a:pt x="112213" y="1330075"/>
                    <a:pt x="109077" y="1330075"/>
                    <a:pt x="106725" y="1337915"/>
                  </a:cubicBezTo>
                  <a:cubicBezTo>
                    <a:pt x="103589" y="1344970"/>
                    <a:pt x="104373" y="1399066"/>
                    <a:pt x="104373" y="1409258"/>
                  </a:cubicBezTo>
                  <a:cubicBezTo>
                    <a:pt x="104373" y="1419450"/>
                    <a:pt x="103589" y="1417098"/>
                    <a:pt x="99669" y="1428073"/>
                  </a:cubicBezTo>
                  <a:cubicBezTo>
                    <a:pt x="95749" y="1439049"/>
                    <a:pt x="90261" y="1453161"/>
                    <a:pt x="90261" y="1454729"/>
                  </a:cubicBezTo>
                  <a:cubicBezTo>
                    <a:pt x="90261" y="1457081"/>
                    <a:pt x="89477" y="1485305"/>
                    <a:pt x="88693" y="1498633"/>
                  </a:cubicBezTo>
                  <a:cubicBezTo>
                    <a:pt x="88693" y="1511960"/>
                    <a:pt x="86341" y="1515880"/>
                    <a:pt x="84773" y="1521368"/>
                  </a:cubicBezTo>
                  <a:cubicBezTo>
                    <a:pt x="83205" y="1526856"/>
                    <a:pt x="77717" y="1550376"/>
                    <a:pt x="76933" y="1556648"/>
                  </a:cubicBezTo>
                  <a:cubicBezTo>
                    <a:pt x="76149" y="1562920"/>
                    <a:pt x="67525" y="1581736"/>
                    <a:pt x="60469" y="1598983"/>
                  </a:cubicBezTo>
                  <a:cubicBezTo>
                    <a:pt x="51845" y="1615447"/>
                    <a:pt x="52629" y="1623287"/>
                    <a:pt x="42437" y="1631127"/>
                  </a:cubicBezTo>
                  <a:cubicBezTo>
                    <a:pt x="32246" y="1638183"/>
                    <a:pt x="36950" y="1642103"/>
                    <a:pt x="38517" y="1644455"/>
                  </a:cubicBezTo>
                  <a:cubicBezTo>
                    <a:pt x="40085" y="1647591"/>
                    <a:pt x="47925" y="1655431"/>
                    <a:pt x="47925" y="1659351"/>
                  </a:cubicBezTo>
                  <a:cubicBezTo>
                    <a:pt x="47925" y="1663271"/>
                    <a:pt x="44005" y="1667191"/>
                    <a:pt x="41653" y="1678950"/>
                  </a:cubicBezTo>
                  <a:cubicBezTo>
                    <a:pt x="39301" y="1690710"/>
                    <a:pt x="40085" y="1705606"/>
                    <a:pt x="43221" y="1713446"/>
                  </a:cubicBezTo>
                  <a:cubicBezTo>
                    <a:pt x="45573" y="1721286"/>
                    <a:pt x="47141" y="1723638"/>
                    <a:pt x="51061" y="1733830"/>
                  </a:cubicBezTo>
                  <a:cubicBezTo>
                    <a:pt x="55765" y="1744805"/>
                    <a:pt x="35382" y="1748725"/>
                    <a:pt x="31462" y="1762053"/>
                  </a:cubicBezTo>
                  <a:cubicBezTo>
                    <a:pt x="27542" y="1775381"/>
                    <a:pt x="28326" y="1783221"/>
                    <a:pt x="25974" y="1796549"/>
                  </a:cubicBezTo>
                  <a:cubicBezTo>
                    <a:pt x="23622" y="1809877"/>
                    <a:pt x="30678" y="1824772"/>
                    <a:pt x="32246" y="1828692"/>
                  </a:cubicBezTo>
                  <a:cubicBezTo>
                    <a:pt x="33814" y="1832612"/>
                    <a:pt x="29110" y="1833396"/>
                    <a:pt x="23622" y="1836532"/>
                  </a:cubicBezTo>
                  <a:cubicBezTo>
                    <a:pt x="18134" y="1840452"/>
                    <a:pt x="15782" y="1844372"/>
                    <a:pt x="11078" y="1849076"/>
                  </a:cubicBezTo>
                  <a:cubicBezTo>
                    <a:pt x="7158" y="1853780"/>
                    <a:pt x="7942" y="1868676"/>
                    <a:pt x="7158" y="1873380"/>
                  </a:cubicBezTo>
                  <a:cubicBezTo>
                    <a:pt x="6374" y="1878868"/>
                    <a:pt x="3238" y="1892980"/>
                    <a:pt x="1670" y="1895332"/>
                  </a:cubicBezTo>
                  <a:cubicBezTo>
                    <a:pt x="-682" y="1898468"/>
                    <a:pt x="-1466" y="1915715"/>
                    <a:pt x="5590" y="1925907"/>
                  </a:cubicBezTo>
                  <a:cubicBezTo>
                    <a:pt x="12646" y="1936883"/>
                    <a:pt x="70661" y="1969811"/>
                    <a:pt x="73797" y="1976867"/>
                  </a:cubicBezTo>
                  <a:cubicBezTo>
                    <a:pt x="76933" y="1983138"/>
                    <a:pt x="75365" y="2003522"/>
                    <a:pt x="72229" y="2010578"/>
                  </a:cubicBezTo>
                  <a:cubicBezTo>
                    <a:pt x="69093" y="2017634"/>
                    <a:pt x="76149" y="2048210"/>
                    <a:pt x="73797" y="2061537"/>
                  </a:cubicBezTo>
                  <a:cubicBezTo>
                    <a:pt x="70661" y="2074865"/>
                    <a:pt x="69093" y="2075649"/>
                    <a:pt x="63605" y="2082705"/>
                  </a:cubicBezTo>
                  <a:cubicBezTo>
                    <a:pt x="58117" y="2089761"/>
                    <a:pt x="57333" y="2092897"/>
                    <a:pt x="54197" y="2102305"/>
                  </a:cubicBezTo>
                  <a:cubicBezTo>
                    <a:pt x="50277" y="2112497"/>
                    <a:pt x="57333" y="2108577"/>
                    <a:pt x="59685" y="2118769"/>
                  </a:cubicBezTo>
                  <a:cubicBezTo>
                    <a:pt x="62821" y="2128961"/>
                    <a:pt x="62821" y="2142289"/>
                    <a:pt x="68309" y="2159536"/>
                  </a:cubicBezTo>
                  <a:cubicBezTo>
                    <a:pt x="74581" y="2176784"/>
                    <a:pt x="78501" y="2192464"/>
                    <a:pt x="81637" y="2199520"/>
                  </a:cubicBezTo>
                  <a:cubicBezTo>
                    <a:pt x="84773" y="2205792"/>
                    <a:pt x="81637" y="2212064"/>
                    <a:pt x="85557" y="2220688"/>
                  </a:cubicBezTo>
                  <a:cubicBezTo>
                    <a:pt x="89477" y="2229311"/>
                    <a:pt x="96533" y="2225391"/>
                    <a:pt x="100453" y="2226960"/>
                  </a:cubicBezTo>
                  <a:cubicBezTo>
                    <a:pt x="104373" y="2229311"/>
                    <a:pt x="102805" y="2234015"/>
                    <a:pt x="102805" y="2234799"/>
                  </a:cubicBezTo>
                  <a:cubicBezTo>
                    <a:pt x="102021" y="2236368"/>
                    <a:pt x="130244" y="2237151"/>
                    <a:pt x="132596" y="2238719"/>
                  </a:cubicBezTo>
                  <a:cubicBezTo>
                    <a:pt x="134948" y="2240287"/>
                    <a:pt x="131812" y="2282623"/>
                    <a:pt x="131812" y="2282623"/>
                  </a:cubicBezTo>
                  <a:lnTo>
                    <a:pt x="132596" y="2307710"/>
                  </a:lnTo>
                  <a:cubicBezTo>
                    <a:pt x="132596" y="2307710"/>
                    <a:pt x="125540" y="2319470"/>
                    <a:pt x="123972" y="2323390"/>
                  </a:cubicBezTo>
                  <a:cubicBezTo>
                    <a:pt x="121620" y="2328094"/>
                    <a:pt x="130244" y="2331230"/>
                    <a:pt x="134164" y="2335150"/>
                  </a:cubicBezTo>
                  <a:cubicBezTo>
                    <a:pt x="138084" y="2339070"/>
                    <a:pt x="124756" y="2358670"/>
                    <a:pt x="123188" y="2371214"/>
                  </a:cubicBezTo>
                  <a:cubicBezTo>
                    <a:pt x="120836" y="2383758"/>
                    <a:pt x="98101" y="2407277"/>
                    <a:pt x="92613" y="2411981"/>
                  </a:cubicBezTo>
                  <a:cubicBezTo>
                    <a:pt x="87125" y="2416685"/>
                    <a:pt x="95749" y="2416685"/>
                    <a:pt x="97317" y="2428445"/>
                  </a:cubicBezTo>
                  <a:cubicBezTo>
                    <a:pt x="98101" y="2440205"/>
                    <a:pt x="93397" y="2437853"/>
                    <a:pt x="87125" y="2444909"/>
                  </a:cubicBezTo>
                  <a:cubicBezTo>
                    <a:pt x="81637" y="2451965"/>
                    <a:pt x="80069" y="2448829"/>
                    <a:pt x="78501" y="2458237"/>
                  </a:cubicBezTo>
                  <a:cubicBezTo>
                    <a:pt x="76933" y="2466861"/>
                    <a:pt x="76933" y="2488028"/>
                    <a:pt x="75365" y="2491164"/>
                  </a:cubicBezTo>
                  <a:cubicBezTo>
                    <a:pt x="73797" y="2494300"/>
                    <a:pt x="58117" y="2510764"/>
                    <a:pt x="58117" y="2510764"/>
                  </a:cubicBezTo>
                  <a:cubicBezTo>
                    <a:pt x="58117" y="2510764"/>
                    <a:pt x="59685" y="2528796"/>
                    <a:pt x="59685" y="2538988"/>
                  </a:cubicBezTo>
                  <a:cubicBezTo>
                    <a:pt x="60469" y="2549964"/>
                    <a:pt x="60469" y="2549180"/>
                    <a:pt x="69093" y="2557019"/>
                  </a:cubicBezTo>
                  <a:cubicBezTo>
                    <a:pt x="78501" y="2564859"/>
                    <a:pt x="67525" y="2573483"/>
                    <a:pt x="65173" y="2589947"/>
                  </a:cubicBezTo>
                  <a:cubicBezTo>
                    <a:pt x="62821" y="2606411"/>
                    <a:pt x="87909" y="2647178"/>
                    <a:pt x="91829" y="2665210"/>
                  </a:cubicBezTo>
                  <a:cubicBezTo>
                    <a:pt x="96533" y="2683242"/>
                    <a:pt x="102805" y="2669914"/>
                    <a:pt x="114565" y="2658154"/>
                  </a:cubicBezTo>
                  <a:cubicBezTo>
                    <a:pt x="127108" y="2647178"/>
                    <a:pt x="120052" y="2662858"/>
                    <a:pt x="122404" y="2671482"/>
                  </a:cubicBezTo>
                  <a:cubicBezTo>
                    <a:pt x="124756" y="2680890"/>
                    <a:pt x="137300" y="2680890"/>
                    <a:pt x="151412" y="2675402"/>
                  </a:cubicBezTo>
                  <a:cubicBezTo>
                    <a:pt x="165524" y="2669914"/>
                    <a:pt x="159252" y="2669130"/>
                    <a:pt x="183556" y="2683242"/>
                  </a:cubicBezTo>
                  <a:cubicBezTo>
                    <a:pt x="207859" y="2698138"/>
                    <a:pt x="239219" y="2700490"/>
                    <a:pt x="249411" y="2715385"/>
                  </a:cubicBezTo>
                  <a:cubicBezTo>
                    <a:pt x="259603" y="2730281"/>
                    <a:pt x="240787" y="2803976"/>
                    <a:pt x="251763" y="2819656"/>
                  </a:cubicBezTo>
                  <a:cubicBezTo>
                    <a:pt x="263523" y="2835336"/>
                    <a:pt x="389745" y="2820440"/>
                    <a:pt x="432865" y="2811816"/>
                  </a:cubicBezTo>
                  <a:cubicBezTo>
                    <a:pt x="475200" y="2803192"/>
                    <a:pt x="492448" y="2832200"/>
                    <a:pt x="516752" y="2840040"/>
                  </a:cubicBezTo>
                  <a:cubicBezTo>
                    <a:pt x="523807" y="2842392"/>
                    <a:pt x="534783" y="2844744"/>
                    <a:pt x="548895" y="2846312"/>
                  </a:cubicBezTo>
                  <a:cubicBezTo>
                    <a:pt x="549679" y="2823576"/>
                    <a:pt x="549679" y="2789864"/>
                    <a:pt x="549679" y="2779673"/>
                  </a:cubicBezTo>
                  <a:cubicBezTo>
                    <a:pt x="551247" y="2776537"/>
                    <a:pt x="551247" y="2776537"/>
                    <a:pt x="549679" y="2776537"/>
                  </a:cubicBezTo>
                </a:path>
              </a:pathLst>
            </a:custGeom>
            <a:grpFill/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="" xmlns:a16="http://schemas.microsoft.com/office/drawing/2014/main" id="{39F3EC96-9545-4C71-BA08-9EAA1E9FFF4F}"/>
                </a:ext>
              </a:extLst>
            </p:cNvPr>
            <p:cNvSpPr/>
            <p:nvPr/>
          </p:nvSpPr>
          <p:spPr>
            <a:xfrm>
              <a:off x="1762829" y="2442574"/>
              <a:ext cx="7840" cy="7840"/>
            </a:xfrm>
            <a:custGeom>
              <a:avLst/>
              <a:gdLst>
                <a:gd name="connsiteX0" fmla="*/ 0 w 0"/>
                <a:gd name="connsiteY0" fmla="*/ 348 h 0"/>
                <a:gd name="connsiteX1" fmla="*/ 0 w 0"/>
                <a:gd name="connsiteY1" fmla="*/ 348 h 0"/>
                <a:gd name="connsiteX2" fmla="*/ 0 w 0"/>
                <a:gd name="connsiteY2" fmla="*/ 34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0" y="348"/>
                  </a:moveTo>
                  <a:cubicBezTo>
                    <a:pt x="0" y="-436"/>
                    <a:pt x="0" y="348"/>
                    <a:pt x="0" y="348"/>
                  </a:cubicBezTo>
                  <a:lnTo>
                    <a:pt x="0" y="348"/>
                  </a:lnTo>
                  <a:close/>
                </a:path>
              </a:pathLst>
            </a:custGeom>
            <a:grpFill/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="" xmlns:a16="http://schemas.microsoft.com/office/drawing/2014/main" id="{A49545CE-2BDD-423A-BF1C-DF4D47873BAC}"/>
                </a:ext>
              </a:extLst>
            </p:cNvPr>
            <p:cNvSpPr/>
            <p:nvPr/>
          </p:nvSpPr>
          <p:spPr>
            <a:xfrm>
              <a:off x="2161880" y="3668299"/>
              <a:ext cx="1716938" cy="1238705"/>
            </a:xfrm>
            <a:custGeom>
              <a:avLst/>
              <a:gdLst>
                <a:gd name="connsiteX0" fmla="*/ 950196 w 1716938"/>
                <a:gd name="connsiteY0" fmla="*/ 1159522 h 1238704"/>
                <a:gd name="connsiteX1" fmla="*/ 950196 w 1716938"/>
                <a:gd name="connsiteY1" fmla="*/ 1159522 h 1238704"/>
                <a:gd name="connsiteX2" fmla="*/ 1031731 w 1716938"/>
                <a:gd name="connsiteY2" fmla="*/ 1102290 h 1238704"/>
                <a:gd name="connsiteX3" fmla="*/ 1083474 w 1716938"/>
                <a:gd name="connsiteY3" fmla="*/ 1063875 h 1238704"/>
                <a:gd name="connsiteX4" fmla="*/ 1099154 w 1716938"/>
                <a:gd name="connsiteY4" fmla="*/ 1057603 h 1238704"/>
                <a:gd name="connsiteX5" fmla="*/ 1120322 w 1716938"/>
                <a:gd name="connsiteY5" fmla="*/ 1048979 h 1238704"/>
                <a:gd name="connsiteX6" fmla="*/ 1223809 w 1716938"/>
                <a:gd name="connsiteY6" fmla="*/ 996452 h 1238704"/>
                <a:gd name="connsiteX7" fmla="*/ 1224593 w 1716938"/>
                <a:gd name="connsiteY7" fmla="*/ 996452 h 1238704"/>
                <a:gd name="connsiteX8" fmla="*/ 1324943 w 1716938"/>
                <a:gd name="connsiteY8" fmla="*/ 920404 h 1238704"/>
                <a:gd name="connsiteX9" fmla="*/ 1347679 w 1716938"/>
                <a:gd name="connsiteY9" fmla="*/ 902373 h 1238704"/>
                <a:gd name="connsiteX10" fmla="*/ 1371199 w 1716938"/>
                <a:gd name="connsiteY10" fmla="*/ 878853 h 1238704"/>
                <a:gd name="connsiteX11" fmla="*/ 1492717 w 1716938"/>
                <a:gd name="connsiteY11" fmla="*/ 766742 h 1238704"/>
                <a:gd name="connsiteX12" fmla="*/ 1494285 w 1716938"/>
                <a:gd name="connsiteY12" fmla="*/ 765959 h 1238704"/>
                <a:gd name="connsiteX13" fmla="*/ 1495069 w 1716938"/>
                <a:gd name="connsiteY13" fmla="*/ 765175 h 1238704"/>
                <a:gd name="connsiteX14" fmla="*/ 1720858 w 1716938"/>
                <a:gd name="connsiteY14" fmla="*/ 678936 h 1238704"/>
                <a:gd name="connsiteX15" fmla="*/ 1713018 w 1716938"/>
                <a:gd name="connsiteY15" fmla="*/ 670312 h 1238704"/>
                <a:gd name="connsiteX16" fmla="*/ 1713018 w 1716938"/>
                <a:gd name="connsiteY16" fmla="*/ 669528 h 1238704"/>
                <a:gd name="connsiteX17" fmla="*/ 1662059 w 1716938"/>
                <a:gd name="connsiteY17" fmla="*/ 613080 h 1238704"/>
                <a:gd name="connsiteX18" fmla="*/ 1625996 w 1716938"/>
                <a:gd name="connsiteY18" fmla="*/ 570745 h 1238704"/>
                <a:gd name="connsiteX19" fmla="*/ 1625996 w 1716938"/>
                <a:gd name="connsiteY19" fmla="*/ 569961 h 1238704"/>
                <a:gd name="connsiteX20" fmla="*/ 1623644 w 1716938"/>
                <a:gd name="connsiteY20" fmla="*/ 559769 h 1238704"/>
                <a:gd name="connsiteX21" fmla="*/ 1621292 w 1716938"/>
                <a:gd name="connsiteY21" fmla="*/ 545657 h 1238704"/>
                <a:gd name="connsiteX22" fmla="*/ 1613452 w 1716938"/>
                <a:gd name="connsiteY22" fmla="*/ 454714 h 1238704"/>
                <a:gd name="connsiteX23" fmla="*/ 1607180 w 1716938"/>
                <a:gd name="connsiteY23" fmla="*/ 431195 h 1238704"/>
                <a:gd name="connsiteX24" fmla="*/ 1611884 w 1716938"/>
                <a:gd name="connsiteY24" fmla="*/ 387291 h 1238704"/>
                <a:gd name="connsiteX25" fmla="*/ 1612668 w 1716938"/>
                <a:gd name="connsiteY25" fmla="*/ 387291 h 1238704"/>
                <a:gd name="connsiteX26" fmla="*/ 1612668 w 1716938"/>
                <a:gd name="connsiteY26" fmla="*/ 386507 h 1238704"/>
                <a:gd name="connsiteX27" fmla="*/ 1628348 w 1716938"/>
                <a:gd name="connsiteY27" fmla="*/ 371611 h 1238704"/>
                <a:gd name="connsiteX28" fmla="*/ 1638539 w 1716938"/>
                <a:gd name="connsiteY28" fmla="*/ 362204 h 1238704"/>
                <a:gd name="connsiteX29" fmla="*/ 1629916 w 1716938"/>
                <a:gd name="connsiteY29" fmla="*/ 358284 h 1238704"/>
                <a:gd name="connsiteX30" fmla="*/ 1570332 w 1716938"/>
                <a:gd name="connsiteY30" fmla="*/ 333196 h 1238704"/>
                <a:gd name="connsiteX31" fmla="*/ 1507613 w 1716938"/>
                <a:gd name="connsiteY31" fmla="*/ 319868 h 1238704"/>
                <a:gd name="connsiteX32" fmla="*/ 1451166 w 1716938"/>
                <a:gd name="connsiteY32" fmla="*/ 339468 h 1238704"/>
                <a:gd name="connsiteX33" fmla="*/ 1422158 w 1716938"/>
                <a:gd name="connsiteY33" fmla="*/ 355147 h 1238704"/>
                <a:gd name="connsiteX34" fmla="*/ 1401774 w 1716938"/>
                <a:gd name="connsiteY34" fmla="*/ 366124 h 1238704"/>
                <a:gd name="connsiteX35" fmla="*/ 1339839 w 1716938"/>
                <a:gd name="connsiteY35" fmla="*/ 371611 h 1238704"/>
                <a:gd name="connsiteX36" fmla="*/ 1321023 w 1716938"/>
                <a:gd name="connsiteY36" fmla="*/ 366124 h 1238704"/>
                <a:gd name="connsiteX37" fmla="*/ 1286528 w 1716938"/>
                <a:gd name="connsiteY37" fmla="*/ 326924 h 1238704"/>
                <a:gd name="connsiteX38" fmla="*/ 1281824 w 1716938"/>
                <a:gd name="connsiteY38" fmla="*/ 307324 h 1238704"/>
                <a:gd name="connsiteX39" fmla="*/ 1251248 w 1716938"/>
                <a:gd name="connsiteY39" fmla="*/ 240685 h 1238704"/>
                <a:gd name="connsiteX40" fmla="*/ 1250464 w 1716938"/>
                <a:gd name="connsiteY40" fmla="*/ 239901 h 1238704"/>
                <a:gd name="connsiteX41" fmla="*/ 1198721 w 1716938"/>
                <a:gd name="connsiteY41" fmla="*/ 191294 h 1238704"/>
                <a:gd name="connsiteX42" fmla="*/ 1204209 w 1716938"/>
                <a:gd name="connsiteY42" fmla="*/ 170126 h 1238704"/>
                <a:gd name="connsiteX43" fmla="*/ 1212833 w 1716938"/>
                <a:gd name="connsiteY43" fmla="*/ 166206 h 1238704"/>
                <a:gd name="connsiteX44" fmla="*/ 1244976 w 1716938"/>
                <a:gd name="connsiteY44" fmla="*/ 130926 h 1238704"/>
                <a:gd name="connsiteX45" fmla="*/ 1244192 w 1716938"/>
                <a:gd name="connsiteY45" fmla="*/ 43119 h 1238704"/>
                <a:gd name="connsiteX46" fmla="*/ 1223809 w 1716938"/>
                <a:gd name="connsiteY46" fmla="*/ 46255 h 1238704"/>
                <a:gd name="connsiteX47" fmla="*/ 1219105 w 1716938"/>
                <a:gd name="connsiteY47" fmla="*/ 45471 h 1238704"/>
                <a:gd name="connsiteX48" fmla="*/ 1219105 w 1716938"/>
                <a:gd name="connsiteY48" fmla="*/ 45471 h 1238704"/>
                <a:gd name="connsiteX49" fmla="*/ 1210481 w 1716938"/>
                <a:gd name="connsiteY49" fmla="*/ 43119 h 1238704"/>
                <a:gd name="connsiteX50" fmla="*/ 1210481 w 1716938"/>
                <a:gd name="connsiteY50" fmla="*/ 43119 h 1238704"/>
                <a:gd name="connsiteX51" fmla="*/ 1208129 w 1716938"/>
                <a:gd name="connsiteY51" fmla="*/ 41551 h 1238704"/>
                <a:gd name="connsiteX52" fmla="*/ 1201857 w 1716938"/>
                <a:gd name="connsiteY52" fmla="*/ 32928 h 1238704"/>
                <a:gd name="connsiteX53" fmla="*/ 1193233 w 1716938"/>
                <a:gd name="connsiteY53" fmla="*/ 18032 h 1238704"/>
                <a:gd name="connsiteX54" fmla="*/ 1116402 w 1716938"/>
                <a:gd name="connsiteY54" fmla="*/ 784 h 1238704"/>
                <a:gd name="connsiteX55" fmla="*/ 1115618 w 1716938"/>
                <a:gd name="connsiteY55" fmla="*/ 0 h 1238704"/>
                <a:gd name="connsiteX56" fmla="*/ 1021539 w 1716938"/>
                <a:gd name="connsiteY56" fmla="*/ 3920 h 1238704"/>
                <a:gd name="connsiteX57" fmla="*/ 957252 w 1716938"/>
                <a:gd name="connsiteY57" fmla="*/ 30576 h 1238704"/>
                <a:gd name="connsiteX58" fmla="*/ 910997 w 1716938"/>
                <a:gd name="connsiteY58" fmla="*/ 29792 h 1238704"/>
                <a:gd name="connsiteX59" fmla="*/ 709511 w 1716938"/>
                <a:gd name="connsiteY59" fmla="*/ 32928 h 1238704"/>
                <a:gd name="connsiteX60" fmla="*/ 707943 w 1716938"/>
                <a:gd name="connsiteY60" fmla="*/ 33711 h 1238704"/>
                <a:gd name="connsiteX61" fmla="*/ 646008 w 1716938"/>
                <a:gd name="connsiteY61" fmla="*/ 47823 h 1238704"/>
                <a:gd name="connsiteX62" fmla="*/ 618568 w 1716938"/>
                <a:gd name="connsiteY62" fmla="*/ 53311 h 1238704"/>
                <a:gd name="connsiteX63" fmla="*/ 570745 w 1716938"/>
                <a:gd name="connsiteY63" fmla="*/ 47823 h 1238704"/>
                <a:gd name="connsiteX64" fmla="*/ 562121 w 1716938"/>
                <a:gd name="connsiteY64" fmla="*/ 43904 h 1238704"/>
                <a:gd name="connsiteX65" fmla="*/ 555065 w 1716938"/>
                <a:gd name="connsiteY65" fmla="*/ 39200 h 1238704"/>
                <a:gd name="connsiteX66" fmla="*/ 555065 w 1716938"/>
                <a:gd name="connsiteY66" fmla="*/ 39200 h 1238704"/>
                <a:gd name="connsiteX67" fmla="*/ 548009 w 1716938"/>
                <a:gd name="connsiteY67" fmla="*/ 31360 h 1238704"/>
                <a:gd name="connsiteX68" fmla="*/ 529977 w 1716938"/>
                <a:gd name="connsiteY68" fmla="*/ 21952 h 1238704"/>
                <a:gd name="connsiteX69" fmla="*/ 503322 w 1716938"/>
                <a:gd name="connsiteY69" fmla="*/ 38415 h 1238704"/>
                <a:gd name="connsiteX70" fmla="*/ 442954 w 1716938"/>
                <a:gd name="connsiteY70" fmla="*/ 69775 h 1238704"/>
                <a:gd name="connsiteX71" fmla="*/ 442954 w 1716938"/>
                <a:gd name="connsiteY71" fmla="*/ 69775 h 1238704"/>
                <a:gd name="connsiteX72" fmla="*/ 441386 w 1716938"/>
                <a:gd name="connsiteY72" fmla="*/ 69775 h 1238704"/>
                <a:gd name="connsiteX73" fmla="*/ 440602 w 1716938"/>
                <a:gd name="connsiteY73" fmla="*/ 69775 h 1238704"/>
                <a:gd name="connsiteX74" fmla="*/ 410027 w 1716938"/>
                <a:gd name="connsiteY74" fmla="*/ 46255 h 1238704"/>
                <a:gd name="connsiteX75" fmla="*/ 396699 w 1716938"/>
                <a:gd name="connsiteY75" fmla="*/ 32144 h 1238704"/>
                <a:gd name="connsiteX76" fmla="*/ 378667 w 1716938"/>
                <a:gd name="connsiteY76" fmla="*/ 32928 h 1238704"/>
                <a:gd name="connsiteX77" fmla="*/ 360635 w 1716938"/>
                <a:gd name="connsiteY77" fmla="*/ 34496 h 1238704"/>
                <a:gd name="connsiteX78" fmla="*/ 340252 w 1716938"/>
                <a:gd name="connsiteY78" fmla="*/ 39200 h 1238704"/>
                <a:gd name="connsiteX79" fmla="*/ 330844 w 1716938"/>
                <a:gd name="connsiteY79" fmla="*/ 45471 h 1238704"/>
                <a:gd name="connsiteX80" fmla="*/ 328492 w 1716938"/>
                <a:gd name="connsiteY80" fmla="*/ 48607 h 1238704"/>
                <a:gd name="connsiteX81" fmla="*/ 320652 w 1716938"/>
                <a:gd name="connsiteY81" fmla="*/ 62719 h 1238704"/>
                <a:gd name="connsiteX82" fmla="*/ 266557 w 1716938"/>
                <a:gd name="connsiteY82" fmla="*/ 106623 h 1238704"/>
                <a:gd name="connsiteX83" fmla="*/ 250877 w 1716938"/>
                <a:gd name="connsiteY83" fmla="*/ 116814 h 1238704"/>
                <a:gd name="connsiteX84" fmla="*/ 250093 w 1716938"/>
                <a:gd name="connsiteY84" fmla="*/ 117599 h 1238704"/>
                <a:gd name="connsiteX85" fmla="*/ 231277 w 1716938"/>
                <a:gd name="connsiteY85" fmla="*/ 129358 h 1238704"/>
                <a:gd name="connsiteX86" fmla="*/ 227357 w 1716938"/>
                <a:gd name="connsiteY86" fmla="*/ 131710 h 1238704"/>
                <a:gd name="connsiteX87" fmla="*/ 204621 w 1716938"/>
                <a:gd name="connsiteY87" fmla="*/ 137982 h 1238704"/>
                <a:gd name="connsiteX88" fmla="*/ 196782 w 1716938"/>
                <a:gd name="connsiteY88" fmla="*/ 137982 h 1238704"/>
                <a:gd name="connsiteX89" fmla="*/ 184238 w 1716938"/>
                <a:gd name="connsiteY89" fmla="*/ 137198 h 1238704"/>
                <a:gd name="connsiteX90" fmla="*/ 188158 w 1716938"/>
                <a:gd name="connsiteY90" fmla="*/ 143470 h 1238704"/>
                <a:gd name="connsiteX91" fmla="*/ 200701 w 1716938"/>
                <a:gd name="connsiteY91" fmla="*/ 172478 h 1238704"/>
                <a:gd name="connsiteX92" fmla="*/ 200701 w 1716938"/>
                <a:gd name="connsiteY92" fmla="*/ 173262 h 1238704"/>
                <a:gd name="connsiteX93" fmla="*/ 189726 w 1716938"/>
                <a:gd name="connsiteY93" fmla="*/ 194429 h 1238704"/>
                <a:gd name="connsiteX94" fmla="*/ 179534 w 1716938"/>
                <a:gd name="connsiteY94" fmla="*/ 203053 h 1238704"/>
                <a:gd name="connsiteX95" fmla="*/ 167774 w 1716938"/>
                <a:gd name="connsiteY95" fmla="*/ 223437 h 1238704"/>
                <a:gd name="connsiteX96" fmla="*/ 139550 w 1716938"/>
                <a:gd name="connsiteY96" fmla="*/ 255581 h 1238704"/>
                <a:gd name="connsiteX97" fmla="*/ 121518 w 1716938"/>
                <a:gd name="connsiteY97" fmla="*/ 250093 h 1238704"/>
                <a:gd name="connsiteX98" fmla="*/ 111327 w 1716938"/>
                <a:gd name="connsiteY98" fmla="*/ 246173 h 1238704"/>
                <a:gd name="connsiteX99" fmla="*/ 103487 w 1716938"/>
                <a:gd name="connsiteY99" fmla="*/ 243037 h 1238704"/>
                <a:gd name="connsiteX100" fmla="*/ 101135 w 1716938"/>
                <a:gd name="connsiteY100" fmla="*/ 246957 h 1238704"/>
                <a:gd name="connsiteX101" fmla="*/ 100351 w 1716938"/>
                <a:gd name="connsiteY101" fmla="*/ 246957 h 1238704"/>
                <a:gd name="connsiteX102" fmla="*/ 94079 w 1716938"/>
                <a:gd name="connsiteY102" fmla="*/ 254013 h 1238704"/>
                <a:gd name="connsiteX103" fmla="*/ 68207 w 1716938"/>
                <a:gd name="connsiteY103" fmla="*/ 273613 h 1238704"/>
                <a:gd name="connsiteX104" fmla="*/ 53311 w 1716938"/>
                <a:gd name="connsiteY104" fmla="*/ 283805 h 1238704"/>
                <a:gd name="connsiteX105" fmla="*/ 39983 w 1716938"/>
                <a:gd name="connsiteY105" fmla="*/ 293996 h 1238704"/>
                <a:gd name="connsiteX106" fmla="*/ 22736 w 1716938"/>
                <a:gd name="connsiteY106" fmla="*/ 297916 h 1238704"/>
                <a:gd name="connsiteX107" fmla="*/ 9408 w 1716938"/>
                <a:gd name="connsiteY107" fmla="*/ 301836 h 1238704"/>
                <a:gd name="connsiteX108" fmla="*/ 0 w 1716938"/>
                <a:gd name="connsiteY108" fmla="*/ 308892 h 1238704"/>
                <a:gd name="connsiteX109" fmla="*/ 4704 w 1716938"/>
                <a:gd name="connsiteY109" fmla="*/ 310460 h 1238704"/>
                <a:gd name="connsiteX110" fmla="*/ 18816 w 1716938"/>
                <a:gd name="connsiteY110" fmla="*/ 330844 h 1238704"/>
                <a:gd name="connsiteX111" fmla="*/ 18032 w 1716938"/>
                <a:gd name="connsiteY111" fmla="*/ 399835 h 1238704"/>
                <a:gd name="connsiteX112" fmla="*/ 94863 w 1716938"/>
                <a:gd name="connsiteY112" fmla="*/ 406107 h 1238704"/>
                <a:gd name="connsiteX113" fmla="*/ 323004 w 1716938"/>
                <a:gd name="connsiteY113" fmla="*/ 562905 h 1238704"/>
                <a:gd name="connsiteX114" fmla="*/ 327708 w 1716938"/>
                <a:gd name="connsiteY114" fmla="*/ 593481 h 1238704"/>
                <a:gd name="connsiteX115" fmla="*/ 539385 w 1716938"/>
                <a:gd name="connsiteY115" fmla="*/ 700103 h 1238704"/>
                <a:gd name="connsiteX116" fmla="*/ 644440 w 1716938"/>
                <a:gd name="connsiteY116" fmla="*/ 892181 h 1238704"/>
                <a:gd name="connsiteX117" fmla="*/ 621704 w 1716938"/>
                <a:gd name="connsiteY117" fmla="*/ 1006643 h 1238704"/>
                <a:gd name="connsiteX118" fmla="*/ 717351 w 1716938"/>
                <a:gd name="connsiteY118" fmla="*/ 1241840 h 1238704"/>
                <a:gd name="connsiteX119" fmla="*/ 950196 w 1716938"/>
                <a:gd name="connsiteY119" fmla="*/ 1159522 h 123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716938" h="1238704">
                  <a:moveTo>
                    <a:pt x="950196" y="1159522"/>
                  </a:moveTo>
                  <a:lnTo>
                    <a:pt x="950196" y="1159522"/>
                  </a:lnTo>
                  <a:cubicBezTo>
                    <a:pt x="980772" y="1146978"/>
                    <a:pt x="1008211" y="1123458"/>
                    <a:pt x="1031731" y="1102290"/>
                  </a:cubicBezTo>
                  <a:cubicBezTo>
                    <a:pt x="1050547" y="1085042"/>
                    <a:pt x="1067795" y="1069363"/>
                    <a:pt x="1083474" y="1063875"/>
                  </a:cubicBezTo>
                  <a:cubicBezTo>
                    <a:pt x="1087394" y="1063091"/>
                    <a:pt x="1092882" y="1059955"/>
                    <a:pt x="1099154" y="1057603"/>
                  </a:cubicBezTo>
                  <a:cubicBezTo>
                    <a:pt x="1106210" y="1054467"/>
                    <a:pt x="1113266" y="1051331"/>
                    <a:pt x="1120322" y="1048979"/>
                  </a:cubicBezTo>
                  <a:cubicBezTo>
                    <a:pt x="1158738" y="1031731"/>
                    <a:pt x="1208129" y="1005859"/>
                    <a:pt x="1223809" y="996452"/>
                  </a:cubicBezTo>
                  <a:lnTo>
                    <a:pt x="1224593" y="996452"/>
                  </a:lnTo>
                  <a:cubicBezTo>
                    <a:pt x="1239488" y="987828"/>
                    <a:pt x="1293584" y="945492"/>
                    <a:pt x="1324943" y="920404"/>
                  </a:cubicBezTo>
                  <a:cubicBezTo>
                    <a:pt x="1335919" y="911781"/>
                    <a:pt x="1343759" y="905509"/>
                    <a:pt x="1347679" y="902373"/>
                  </a:cubicBezTo>
                  <a:cubicBezTo>
                    <a:pt x="1350815" y="900021"/>
                    <a:pt x="1359439" y="891397"/>
                    <a:pt x="1371199" y="878853"/>
                  </a:cubicBezTo>
                  <a:cubicBezTo>
                    <a:pt x="1399422" y="849061"/>
                    <a:pt x="1446462" y="800454"/>
                    <a:pt x="1492717" y="766742"/>
                  </a:cubicBezTo>
                  <a:lnTo>
                    <a:pt x="1494285" y="765959"/>
                  </a:lnTo>
                  <a:lnTo>
                    <a:pt x="1495069" y="765175"/>
                  </a:lnTo>
                  <a:cubicBezTo>
                    <a:pt x="1599340" y="732247"/>
                    <a:pt x="1686363" y="694615"/>
                    <a:pt x="1720858" y="678936"/>
                  </a:cubicBezTo>
                  <a:cubicBezTo>
                    <a:pt x="1718506" y="676583"/>
                    <a:pt x="1716155" y="673448"/>
                    <a:pt x="1713018" y="670312"/>
                  </a:cubicBezTo>
                  <a:lnTo>
                    <a:pt x="1713018" y="669528"/>
                  </a:lnTo>
                  <a:cubicBezTo>
                    <a:pt x="1698123" y="649928"/>
                    <a:pt x="1678523" y="629544"/>
                    <a:pt x="1662059" y="613080"/>
                  </a:cubicBezTo>
                  <a:cubicBezTo>
                    <a:pt x="1644027" y="595049"/>
                    <a:pt x="1629132" y="579369"/>
                    <a:pt x="1625996" y="570745"/>
                  </a:cubicBezTo>
                  <a:lnTo>
                    <a:pt x="1625996" y="569961"/>
                  </a:lnTo>
                  <a:cubicBezTo>
                    <a:pt x="1625212" y="567609"/>
                    <a:pt x="1624428" y="564473"/>
                    <a:pt x="1623644" y="559769"/>
                  </a:cubicBezTo>
                  <a:cubicBezTo>
                    <a:pt x="1622860" y="555849"/>
                    <a:pt x="1622076" y="550361"/>
                    <a:pt x="1621292" y="545657"/>
                  </a:cubicBezTo>
                  <a:cubicBezTo>
                    <a:pt x="1617372" y="518218"/>
                    <a:pt x="1613452" y="475098"/>
                    <a:pt x="1613452" y="454714"/>
                  </a:cubicBezTo>
                  <a:cubicBezTo>
                    <a:pt x="1613452" y="445306"/>
                    <a:pt x="1610316" y="437466"/>
                    <a:pt x="1607180" y="431195"/>
                  </a:cubicBezTo>
                  <a:cubicBezTo>
                    <a:pt x="1600124" y="416299"/>
                    <a:pt x="1594636" y="405323"/>
                    <a:pt x="1611884" y="387291"/>
                  </a:cubicBezTo>
                  <a:lnTo>
                    <a:pt x="1612668" y="387291"/>
                  </a:lnTo>
                  <a:lnTo>
                    <a:pt x="1612668" y="386507"/>
                  </a:lnTo>
                  <a:cubicBezTo>
                    <a:pt x="1618156" y="381019"/>
                    <a:pt x="1623644" y="375531"/>
                    <a:pt x="1628348" y="371611"/>
                  </a:cubicBezTo>
                  <a:cubicBezTo>
                    <a:pt x="1633836" y="366907"/>
                    <a:pt x="1637756" y="363771"/>
                    <a:pt x="1638539" y="362204"/>
                  </a:cubicBezTo>
                  <a:cubicBezTo>
                    <a:pt x="1638539" y="362204"/>
                    <a:pt x="1636187" y="361420"/>
                    <a:pt x="1629916" y="358284"/>
                  </a:cubicBezTo>
                  <a:cubicBezTo>
                    <a:pt x="1615804" y="351228"/>
                    <a:pt x="1593852" y="341820"/>
                    <a:pt x="1570332" y="333196"/>
                  </a:cubicBezTo>
                  <a:cubicBezTo>
                    <a:pt x="1547597" y="325356"/>
                    <a:pt x="1524077" y="319084"/>
                    <a:pt x="1507613" y="319868"/>
                  </a:cubicBezTo>
                  <a:cubicBezTo>
                    <a:pt x="1484093" y="320652"/>
                    <a:pt x="1469981" y="328492"/>
                    <a:pt x="1451166" y="339468"/>
                  </a:cubicBezTo>
                  <a:cubicBezTo>
                    <a:pt x="1443326" y="344172"/>
                    <a:pt x="1433918" y="349660"/>
                    <a:pt x="1422158" y="355147"/>
                  </a:cubicBezTo>
                  <a:cubicBezTo>
                    <a:pt x="1415102" y="359067"/>
                    <a:pt x="1408046" y="362204"/>
                    <a:pt x="1401774" y="366124"/>
                  </a:cubicBezTo>
                  <a:cubicBezTo>
                    <a:pt x="1376687" y="379451"/>
                    <a:pt x="1364927" y="385723"/>
                    <a:pt x="1339839" y="371611"/>
                  </a:cubicBezTo>
                  <a:cubicBezTo>
                    <a:pt x="1332783" y="367691"/>
                    <a:pt x="1326511" y="366907"/>
                    <a:pt x="1321023" y="366124"/>
                  </a:cubicBezTo>
                  <a:cubicBezTo>
                    <a:pt x="1305344" y="364555"/>
                    <a:pt x="1294368" y="363771"/>
                    <a:pt x="1286528" y="326924"/>
                  </a:cubicBezTo>
                  <a:cubicBezTo>
                    <a:pt x="1284176" y="319868"/>
                    <a:pt x="1283392" y="313596"/>
                    <a:pt x="1281824" y="307324"/>
                  </a:cubicBezTo>
                  <a:cubicBezTo>
                    <a:pt x="1274768" y="274397"/>
                    <a:pt x="1270848" y="255581"/>
                    <a:pt x="1251248" y="240685"/>
                  </a:cubicBezTo>
                  <a:lnTo>
                    <a:pt x="1250464" y="239901"/>
                  </a:lnTo>
                  <a:cubicBezTo>
                    <a:pt x="1231649" y="225005"/>
                    <a:pt x="1205777" y="205406"/>
                    <a:pt x="1198721" y="191294"/>
                  </a:cubicBezTo>
                  <a:cubicBezTo>
                    <a:pt x="1194017" y="181886"/>
                    <a:pt x="1194801" y="174830"/>
                    <a:pt x="1204209" y="170126"/>
                  </a:cubicBezTo>
                  <a:cubicBezTo>
                    <a:pt x="1207345" y="168558"/>
                    <a:pt x="1209697" y="167774"/>
                    <a:pt x="1212833" y="166206"/>
                  </a:cubicBezTo>
                  <a:cubicBezTo>
                    <a:pt x="1224593" y="161502"/>
                    <a:pt x="1236352" y="156014"/>
                    <a:pt x="1244976" y="130926"/>
                  </a:cubicBezTo>
                  <a:cubicBezTo>
                    <a:pt x="1252816" y="108191"/>
                    <a:pt x="1248112" y="66639"/>
                    <a:pt x="1244192" y="43119"/>
                  </a:cubicBezTo>
                  <a:cubicBezTo>
                    <a:pt x="1237920" y="45471"/>
                    <a:pt x="1230081" y="46255"/>
                    <a:pt x="1223809" y="46255"/>
                  </a:cubicBezTo>
                  <a:cubicBezTo>
                    <a:pt x="1222241" y="46255"/>
                    <a:pt x="1220673" y="45471"/>
                    <a:pt x="1219105" y="45471"/>
                  </a:cubicBezTo>
                  <a:lnTo>
                    <a:pt x="1219105" y="45471"/>
                  </a:lnTo>
                  <a:cubicBezTo>
                    <a:pt x="1215969" y="44688"/>
                    <a:pt x="1212833" y="43904"/>
                    <a:pt x="1210481" y="43119"/>
                  </a:cubicBezTo>
                  <a:lnTo>
                    <a:pt x="1210481" y="43119"/>
                  </a:lnTo>
                  <a:cubicBezTo>
                    <a:pt x="1209697" y="42335"/>
                    <a:pt x="1208913" y="42335"/>
                    <a:pt x="1208129" y="41551"/>
                  </a:cubicBezTo>
                  <a:cubicBezTo>
                    <a:pt x="1206561" y="40768"/>
                    <a:pt x="1204209" y="36848"/>
                    <a:pt x="1201857" y="32928"/>
                  </a:cubicBezTo>
                  <a:cubicBezTo>
                    <a:pt x="1197937" y="26656"/>
                    <a:pt x="1194017" y="18816"/>
                    <a:pt x="1193233" y="18032"/>
                  </a:cubicBezTo>
                  <a:cubicBezTo>
                    <a:pt x="1186177" y="17248"/>
                    <a:pt x="1132082" y="4704"/>
                    <a:pt x="1116402" y="784"/>
                  </a:cubicBezTo>
                  <a:lnTo>
                    <a:pt x="1115618" y="0"/>
                  </a:lnTo>
                  <a:lnTo>
                    <a:pt x="1021539" y="3920"/>
                  </a:lnTo>
                  <a:cubicBezTo>
                    <a:pt x="1012915" y="9408"/>
                    <a:pt x="979204" y="29792"/>
                    <a:pt x="957252" y="30576"/>
                  </a:cubicBezTo>
                  <a:cubicBezTo>
                    <a:pt x="951764" y="30576"/>
                    <a:pt x="933732" y="29792"/>
                    <a:pt x="910997" y="29792"/>
                  </a:cubicBezTo>
                  <a:cubicBezTo>
                    <a:pt x="845925" y="28224"/>
                    <a:pt x="733031" y="26656"/>
                    <a:pt x="709511" y="32928"/>
                  </a:cubicBezTo>
                  <a:cubicBezTo>
                    <a:pt x="709511" y="33711"/>
                    <a:pt x="707943" y="33711"/>
                    <a:pt x="707943" y="33711"/>
                  </a:cubicBezTo>
                  <a:cubicBezTo>
                    <a:pt x="691479" y="39984"/>
                    <a:pt x="666392" y="44688"/>
                    <a:pt x="646008" y="47823"/>
                  </a:cubicBezTo>
                  <a:cubicBezTo>
                    <a:pt x="633464" y="50175"/>
                    <a:pt x="623272" y="51743"/>
                    <a:pt x="618568" y="53311"/>
                  </a:cubicBezTo>
                  <a:cubicBezTo>
                    <a:pt x="606808" y="57231"/>
                    <a:pt x="585641" y="54095"/>
                    <a:pt x="570745" y="47823"/>
                  </a:cubicBezTo>
                  <a:cubicBezTo>
                    <a:pt x="567609" y="46255"/>
                    <a:pt x="564473" y="45471"/>
                    <a:pt x="562121" y="43904"/>
                  </a:cubicBezTo>
                  <a:cubicBezTo>
                    <a:pt x="559769" y="43119"/>
                    <a:pt x="557417" y="40768"/>
                    <a:pt x="555065" y="39200"/>
                  </a:cubicBezTo>
                  <a:lnTo>
                    <a:pt x="555065" y="39200"/>
                  </a:lnTo>
                  <a:cubicBezTo>
                    <a:pt x="552713" y="36848"/>
                    <a:pt x="550361" y="33711"/>
                    <a:pt x="548009" y="31360"/>
                  </a:cubicBezTo>
                  <a:cubicBezTo>
                    <a:pt x="542521" y="25088"/>
                    <a:pt x="537033" y="18816"/>
                    <a:pt x="529977" y="21952"/>
                  </a:cubicBezTo>
                  <a:cubicBezTo>
                    <a:pt x="525273" y="24304"/>
                    <a:pt x="514297" y="30576"/>
                    <a:pt x="503322" y="38415"/>
                  </a:cubicBezTo>
                  <a:cubicBezTo>
                    <a:pt x="482938" y="52527"/>
                    <a:pt x="458634" y="68991"/>
                    <a:pt x="442954" y="69775"/>
                  </a:cubicBezTo>
                  <a:lnTo>
                    <a:pt x="442954" y="69775"/>
                  </a:lnTo>
                  <a:lnTo>
                    <a:pt x="441386" y="69775"/>
                  </a:lnTo>
                  <a:lnTo>
                    <a:pt x="440602" y="69775"/>
                  </a:lnTo>
                  <a:cubicBezTo>
                    <a:pt x="425707" y="69775"/>
                    <a:pt x="417867" y="57231"/>
                    <a:pt x="410027" y="46255"/>
                  </a:cubicBezTo>
                  <a:cubicBezTo>
                    <a:pt x="405323" y="39200"/>
                    <a:pt x="400619" y="32144"/>
                    <a:pt x="396699" y="32144"/>
                  </a:cubicBezTo>
                  <a:cubicBezTo>
                    <a:pt x="387291" y="32144"/>
                    <a:pt x="382587" y="32144"/>
                    <a:pt x="378667" y="32928"/>
                  </a:cubicBezTo>
                  <a:cubicBezTo>
                    <a:pt x="374747" y="32928"/>
                    <a:pt x="369259" y="33711"/>
                    <a:pt x="360635" y="34496"/>
                  </a:cubicBezTo>
                  <a:cubicBezTo>
                    <a:pt x="352012" y="35280"/>
                    <a:pt x="345740" y="36848"/>
                    <a:pt x="340252" y="39200"/>
                  </a:cubicBezTo>
                  <a:cubicBezTo>
                    <a:pt x="335548" y="40768"/>
                    <a:pt x="332412" y="43119"/>
                    <a:pt x="330844" y="45471"/>
                  </a:cubicBezTo>
                  <a:cubicBezTo>
                    <a:pt x="328492" y="47823"/>
                    <a:pt x="328492" y="47823"/>
                    <a:pt x="328492" y="48607"/>
                  </a:cubicBezTo>
                  <a:cubicBezTo>
                    <a:pt x="326924" y="50959"/>
                    <a:pt x="326140" y="54879"/>
                    <a:pt x="320652" y="62719"/>
                  </a:cubicBezTo>
                  <a:cubicBezTo>
                    <a:pt x="312812" y="76831"/>
                    <a:pt x="286156" y="94079"/>
                    <a:pt x="266557" y="106623"/>
                  </a:cubicBezTo>
                  <a:cubicBezTo>
                    <a:pt x="260285" y="111327"/>
                    <a:pt x="254013" y="114463"/>
                    <a:pt x="250877" y="116814"/>
                  </a:cubicBezTo>
                  <a:lnTo>
                    <a:pt x="250093" y="117599"/>
                  </a:lnTo>
                  <a:cubicBezTo>
                    <a:pt x="243821" y="122303"/>
                    <a:pt x="236765" y="126222"/>
                    <a:pt x="231277" y="129358"/>
                  </a:cubicBezTo>
                  <a:cubicBezTo>
                    <a:pt x="229709" y="130142"/>
                    <a:pt x="228141" y="130926"/>
                    <a:pt x="227357" y="131710"/>
                  </a:cubicBezTo>
                  <a:cubicBezTo>
                    <a:pt x="219517" y="135630"/>
                    <a:pt x="210893" y="137982"/>
                    <a:pt x="204621" y="137982"/>
                  </a:cubicBezTo>
                  <a:lnTo>
                    <a:pt x="196782" y="137982"/>
                  </a:lnTo>
                  <a:cubicBezTo>
                    <a:pt x="192862" y="137198"/>
                    <a:pt x="188158" y="137198"/>
                    <a:pt x="184238" y="137198"/>
                  </a:cubicBezTo>
                  <a:cubicBezTo>
                    <a:pt x="185806" y="138766"/>
                    <a:pt x="186590" y="141118"/>
                    <a:pt x="188158" y="143470"/>
                  </a:cubicBezTo>
                  <a:cubicBezTo>
                    <a:pt x="192862" y="152878"/>
                    <a:pt x="199133" y="162286"/>
                    <a:pt x="200701" y="172478"/>
                  </a:cubicBezTo>
                  <a:lnTo>
                    <a:pt x="200701" y="173262"/>
                  </a:lnTo>
                  <a:cubicBezTo>
                    <a:pt x="202269" y="185806"/>
                    <a:pt x="197565" y="188942"/>
                    <a:pt x="189726" y="194429"/>
                  </a:cubicBezTo>
                  <a:cubicBezTo>
                    <a:pt x="186590" y="196782"/>
                    <a:pt x="183454" y="199133"/>
                    <a:pt x="179534" y="203053"/>
                  </a:cubicBezTo>
                  <a:cubicBezTo>
                    <a:pt x="175614" y="207757"/>
                    <a:pt x="171694" y="215597"/>
                    <a:pt x="167774" y="223437"/>
                  </a:cubicBezTo>
                  <a:cubicBezTo>
                    <a:pt x="159934" y="239117"/>
                    <a:pt x="151310" y="255581"/>
                    <a:pt x="139550" y="255581"/>
                  </a:cubicBezTo>
                  <a:cubicBezTo>
                    <a:pt x="130926" y="255581"/>
                    <a:pt x="126222" y="253229"/>
                    <a:pt x="121518" y="250093"/>
                  </a:cubicBezTo>
                  <a:cubicBezTo>
                    <a:pt x="119166" y="248525"/>
                    <a:pt x="116031" y="246957"/>
                    <a:pt x="111327" y="246173"/>
                  </a:cubicBezTo>
                  <a:cubicBezTo>
                    <a:pt x="108191" y="244605"/>
                    <a:pt x="105839" y="243821"/>
                    <a:pt x="103487" y="243037"/>
                  </a:cubicBezTo>
                  <a:cubicBezTo>
                    <a:pt x="103487" y="243821"/>
                    <a:pt x="102703" y="244605"/>
                    <a:pt x="101135" y="246957"/>
                  </a:cubicBezTo>
                  <a:lnTo>
                    <a:pt x="100351" y="246957"/>
                  </a:lnTo>
                  <a:cubicBezTo>
                    <a:pt x="97999" y="249309"/>
                    <a:pt x="95647" y="251661"/>
                    <a:pt x="94079" y="254013"/>
                  </a:cubicBezTo>
                  <a:cubicBezTo>
                    <a:pt x="87023" y="262637"/>
                    <a:pt x="81535" y="268909"/>
                    <a:pt x="68207" y="273613"/>
                  </a:cubicBezTo>
                  <a:cubicBezTo>
                    <a:pt x="61151" y="275965"/>
                    <a:pt x="57231" y="279885"/>
                    <a:pt x="53311" y="283805"/>
                  </a:cubicBezTo>
                  <a:cubicBezTo>
                    <a:pt x="49391" y="287725"/>
                    <a:pt x="45471" y="290860"/>
                    <a:pt x="39983" y="293996"/>
                  </a:cubicBezTo>
                  <a:cubicBezTo>
                    <a:pt x="33712" y="297916"/>
                    <a:pt x="28224" y="297916"/>
                    <a:pt x="22736" y="297916"/>
                  </a:cubicBezTo>
                  <a:cubicBezTo>
                    <a:pt x="18032" y="297916"/>
                    <a:pt x="14112" y="297916"/>
                    <a:pt x="9408" y="301836"/>
                  </a:cubicBezTo>
                  <a:cubicBezTo>
                    <a:pt x="6272" y="304972"/>
                    <a:pt x="3136" y="307324"/>
                    <a:pt x="0" y="308892"/>
                  </a:cubicBezTo>
                  <a:cubicBezTo>
                    <a:pt x="2352" y="309676"/>
                    <a:pt x="3920" y="309676"/>
                    <a:pt x="4704" y="310460"/>
                  </a:cubicBezTo>
                  <a:cubicBezTo>
                    <a:pt x="16464" y="313596"/>
                    <a:pt x="18816" y="313596"/>
                    <a:pt x="18816" y="330844"/>
                  </a:cubicBezTo>
                  <a:cubicBezTo>
                    <a:pt x="18816" y="340252"/>
                    <a:pt x="18032" y="376315"/>
                    <a:pt x="18032" y="399835"/>
                  </a:cubicBezTo>
                  <a:cubicBezTo>
                    <a:pt x="47039" y="403755"/>
                    <a:pt x="79183" y="406107"/>
                    <a:pt x="94863" y="406107"/>
                  </a:cubicBezTo>
                  <a:cubicBezTo>
                    <a:pt x="122302" y="406107"/>
                    <a:pt x="323004" y="562905"/>
                    <a:pt x="323004" y="562905"/>
                  </a:cubicBezTo>
                  <a:lnTo>
                    <a:pt x="327708" y="593481"/>
                  </a:lnTo>
                  <a:cubicBezTo>
                    <a:pt x="327708" y="593481"/>
                    <a:pt x="528409" y="693047"/>
                    <a:pt x="539385" y="700103"/>
                  </a:cubicBezTo>
                  <a:cubicBezTo>
                    <a:pt x="550361" y="707943"/>
                    <a:pt x="632680" y="869445"/>
                    <a:pt x="644440" y="892181"/>
                  </a:cubicBezTo>
                  <a:cubicBezTo>
                    <a:pt x="656984" y="914917"/>
                    <a:pt x="617784" y="979988"/>
                    <a:pt x="621704" y="1006643"/>
                  </a:cubicBezTo>
                  <a:cubicBezTo>
                    <a:pt x="624056" y="1023107"/>
                    <a:pt x="675015" y="1143842"/>
                    <a:pt x="717351" y="1241840"/>
                  </a:cubicBezTo>
                  <a:cubicBezTo>
                    <a:pt x="745575" y="1229297"/>
                    <a:pt x="899237" y="1179121"/>
                    <a:pt x="950196" y="1159522"/>
                  </a:cubicBezTo>
                  <a:close/>
                </a:path>
              </a:pathLst>
            </a:custGeom>
            <a:grpFill/>
            <a:ln w="1678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="" xmlns:a16="http://schemas.microsoft.com/office/drawing/2014/main" id="{AC4B550E-4AED-4979-92D9-7E2A1A66076C}"/>
                </a:ext>
              </a:extLst>
            </p:cNvPr>
            <p:cNvSpPr/>
            <p:nvPr/>
          </p:nvSpPr>
          <p:spPr>
            <a:xfrm>
              <a:off x="2161880" y="3668299"/>
              <a:ext cx="1716938" cy="1238705"/>
            </a:xfrm>
            <a:custGeom>
              <a:avLst/>
              <a:gdLst>
                <a:gd name="connsiteX0" fmla="*/ 950196 w 1716938"/>
                <a:gd name="connsiteY0" fmla="*/ 1159522 h 1238704"/>
                <a:gd name="connsiteX1" fmla="*/ 950196 w 1716938"/>
                <a:gd name="connsiteY1" fmla="*/ 1159522 h 1238704"/>
                <a:gd name="connsiteX2" fmla="*/ 1031731 w 1716938"/>
                <a:gd name="connsiteY2" fmla="*/ 1102290 h 1238704"/>
                <a:gd name="connsiteX3" fmla="*/ 1083474 w 1716938"/>
                <a:gd name="connsiteY3" fmla="*/ 1063875 h 1238704"/>
                <a:gd name="connsiteX4" fmla="*/ 1099154 w 1716938"/>
                <a:gd name="connsiteY4" fmla="*/ 1057603 h 1238704"/>
                <a:gd name="connsiteX5" fmla="*/ 1120322 w 1716938"/>
                <a:gd name="connsiteY5" fmla="*/ 1048979 h 1238704"/>
                <a:gd name="connsiteX6" fmla="*/ 1223809 w 1716938"/>
                <a:gd name="connsiteY6" fmla="*/ 996452 h 1238704"/>
                <a:gd name="connsiteX7" fmla="*/ 1224593 w 1716938"/>
                <a:gd name="connsiteY7" fmla="*/ 996452 h 1238704"/>
                <a:gd name="connsiteX8" fmla="*/ 1324943 w 1716938"/>
                <a:gd name="connsiteY8" fmla="*/ 920404 h 1238704"/>
                <a:gd name="connsiteX9" fmla="*/ 1347679 w 1716938"/>
                <a:gd name="connsiteY9" fmla="*/ 902373 h 1238704"/>
                <a:gd name="connsiteX10" fmla="*/ 1371199 w 1716938"/>
                <a:gd name="connsiteY10" fmla="*/ 878853 h 1238704"/>
                <a:gd name="connsiteX11" fmla="*/ 1492717 w 1716938"/>
                <a:gd name="connsiteY11" fmla="*/ 766742 h 1238704"/>
                <a:gd name="connsiteX12" fmla="*/ 1494285 w 1716938"/>
                <a:gd name="connsiteY12" fmla="*/ 765959 h 1238704"/>
                <a:gd name="connsiteX13" fmla="*/ 1495069 w 1716938"/>
                <a:gd name="connsiteY13" fmla="*/ 765175 h 1238704"/>
                <a:gd name="connsiteX14" fmla="*/ 1720858 w 1716938"/>
                <a:gd name="connsiteY14" fmla="*/ 678936 h 1238704"/>
                <a:gd name="connsiteX15" fmla="*/ 1713018 w 1716938"/>
                <a:gd name="connsiteY15" fmla="*/ 670312 h 1238704"/>
                <a:gd name="connsiteX16" fmla="*/ 1713018 w 1716938"/>
                <a:gd name="connsiteY16" fmla="*/ 669528 h 1238704"/>
                <a:gd name="connsiteX17" fmla="*/ 1662059 w 1716938"/>
                <a:gd name="connsiteY17" fmla="*/ 613080 h 1238704"/>
                <a:gd name="connsiteX18" fmla="*/ 1625996 w 1716938"/>
                <a:gd name="connsiteY18" fmla="*/ 570745 h 1238704"/>
                <a:gd name="connsiteX19" fmla="*/ 1625996 w 1716938"/>
                <a:gd name="connsiteY19" fmla="*/ 569961 h 1238704"/>
                <a:gd name="connsiteX20" fmla="*/ 1623644 w 1716938"/>
                <a:gd name="connsiteY20" fmla="*/ 559769 h 1238704"/>
                <a:gd name="connsiteX21" fmla="*/ 1621292 w 1716938"/>
                <a:gd name="connsiteY21" fmla="*/ 545657 h 1238704"/>
                <a:gd name="connsiteX22" fmla="*/ 1613452 w 1716938"/>
                <a:gd name="connsiteY22" fmla="*/ 454714 h 1238704"/>
                <a:gd name="connsiteX23" fmla="*/ 1607180 w 1716938"/>
                <a:gd name="connsiteY23" fmla="*/ 431195 h 1238704"/>
                <a:gd name="connsiteX24" fmla="*/ 1611884 w 1716938"/>
                <a:gd name="connsiteY24" fmla="*/ 387291 h 1238704"/>
                <a:gd name="connsiteX25" fmla="*/ 1612668 w 1716938"/>
                <a:gd name="connsiteY25" fmla="*/ 387291 h 1238704"/>
                <a:gd name="connsiteX26" fmla="*/ 1612668 w 1716938"/>
                <a:gd name="connsiteY26" fmla="*/ 386507 h 1238704"/>
                <a:gd name="connsiteX27" fmla="*/ 1628348 w 1716938"/>
                <a:gd name="connsiteY27" fmla="*/ 371611 h 1238704"/>
                <a:gd name="connsiteX28" fmla="*/ 1638539 w 1716938"/>
                <a:gd name="connsiteY28" fmla="*/ 362204 h 1238704"/>
                <a:gd name="connsiteX29" fmla="*/ 1629916 w 1716938"/>
                <a:gd name="connsiteY29" fmla="*/ 358284 h 1238704"/>
                <a:gd name="connsiteX30" fmla="*/ 1570332 w 1716938"/>
                <a:gd name="connsiteY30" fmla="*/ 333196 h 1238704"/>
                <a:gd name="connsiteX31" fmla="*/ 1507613 w 1716938"/>
                <a:gd name="connsiteY31" fmla="*/ 319868 h 1238704"/>
                <a:gd name="connsiteX32" fmla="*/ 1451166 w 1716938"/>
                <a:gd name="connsiteY32" fmla="*/ 339468 h 1238704"/>
                <a:gd name="connsiteX33" fmla="*/ 1422158 w 1716938"/>
                <a:gd name="connsiteY33" fmla="*/ 355147 h 1238704"/>
                <a:gd name="connsiteX34" fmla="*/ 1401774 w 1716938"/>
                <a:gd name="connsiteY34" fmla="*/ 366124 h 1238704"/>
                <a:gd name="connsiteX35" fmla="*/ 1339839 w 1716938"/>
                <a:gd name="connsiteY35" fmla="*/ 371611 h 1238704"/>
                <a:gd name="connsiteX36" fmla="*/ 1321023 w 1716938"/>
                <a:gd name="connsiteY36" fmla="*/ 366124 h 1238704"/>
                <a:gd name="connsiteX37" fmla="*/ 1286528 w 1716938"/>
                <a:gd name="connsiteY37" fmla="*/ 326924 h 1238704"/>
                <a:gd name="connsiteX38" fmla="*/ 1281824 w 1716938"/>
                <a:gd name="connsiteY38" fmla="*/ 307324 h 1238704"/>
                <a:gd name="connsiteX39" fmla="*/ 1251248 w 1716938"/>
                <a:gd name="connsiteY39" fmla="*/ 240685 h 1238704"/>
                <a:gd name="connsiteX40" fmla="*/ 1250464 w 1716938"/>
                <a:gd name="connsiteY40" fmla="*/ 239901 h 1238704"/>
                <a:gd name="connsiteX41" fmla="*/ 1198721 w 1716938"/>
                <a:gd name="connsiteY41" fmla="*/ 191294 h 1238704"/>
                <a:gd name="connsiteX42" fmla="*/ 1204209 w 1716938"/>
                <a:gd name="connsiteY42" fmla="*/ 170126 h 1238704"/>
                <a:gd name="connsiteX43" fmla="*/ 1212833 w 1716938"/>
                <a:gd name="connsiteY43" fmla="*/ 166206 h 1238704"/>
                <a:gd name="connsiteX44" fmla="*/ 1244976 w 1716938"/>
                <a:gd name="connsiteY44" fmla="*/ 130926 h 1238704"/>
                <a:gd name="connsiteX45" fmla="*/ 1244192 w 1716938"/>
                <a:gd name="connsiteY45" fmla="*/ 43119 h 1238704"/>
                <a:gd name="connsiteX46" fmla="*/ 1223809 w 1716938"/>
                <a:gd name="connsiteY46" fmla="*/ 46255 h 1238704"/>
                <a:gd name="connsiteX47" fmla="*/ 1219105 w 1716938"/>
                <a:gd name="connsiteY47" fmla="*/ 45471 h 1238704"/>
                <a:gd name="connsiteX48" fmla="*/ 1219105 w 1716938"/>
                <a:gd name="connsiteY48" fmla="*/ 45471 h 1238704"/>
                <a:gd name="connsiteX49" fmla="*/ 1210481 w 1716938"/>
                <a:gd name="connsiteY49" fmla="*/ 43119 h 1238704"/>
                <a:gd name="connsiteX50" fmla="*/ 1210481 w 1716938"/>
                <a:gd name="connsiteY50" fmla="*/ 43119 h 1238704"/>
                <a:gd name="connsiteX51" fmla="*/ 1208129 w 1716938"/>
                <a:gd name="connsiteY51" fmla="*/ 41551 h 1238704"/>
                <a:gd name="connsiteX52" fmla="*/ 1201857 w 1716938"/>
                <a:gd name="connsiteY52" fmla="*/ 32928 h 1238704"/>
                <a:gd name="connsiteX53" fmla="*/ 1193233 w 1716938"/>
                <a:gd name="connsiteY53" fmla="*/ 18032 h 1238704"/>
                <a:gd name="connsiteX54" fmla="*/ 1116402 w 1716938"/>
                <a:gd name="connsiteY54" fmla="*/ 784 h 1238704"/>
                <a:gd name="connsiteX55" fmla="*/ 1115618 w 1716938"/>
                <a:gd name="connsiteY55" fmla="*/ 0 h 1238704"/>
                <a:gd name="connsiteX56" fmla="*/ 1021539 w 1716938"/>
                <a:gd name="connsiteY56" fmla="*/ 3920 h 1238704"/>
                <a:gd name="connsiteX57" fmla="*/ 957252 w 1716938"/>
                <a:gd name="connsiteY57" fmla="*/ 30576 h 1238704"/>
                <a:gd name="connsiteX58" fmla="*/ 910997 w 1716938"/>
                <a:gd name="connsiteY58" fmla="*/ 29792 h 1238704"/>
                <a:gd name="connsiteX59" fmla="*/ 709511 w 1716938"/>
                <a:gd name="connsiteY59" fmla="*/ 32928 h 1238704"/>
                <a:gd name="connsiteX60" fmla="*/ 707943 w 1716938"/>
                <a:gd name="connsiteY60" fmla="*/ 33711 h 1238704"/>
                <a:gd name="connsiteX61" fmla="*/ 646008 w 1716938"/>
                <a:gd name="connsiteY61" fmla="*/ 47823 h 1238704"/>
                <a:gd name="connsiteX62" fmla="*/ 618568 w 1716938"/>
                <a:gd name="connsiteY62" fmla="*/ 53311 h 1238704"/>
                <a:gd name="connsiteX63" fmla="*/ 570745 w 1716938"/>
                <a:gd name="connsiteY63" fmla="*/ 47823 h 1238704"/>
                <a:gd name="connsiteX64" fmla="*/ 562121 w 1716938"/>
                <a:gd name="connsiteY64" fmla="*/ 43904 h 1238704"/>
                <a:gd name="connsiteX65" fmla="*/ 555065 w 1716938"/>
                <a:gd name="connsiteY65" fmla="*/ 39200 h 1238704"/>
                <a:gd name="connsiteX66" fmla="*/ 555065 w 1716938"/>
                <a:gd name="connsiteY66" fmla="*/ 39200 h 1238704"/>
                <a:gd name="connsiteX67" fmla="*/ 548009 w 1716938"/>
                <a:gd name="connsiteY67" fmla="*/ 31360 h 1238704"/>
                <a:gd name="connsiteX68" fmla="*/ 529977 w 1716938"/>
                <a:gd name="connsiteY68" fmla="*/ 21952 h 1238704"/>
                <a:gd name="connsiteX69" fmla="*/ 503322 w 1716938"/>
                <a:gd name="connsiteY69" fmla="*/ 38415 h 1238704"/>
                <a:gd name="connsiteX70" fmla="*/ 442954 w 1716938"/>
                <a:gd name="connsiteY70" fmla="*/ 69775 h 1238704"/>
                <a:gd name="connsiteX71" fmla="*/ 442954 w 1716938"/>
                <a:gd name="connsiteY71" fmla="*/ 69775 h 1238704"/>
                <a:gd name="connsiteX72" fmla="*/ 441386 w 1716938"/>
                <a:gd name="connsiteY72" fmla="*/ 69775 h 1238704"/>
                <a:gd name="connsiteX73" fmla="*/ 440602 w 1716938"/>
                <a:gd name="connsiteY73" fmla="*/ 69775 h 1238704"/>
                <a:gd name="connsiteX74" fmla="*/ 410027 w 1716938"/>
                <a:gd name="connsiteY74" fmla="*/ 46255 h 1238704"/>
                <a:gd name="connsiteX75" fmla="*/ 396699 w 1716938"/>
                <a:gd name="connsiteY75" fmla="*/ 32144 h 1238704"/>
                <a:gd name="connsiteX76" fmla="*/ 378667 w 1716938"/>
                <a:gd name="connsiteY76" fmla="*/ 32928 h 1238704"/>
                <a:gd name="connsiteX77" fmla="*/ 360635 w 1716938"/>
                <a:gd name="connsiteY77" fmla="*/ 34496 h 1238704"/>
                <a:gd name="connsiteX78" fmla="*/ 340252 w 1716938"/>
                <a:gd name="connsiteY78" fmla="*/ 39200 h 1238704"/>
                <a:gd name="connsiteX79" fmla="*/ 330844 w 1716938"/>
                <a:gd name="connsiteY79" fmla="*/ 45471 h 1238704"/>
                <a:gd name="connsiteX80" fmla="*/ 328492 w 1716938"/>
                <a:gd name="connsiteY80" fmla="*/ 48607 h 1238704"/>
                <a:gd name="connsiteX81" fmla="*/ 320652 w 1716938"/>
                <a:gd name="connsiteY81" fmla="*/ 62719 h 1238704"/>
                <a:gd name="connsiteX82" fmla="*/ 266557 w 1716938"/>
                <a:gd name="connsiteY82" fmla="*/ 106623 h 1238704"/>
                <a:gd name="connsiteX83" fmla="*/ 250877 w 1716938"/>
                <a:gd name="connsiteY83" fmla="*/ 116814 h 1238704"/>
                <a:gd name="connsiteX84" fmla="*/ 250093 w 1716938"/>
                <a:gd name="connsiteY84" fmla="*/ 117599 h 1238704"/>
                <a:gd name="connsiteX85" fmla="*/ 231277 w 1716938"/>
                <a:gd name="connsiteY85" fmla="*/ 129358 h 1238704"/>
                <a:gd name="connsiteX86" fmla="*/ 227357 w 1716938"/>
                <a:gd name="connsiteY86" fmla="*/ 131710 h 1238704"/>
                <a:gd name="connsiteX87" fmla="*/ 204621 w 1716938"/>
                <a:gd name="connsiteY87" fmla="*/ 137982 h 1238704"/>
                <a:gd name="connsiteX88" fmla="*/ 196782 w 1716938"/>
                <a:gd name="connsiteY88" fmla="*/ 137982 h 1238704"/>
                <a:gd name="connsiteX89" fmla="*/ 184238 w 1716938"/>
                <a:gd name="connsiteY89" fmla="*/ 137198 h 1238704"/>
                <a:gd name="connsiteX90" fmla="*/ 188158 w 1716938"/>
                <a:gd name="connsiteY90" fmla="*/ 143470 h 1238704"/>
                <a:gd name="connsiteX91" fmla="*/ 200701 w 1716938"/>
                <a:gd name="connsiteY91" fmla="*/ 172478 h 1238704"/>
                <a:gd name="connsiteX92" fmla="*/ 200701 w 1716938"/>
                <a:gd name="connsiteY92" fmla="*/ 173262 h 1238704"/>
                <a:gd name="connsiteX93" fmla="*/ 189726 w 1716938"/>
                <a:gd name="connsiteY93" fmla="*/ 194429 h 1238704"/>
                <a:gd name="connsiteX94" fmla="*/ 179534 w 1716938"/>
                <a:gd name="connsiteY94" fmla="*/ 203053 h 1238704"/>
                <a:gd name="connsiteX95" fmla="*/ 167774 w 1716938"/>
                <a:gd name="connsiteY95" fmla="*/ 223437 h 1238704"/>
                <a:gd name="connsiteX96" fmla="*/ 139550 w 1716938"/>
                <a:gd name="connsiteY96" fmla="*/ 255581 h 1238704"/>
                <a:gd name="connsiteX97" fmla="*/ 121518 w 1716938"/>
                <a:gd name="connsiteY97" fmla="*/ 250093 h 1238704"/>
                <a:gd name="connsiteX98" fmla="*/ 111327 w 1716938"/>
                <a:gd name="connsiteY98" fmla="*/ 246173 h 1238704"/>
                <a:gd name="connsiteX99" fmla="*/ 103487 w 1716938"/>
                <a:gd name="connsiteY99" fmla="*/ 243037 h 1238704"/>
                <a:gd name="connsiteX100" fmla="*/ 101135 w 1716938"/>
                <a:gd name="connsiteY100" fmla="*/ 246957 h 1238704"/>
                <a:gd name="connsiteX101" fmla="*/ 100351 w 1716938"/>
                <a:gd name="connsiteY101" fmla="*/ 246957 h 1238704"/>
                <a:gd name="connsiteX102" fmla="*/ 94079 w 1716938"/>
                <a:gd name="connsiteY102" fmla="*/ 254013 h 1238704"/>
                <a:gd name="connsiteX103" fmla="*/ 68207 w 1716938"/>
                <a:gd name="connsiteY103" fmla="*/ 273613 h 1238704"/>
                <a:gd name="connsiteX104" fmla="*/ 53311 w 1716938"/>
                <a:gd name="connsiteY104" fmla="*/ 283805 h 1238704"/>
                <a:gd name="connsiteX105" fmla="*/ 39983 w 1716938"/>
                <a:gd name="connsiteY105" fmla="*/ 293996 h 1238704"/>
                <a:gd name="connsiteX106" fmla="*/ 22736 w 1716938"/>
                <a:gd name="connsiteY106" fmla="*/ 297916 h 1238704"/>
                <a:gd name="connsiteX107" fmla="*/ 9408 w 1716938"/>
                <a:gd name="connsiteY107" fmla="*/ 301836 h 1238704"/>
                <a:gd name="connsiteX108" fmla="*/ 0 w 1716938"/>
                <a:gd name="connsiteY108" fmla="*/ 308892 h 1238704"/>
                <a:gd name="connsiteX109" fmla="*/ 4704 w 1716938"/>
                <a:gd name="connsiteY109" fmla="*/ 310460 h 1238704"/>
                <a:gd name="connsiteX110" fmla="*/ 18816 w 1716938"/>
                <a:gd name="connsiteY110" fmla="*/ 330844 h 1238704"/>
                <a:gd name="connsiteX111" fmla="*/ 18032 w 1716938"/>
                <a:gd name="connsiteY111" fmla="*/ 399835 h 1238704"/>
                <a:gd name="connsiteX112" fmla="*/ 94863 w 1716938"/>
                <a:gd name="connsiteY112" fmla="*/ 406107 h 1238704"/>
                <a:gd name="connsiteX113" fmla="*/ 323004 w 1716938"/>
                <a:gd name="connsiteY113" fmla="*/ 562905 h 1238704"/>
                <a:gd name="connsiteX114" fmla="*/ 327708 w 1716938"/>
                <a:gd name="connsiteY114" fmla="*/ 593481 h 1238704"/>
                <a:gd name="connsiteX115" fmla="*/ 539385 w 1716938"/>
                <a:gd name="connsiteY115" fmla="*/ 700103 h 1238704"/>
                <a:gd name="connsiteX116" fmla="*/ 644440 w 1716938"/>
                <a:gd name="connsiteY116" fmla="*/ 892181 h 1238704"/>
                <a:gd name="connsiteX117" fmla="*/ 621704 w 1716938"/>
                <a:gd name="connsiteY117" fmla="*/ 1006643 h 1238704"/>
                <a:gd name="connsiteX118" fmla="*/ 717351 w 1716938"/>
                <a:gd name="connsiteY118" fmla="*/ 1241840 h 1238704"/>
                <a:gd name="connsiteX119" fmla="*/ 950196 w 1716938"/>
                <a:gd name="connsiteY119" fmla="*/ 1159522 h 123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1716938" h="1238704">
                  <a:moveTo>
                    <a:pt x="950196" y="1159522"/>
                  </a:moveTo>
                  <a:lnTo>
                    <a:pt x="950196" y="1159522"/>
                  </a:lnTo>
                  <a:cubicBezTo>
                    <a:pt x="980772" y="1146978"/>
                    <a:pt x="1008211" y="1123458"/>
                    <a:pt x="1031731" y="1102290"/>
                  </a:cubicBezTo>
                  <a:cubicBezTo>
                    <a:pt x="1050547" y="1085042"/>
                    <a:pt x="1067795" y="1069363"/>
                    <a:pt x="1083474" y="1063875"/>
                  </a:cubicBezTo>
                  <a:cubicBezTo>
                    <a:pt x="1087394" y="1063091"/>
                    <a:pt x="1092882" y="1059955"/>
                    <a:pt x="1099154" y="1057603"/>
                  </a:cubicBezTo>
                  <a:cubicBezTo>
                    <a:pt x="1106210" y="1054467"/>
                    <a:pt x="1113266" y="1051331"/>
                    <a:pt x="1120322" y="1048979"/>
                  </a:cubicBezTo>
                  <a:cubicBezTo>
                    <a:pt x="1158738" y="1031731"/>
                    <a:pt x="1208129" y="1005859"/>
                    <a:pt x="1223809" y="996452"/>
                  </a:cubicBezTo>
                  <a:lnTo>
                    <a:pt x="1224593" y="996452"/>
                  </a:lnTo>
                  <a:cubicBezTo>
                    <a:pt x="1239488" y="987828"/>
                    <a:pt x="1293584" y="945492"/>
                    <a:pt x="1324943" y="920404"/>
                  </a:cubicBezTo>
                  <a:cubicBezTo>
                    <a:pt x="1335919" y="911781"/>
                    <a:pt x="1343759" y="905509"/>
                    <a:pt x="1347679" y="902373"/>
                  </a:cubicBezTo>
                  <a:cubicBezTo>
                    <a:pt x="1350815" y="900021"/>
                    <a:pt x="1359439" y="891397"/>
                    <a:pt x="1371199" y="878853"/>
                  </a:cubicBezTo>
                  <a:cubicBezTo>
                    <a:pt x="1399422" y="849061"/>
                    <a:pt x="1446462" y="800454"/>
                    <a:pt x="1492717" y="766742"/>
                  </a:cubicBezTo>
                  <a:lnTo>
                    <a:pt x="1494285" y="765959"/>
                  </a:lnTo>
                  <a:lnTo>
                    <a:pt x="1495069" y="765175"/>
                  </a:lnTo>
                  <a:cubicBezTo>
                    <a:pt x="1599340" y="732247"/>
                    <a:pt x="1686363" y="694615"/>
                    <a:pt x="1720858" y="678936"/>
                  </a:cubicBezTo>
                  <a:cubicBezTo>
                    <a:pt x="1718506" y="676583"/>
                    <a:pt x="1716155" y="673448"/>
                    <a:pt x="1713018" y="670312"/>
                  </a:cubicBezTo>
                  <a:lnTo>
                    <a:pt x="1713018" y="669528"/>
                  </a:lnTo>
                  <a:cubicBezTo>
                    <a:pt x="1698123" y="649928"/>
                    <a:pt x="1678523" y="629544"/>
                    <a:pt x="1662059" y="613080"/>
                  </a:cubicBezTo>
                  <a:cubicBezTo>
                    <a:pt x="1644027" y="595049"/>
                    <a:pt x="1629132" y="579369"/>
                    <a:pt x="1625996" y="570745"/>
                  </a:cubicBezTo>
                  <a:lnTo>
                    <a:pt x="1625996" y="569961"/>
                  </a:lnTo>
                  <a:cubicBezTo>
                    <a:pt x="1625212" y="567609"/>
                    <a:pt x="1624428" y="564473"/>
                    <a:pt x="1623644" y="559769"/>
                  </a:cubicBezTo>
                  <a:cubicBezTo>
                    <a:pt x="1622860" y="555849"/>
                    <a:pt x="1622076" y="550361"/>
                    <a:pt x="1621292" y="545657"/>
                  </a:cubicBezTo>
                  <a:cubicBezTo>
                    <a:pt x="1617372" y="518218"/>
                    <a:pt x="1613452" y="475098"/>
                    <a:pt x="1613452" y="454714"/>
                  </a:cubicBezTo>
                  <a:cubicBezTo>
                    <a:pt x="1613452" y="445306"/>
                    <a:pt x="1610316" y="437466"/>
                    <a:pt x="1607180" y="431195"/>
                  </a:cubicBezTo>
                  <a:cubicBezTo>
                    <a:pt x="1600124" y="416299"/>
                    <a:pt x="1594636" y="405323"/>
                    <a:pt x="1611884" y="387291"/>
                  </a:cubicBezTo>
                  <a:lnTo>
                    <a:pt x="1612668" y="387291"/>
                  </a:lnTo>
                  <a:lnTo>
                    <a:pt x="1612668" y="386507"/>
                  </a:lnTo>
                  <a:cubicBezTo>
                    <a:pt x="1618156" y="381019"/>
                    <a:pt x="1623644" y="375531"/>
                    <a:pt x="1628348" y="371611"/>
                  </a:cubicBezTo>
                  <a:cubicBezTo>
                    <a:pt x="1633836" y="366907"/>
                    <a:pt x="1637756" y="363771"/>
                    <a:pt x="1638539" y="362204"/>
                  </a:cubicBezTo>
                  <a:cubicBezTo>
                    <a:pt x="1638539" y="362204"/>
                    <a:pt x="1636187" y="361420"/>
                    <a:pt x="1629916" y="358284"/>
                  </a:cubicBezTo>
                  <a:cubicBezTo>
                    <a:pt x="1615804" y="351228"/>
                    <a:pt x="1593852" y="341820"/>
                    <a:pt x="1570332" y="333196"/>
                  </a:cubicBezTo>
                  <a:cubicBezTo>
                    <a:pt x="1547597" y="325356"/>
                    <a:pt x="1524077" y="319084"/>
                    <a:pt x="1507613" y="319868"/>
                  </a:cubicBezTo>
                  <a:cubicBezTo>
                    <a:pt x="1484093" y="320652"/>
                    <a:pt x="1469981" y="328492"/>
                    <a:pt x="1451166" y="339468"/>
                  </a:cubicBezTo>
                  <a:cubicBezTo>
                    <a:pt x="1443326" y="344172"/>
                    <a:pt x="1433918" y="349660"/>
                    <a:pt x="1422158" y="355147"/>
                  </a:cubicBezTo>
                  <a:cubicBezTo>
                    <a:pt x="1415102" y="359067"/>
                    <a:pt x="1408046" y="362204"/>
                    <a:pt x="1401774" y="366124"/>
                  </a:cubicBezTo>
                  <a:cubicBezTo>
                    <a:pt x="1376687" y="379451"/>
                    <a:pt x="1364927" y="385723"/>
                    <a:pt x="1339839" y="371611"/>
                  </a:cubicBezTo>
                  <a:cubicBezTo>
                    <a:pt x="1332783" y="367691"/>
                    <a:pt x="1326511" y="366907"/>
                    <a:pt x="1321023" y="366124"/>
                  </a:cubicBezTo>
                  <a:cubicBezTo>
                    <a:pt x="1305344" y="364555"/>
                    <a:pt x="1294368" y="363771"/>
                    <a:pt x="1286528" y="326924"/>
                  </a:cubicBezTo>
                  <a:cubicBezTo>
                    <a:pt x="1284176" y="319868"/>
                    <a:pt x="1283392" y="313596"/>
                    <a:pt x="1281824" y="307324"/>
                  </a:cubicBezTo>
                  <a:cubicBezTo>
                    <a:pt x="1274768" y="274397"/>
                    <a:pt x="1270848" y="255581"/>
                    <a:pt x="1251248" y="240685"/>
                  </a:cubicBezTo>
                  <a:lnTo>
                    <a:pt x="1250464" y="239901"/>
                  </a:lnTo>
                  <a:cubicBezTo>
                    <a:pt x="1231649" y="225005"/>
                    <a:pt x="1205777" y="205406"/>
                    <a:pt x="1198721" y="191294"/>
                  </a:cubicBezTo>
                  <a:cubicBezTo>
                    <a:pt x="1194017" y="181886"/>
                    <a:pt x="1194801" y="174830"/>
                    <a:pt x="1204209" y="170126"/>
                  </a:cubicBezTo>
                  <a:cubicBezTo>
                    <a:pt x="1207345" y="168558"/>
                    <a:pt x="1209697" y="167774"/>
                    <a:pt x="1212833" y="166206"/>
                  </a:cubicBezTo>
                  <a:cubicBezTo>
                    <a:pt x="1224593" y="161502"/>
                    <a:pt x="1236352" y="156014"/>
                    <a:pt x="1244976" y="130926"/>
                  </a:cubicBezTo>
                  <a:cubicBezTo>
                    <a:pt x="1252816" y="108191"/>
                    <a:pt x="1248112" y="66639"/>
                    <a:pt x="1244192" y="43119"/>
                  </a:cubicBezTo>
                  <a:cubicBezTo>
                    <a:pt x="1237920" y="45471"/>
                    <a:pt x="1230081" y="46255"/>
                    <a:pt x="1223809" y="46255"/>
                  </a:cubicBezTo>
                  <a:cubicBezTo>
                    <a:pt x="1222241" y="46255"/>
                    <a:pt x="1220673" y="45471"/>
                    <a:pt x="1219105" y="45471"/>
                  </a:cubicBezTo>
                  <a:lnTo>
                    <a:pt x="1219105" y="45471"/>
                  </a:lnTo>
                  <a:cubicBezTo>
                    <a:pt x="1215969" y="44688"/>
                    <a:pt x="1212833" y="43904"/>
                    <a:pt x="1210481" y="43119"/>
                  </a:cubicBezTo>
                  <a:lnTo>
                    <a:pt x="1210481" y="43119"/>
                  </a:lnTo>
                  <a:cubicBezTo>
                    <a:pt x="1209697" y="42335"/>
                    <a:pt x="1208913" y="42335"/>
                    <a:pt x="1208129" y="41551"/>
                  </a:cubicBezTo>
                  <a:cubicBezTo>
                    <a:pt x="1206561" y="40768"/>
                    <a:pt x="1204209" y="36848"/>
                    <a:pt x="1201857" y="32928"/>
                  </a:cubicBezTo>
                  <a:cubicBezTo>
                    <a:pt x="1197937" y="26656"/>
                    <a:pt x="1194017" y="18816"/>
                    <a:pt x="1193233" y="18032"/>
                  </a:cubicBezTo>
                  <a:cubicBezTo>
                    <a:pt x="1186177" y="17248"/>
                    <a:pt x="1132082" y="4704"/>
                    <a:pt x="1116402" y="784"/>
                  </a:cubicBezTo>
                  <a:lnTo>
                    <a:pt x="1115618" y="0"/>
                  </a:lnTo>
                  <a:lnTo>
                    <a:pt x="1021539" y="3920"/>
                  </a:lnTo>
                  <a:cubicBezTo>
                    <a:pt x="1012915" y="9408"/>
                    <a:pt x="979204" y="29792"/>
                    <a:pt x="957252" y="30576"/>
                  </a:cubicBezTo>
                  <a:cubicBezTo>
                    <a:pt x="951764" y="30576"/>
                    <a:pt x="933732" y="29792"/>
                    <a:pt x="910997" y="29792"/>
                  </a:cubicBezTo>
                  <a:cubicBezTo>
                    <a:pt x="845925" y="28224"/>
                    <a:pt x="733031" y="26656"/>
                    <a:pt x="709511" y="32928"/>
                  </a:cubicBezTo>
                  <a:cubicBezTo>
                    <a:pt x="709511" y="33711"/>
                    <a:pt x="707943" y="33711"/>
                    <a:pt x="707943" y="33711"/>
                  </a:cubicBezTo>
                  <a:cubicBezTo>
                    <a:pt x="691479" y="39984"/>
                    <a:pt x="666392" y="44688"/>
                    <a:pt x="646008" y="47823"/>
                  </a:cubicBezTo>
                  <a:cubicBezTo>
                    <a:pt x="633464" y="50175"/>
                    <a:pt x="623272" y="51743"/>
                    <a:pt x="618568" y="53311"/>
                  </a:cubicBezTo>
                  <a:cubicBezTo>
                    <a:pt x="606808" y="57231"/>
                    <a:pt x="585641" y="54095"/>
                    <a:pt x="570745" y="47823"/>
                  </a:cubicBezTo>
                  <a:cubicBezTo>
                    <a:pt x="567609" y="46255"/>
                    <a:pt x="564473" y="45471"/>
                    <a:pt x="562121" y="43904"/>
                  </a:cubicBezTo>
                  <a:cubicBezTo>
                    <a:pt x="559769" y="43119"/>
                    <a:pt x="557417" y="40768"/>
                    <a:pt x="555065" y="39200"/>
                  </a:cubicBezTo>
                  <a:lnTo>
                    <a:pt x="555065" y="39200"/>
                  </a:lnTo>
                  <a:cubicBezTo>
                    <a:pt x="552713" y="36848"/>
                    <a:pt x="550361" y="33711"/>
                    <a:pt x="548009" y="31360"/>
                  </a:cubicBezTo>
                  <a:cubicBezTo>
                    <a:pt x="542521" y="25088"/>
                    <a:pt x="537033" y="18816"/>
                    <a:pt x="529977" y="21952"/>
                  </a:cubicBezTo>
                  <a:cubicBezTo>
                    <a:pt x="525273" y="24304"/>
                    <a:pt x="514297" y="30576"/>
                    <a:pt x="503322" y="38415"/>
                  </a:cubicBezTo>
                  <a:cubicBezTo>
                    <a:pt x="482938" y="52527"/>
                    <a:pt x="458634" y="68991"/>
                    <a:pt x="442954" y="69775"/>
                  </a:cubicBezTo>
                  <a:lnTo>
                    <a:pt x="442954" y="69775"/>
                  </a:lnTo>
                  <a:lnTo>
                    <a:pt x="441386" y="69775"/>
                  </a:lnTo>
                  <a:lnTo>
                    <a:pt x="440602" y="69775"/>
                  </a:lnTo>
                  <a:cubicBezTo>
                    <a:pt x="425707" y="69775"/>
                    <a:pt x="417867" y="57231"/>
                    <a:pt x="410027" y="46255"/>
                  </a:cubicBezTo>
                  <a:cubicBezTo>
                    <a:pt x="405323" y="39200"/>
                    <a:pt x="400619" y="32144"/>
                    <a:pt x="396699" y="32144"/>
                  </a:cubicBezTo>
                  <a:cubicBezTo>
                    <a:pt x="387291" y="32144"/>
                    <a:pt x="382587" y="32144"/>
                    <a:pt x="378667" y="32928"/>
                  </a:cubicBezTo>
                  <a:cubicBezTo>
                    <a:pt x="374747" y="32928"/>
                    <a:pt x="369259" y="33711"/>
                    <a:pt x="360635" y="34496"/>
                  </a:cubicBezTo>
                  <a:cubicBezTo>
                    <a:pt x="352012" y="35280"/>
                    <a:pt x="345740" y="36848"/>
                    <a:pt x="340252" y="39200"/>
                  </a:cubicBezTo>
                  <a:cubicBezTo>
                    <a:pt x="335548" y="40768"/>
                    <a:pt x="332412" y="43119"/>
                    <a:pt x="330844" y="45471"/>
                  </a:cubicBezTo>
                  <a:cubicBezTo>
                    <a:pt x="328492" y="47823"/>
                    <a:pt x="328492" y="47823"/>
                    <a:pt x="328492" y="48607"/>
                  </a:cubicBezTo>
                  <a:cubicBezTo>
                    <a:pt x="326924" y="50959"/>
                    <a:pt x="326140" y="54879"/>
                    <a:pt x="320652" y="62719"/>
                  </a:cubicBezTo>
                  <a:cubicBezTo>
                    <a:pt x="312812" y="76831"/>
                    <a:pt x="286156" y="94079"/>
                    <a:pt x="266557" y="106623"/>
                  </a:cubicBezTo>
                  <a:cubicBezTo>
                    <a:pt x="260285" y="111327"/>
                    <a:pt x="254013" y="114463"/>
                    <a:pt x="250877" y="116814"/>
                  </a:cubicBezTo>
                  <a:lnTo>
                    <a:pt x="250093" y="117599"/>
                  </a:lnTo>
                  <a:cubicBezTo>
                    <a:pt x="243821" y="122303"/>
                    <a:pt x="236765" y="126222"/>
                    <a:pt x="231277" y="129358"/>
                  </a:cubicBezTo>
                  <a:cubicBezTo>
                    <a:pt x="229709" y="130142"/>
                    <a:pt x="228141" y="130926"/>
                    <a:pt x="227357" y="131710"/>
                  </a:cubicBezTo>
                  <a:cubicBezTo>
                    <a:pt x="219517" y="135630"/>
                    <a:pt x="210893" y="137982"/>
                    <a:pt x="204621" y="137982"/>
                  </a:cubicBezTo>
                  <a:lnTo>
                    <a:pt x="196782" y="137982"/>
                  </a:lnTo>
                  <a:cubicBezTo>
                    <a:pt x="192862" y="137198"/>
                    <a:pt x="188158" y="137198"/>
                    <a:pt x="184238" y="137198"/>
                  </a:cubicBezTo>
                  <a:cubicBezTo>
                    <a:pt x="185806" y="138766"/>
                    <a:pt x="186590" y="141118"/>
                    <a:pt x="188158" y="143470"/>
                  </a:cubicBezTo>
                  <a:cubicBezTo>
                    <a:pt x="192862" y="152878"/>
                    <a:pt x="199133" y="162286"/>
                    <a:pt x="200701" y="172478"/>
                  </a:cubicBezTo>
                  <a:lnTo>
                    <a:pt x="200701" y="173262"/>
                  </a:lnTo>
                  <a:cubicBezTo>
                    <a:pt x="202269" y="185806"/>
                    <a:pt x="197565" y="188942"/>
                    <a:pt x="189726" y="194429"/>
                  </a:cubicBezTo>
                  <a:cubicBezTo>
                    <a:pt x="186590" y="196782"/>
                    <a:pt x="183454" y="199133"/>
                    <a:pt x="179534" y="203053"/>
                  </a:cubicBezTo>
                  <a:cubicBezTo>
                    <a:pt x="175614" y="207757"/>
                    <a:pt x="171694" y="215597"/>
                    <a:pt x="167774" y="223437"/>
                  </a:cubicBezTo>
                  <a:cubicBezTo>
                    <a:pt x="159934" y="239117"/>
                    <a:pt x="151310" y="255581"/>
                    <a:pt x="139550" y="255581"/>
                  </a:cubicBezTo>
                  <a:cubicBezTo>
                    <a:pt x="130926" y="255581"/>
                    <a:pt x="126222" y="253229"/>
                    <a:pt x="121518" y="250093"/>
                  </a:cubicBezTo>
                  <a:cubicBezTo>
                    <a:pt x="119166" y="248525"/>
                    <a:pt x="116031" y="246957"/>
                    <a:pt x="111327" y="246173"/>
                  </a:cubicBezTo>
                  <a:cubicBezTo>
                    <a:pt x="108191" y="244605"/>
                    <a:pt x="105839" y="243821"/>
                    <a:pt x="103487" y="243037"/>
                  </a:cubicBezTo>
                  <a:cubicBezTo>
                    <a:pt x="103487" y="243821"/>
                    <a:pt x="102703" y="244605"/>
                    <a:pt x="101135" y="246957"/>
                  </a:cubicBezTo>
                  <a:lnTo>
                    <a:pt x="100351" y="246957"/>
                  </a:lnTo>
                  <a:cubicBezTo>
                    <a:pt x="97999" y="249309"/>
                    <a:pt x="95647" y="251661"/>
                    <a:pt x="94079" y="254013"/>
                  </a:cubicBezTo>
                  <a:cubicBezTo>
                    <a:pt x="87023" y="262637"/>
                    <a:pt x="81535" y="268909"/>
                    <a:pt x="68207" y="273613"/>
                  </a:cubicBezTo>
                  <a:cubicBezTo>
                    <a:pt x="61151" y="275965"/>
                    <a:pt x="57231" y="279885"/>
                    <a:pt x="53311" y="283805"/>
                  </a:cubicBezTo>
                  <a:cubicBezTo>
                    <a:pt x="49391" y="287725"/>
                    <a:pt x="45471" y="290860"/>
                    <a:pt x="39983" y="293996"/>
                  </a:cubicBezTo>
                  <a:cubicBezTo>
                    <a:pt x="33712" y="297916"/>
                    <a:pt x="28224" y="297916"/>
                    <a:pt x="22736" y="297916"/>
                  </a:cubicBezTo>
                  <a:cubicBezTo>
                    <a:pt x="18032" y="297916"/>
                    <a:pt x="14112" y="297916"/>
                    <a:pt x="9408" y="301836"/>
                  </a:cubicBezTo>
                  <a:cubicBezTo>
                    <a:pt x="6272" y="304972"/>
                    <a:pt x="3136" y="307324"/>
                    <a:pt x="0" y="308892"/>
                  </a:cubicBezTo>
                  <a:cubicBezTo>
                    <a:pt x="2352" y="309676"/>
                    <a:pt x="3920" y="309676"/>
                    <a:pt x="4704" y="310460"/>
                  </a:cubicBezTo>
                  <a:cubicBezTo>
                    <a:pt x="16464" y="313596"/>
                    <a:pt x="18816" y="313596"/>
                    <a:pt x="18816" y="330844"/>
                  </a:cubicBezTo>
                  <a:cubicBezTo>
                    <a:pt x="18816" y="340252"/>
                    <a:pt x="18032" y="376315"/>
                    <a:pt x="18032" y="399835"/>
                  </a:cubicBezTo>
                  <a:cubicBezTo>
                    <a:pt x="47039" y="403755"/>
                    <a:pt x="79183" y="406107"/>
                    <a:pt x="94863" y="406107"/>
                  </a:cubicBezTo>
                  <a:cubicBezTo>
                    <a:pt x="122302" y="406107"/>
                    <a:pt x="323004" y="562905"/>
                    <a:pt x="323004" y="562905"/>
                  </a:cubicBezTo>
                  <a:lnTo>
                    <a:pt x="327708" y="593481"/>
                  </a:lnTo>
                  <a:cubicBezTo>
                    <a:pt x="327708" y="593481"/>
                    <a:pt x="528409" y="693047"/>
                    <a:pt x="539385" y="700103"/>
                  </a:cubicBezTo>
                  <a:cubicBezTo>
                    <a:pt x="550361" y="707943"/>
                    <a:pt x="632680" y="869445"/>
                    <a:pt x="644440" y="892181"/>
                  </a:cubicBezTo>
                  <a:cubicBezTo>
                    <a:pt x="656984" y="914917"/>
                    <a:pt x="617784" y="979988"/>
                    <a:pt x="621704" y="1006643"/>
                  </a:cubicBezTo>
                  <a:cubicBezTo>
                    <a:pt x="624056" y="1023107"/>
                    <a:pt x="675015" y="1143842"/>
                    <a:pt x="717351" y="1241840"/>
                  </a:cubicBezTo>
                  <a:cubicBezTo>
                    <a:pt x="745575" y="1229297"/>
                    <a:pt x="899237" y="1179121"/>
                    <a:pt x="950196" y="1159522"/>
                  </a:cubicBezTo>
                </a:path>
              </a:pathLst>
            </a:custGeom>
            <a:grpFill/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="" xmlns:a16="http://schemas.microsoft.com/office/drawing/2014/main" id="{E21F675C-8D46-46AD-9BF2-4FBB4EE202C8}"/>
                </a:ext>
              </a:extLst>
            </p:cNvPr>
            <p:cNvSpPr/>
            <p:nvPr/>
          </p:nvSpPr>
          <p:spPr>
            <a:xfrm>
              <a:off x="3613621" y="2013108"/>
              <a:ext cx="2077574" cy="1340623"/>
            </a:xfrm>
            <a:custGeom>
              <a:avLst/>
              <a:gdLst>
                <a:gd name="connsiteX0" fmla="*/ 230702 w 2077573"/>
                <a:gd name="connsiteY0" fmla="*/ 74667 h 1340623"/>
                <a:gd name="connsiteX1" fmla="*/ 229134 w 2077573"/>
                <a:gd name="connsiteY1" fmla="*/ 84859 h 1340623"/>
                <a:gd name="connsiteX2" fmla="*/ 236974 w 2077573"/>
                <a:gd name="connsiteY2" fmla="*/ 91915 h 1340623"/>
                <a:gd name="connsiteX3" fmla="*/ 246381 w 2077573"/>
                <a:gd name="connsiteY3" fmla="*/ 104459 h 1340623"/>
                <a:gd name="connsiteX4" fmla="*/ 246381 w 2077573"/>
                <a:gd name="connsiteY4" fmla="*/ 112299 h 1340623"/>
                <a:gd name="connsiteX5" fmla="*/ 249517 w 2077573"/>
                <a:gd name="connsiteY5" fmla="*/ 156986 h 1340623"/>
                <a:gd name="connsiteX6" fmla="*/ 242461 w 2077573"/>
                <a:gd name="connsiteY6" fmla="*/ 189130 h 1340623"/>
                <a:gd name="connsiteX7" fmla="*/ 236190 w 2077573"/>
                <a:gd name="connsiteY7" fmla="*/ 203242 h 1340623"/>
                <a:gd name="connsiteX8" fmla="*/ 235406 w 2077573"/>
                <a:gd name="connsiteY8" fmla="*/ 210298 h 1340623"/>
                <a:gd name="connsiteX9" fmla="*/ 242461 w 2077573"/>
                <a:gd name="connsiteY9" fmla="*/ 222841 h 1340623"/>
                <a:gd name="connsiteX10" fmla="*/ 241677 w 2077573"/>
                <a:gd name="connsiteY10" fmla="*/ 249497 h 1340623"/>
                <a:gd name="connsiteX11" fmla="*/ 240110 w 2077573"/>
                <a:gd name="connsiteY11" fmla="*/ 259689 h 1340623"/>
                <a:gd name="connsiteX12" fmla="*/ 244814 w 2077573"/>
                <a:gd name="connsiteY12" fmla="*/ 275369 h 1340623"/>
                <a:gd name="connsiteX13" fmla="*/ 247165 w 2077573"/>
                <a:gd name="connsiteY13" fmla="*/ 277721 h 1340623"/>
                <a:gd name="connsiteX14" fmla="*/ 255789 w 2077573"/>
                <a:gd name="connsiteY14" fmla="*/ 290265 h 1340623"/>
                <a:gd name="connsiteX15" fmla="*/ 262061 w 2077573"/>
                <a:gd name="connsiteY15" fmla="*/ 303592 h 1340623"/>
                <a:gd name="connsiteX16" fmla="*/ 264413 w 2077573"/>
                <a:gd name="connsiteY16" fmla="*/ 325544 h 1340623"/>
                <a:gd name="connsiteX17" fmla="*/ 254221 w 2077573"/>
                <a:gd name="connsiteY17" fmla="*/ 345144 h 1340623"/>
                <a:gd name="connsiteX18" fmla="*/ 237757 w 2077573"/>
                <a:gd name="connsiteY18" fmla="*/ 354552 h 1340623"/>
                <a:gd name="connsiteX19" fmla="*/ 233054 w 2077573"/>
                <a:gd name="connsiteY19" fmla="*/ 355336 h 1340623"/>
                <a:gd name="connsiteX20" fmla="*/ 215806 w 2077573"/>
                <a:gd name="connsiteY20" fmla="*/ 347496 h 1340623"/>
                <a:gd name="connsiteX21" fmla="*/ 209534 w 2077573"/>
                <a:gd name="connsiteY21" fmla="*/ 342008 h 1340623"/>
                <a:gd name="connsiteX22" fmla="*/ 198558 w 2077573"/>
                <a:gd name="connsiteY22" fmla="*/ 342008 h 1340623"/>
                <a:gd name="connsiteX23" fmla="*/ 195422 w 2077573"/>
                <a:gd name="connsiteY23" fmla="*/ 343576 h 1340623"/>
                <a:gd name="connsiteX24" fmla="*/ 186014 w 2077573"/>
                <a:gd name="connsiteY24" fmla="*/ 349848 h 1340623"/>
                <a:gd name="connsiteX25" fmla="*/ 175822 w 2077573"/>
                <a:gd name="connsiteY25" fmla="*/ 356120 h 1340623"/>
                <a:gd name="connsiteX26" fmla="*/ 160142 w 2077573"/>
                <a:gd name="connsiteY26" fmla="*/ 359256 h 1340623"/>
                <a:gd name="connsiteX27" fmla="*/ 155439 w 2077573"/>
                <a:gd name="connsiteY27" fmla="*/ 360040 h 1340623"/>
                <a:gd name="connsiteX28" fmla="*/ 155439 w 2077573"/>
                <a:gd name="connsiteY28" fmla="*/ 360824 h 1340623"/>
                <a:gd name="connsiteX29" fmla="*/ 157007 w 2077573"/>
                <a:gd name="connsiteY29" fmla="*/ 364744 h 1340623"/>
                <a:gd name="connsiteX30" fmla="*/ 160927 w 2077573"/>
                <a:gd name="connsiteY30" fmla="*/ 369448 h 1340623"/>
                <a:gd name="connsiteX31" fmla="*/ 170335 w 2077573"/>
                <a:gd name="connsiteY31" fmla="*/ 378072 h 1340623"/>
                <a:gd name="connsiteX32" fmla="*/ 181310 w 2077573"/>
                <a:gd name="connsiteY32" fmla="*/ 394535 h 1340623"/>
                <a:gd name="connsiteX33" fmla="*/ 193070 w 2077573"/>
                <a:gd name="connsiteY33" fmla="*/ 421975 h 1340623"/>
                <a:gd name="connsiteX34" fmla="*/ 188366 w 2077573"/>
                <a:gd name="connsiteY34" fmla="*/ 436871 h 1340623"/>
                <a:gd name="connsiteX35" fmla="*/ 178174 w 2077573"/>
                <a:gd name="connsiteY35" fmla="*/ 443927 h 1340623"/>
                <a:gd name="connsiteX36" fmla="*/ 178174 w 2077573"/>
                <a:gd name="connsiteY36" fmla="*/ 444711 h 1340623"/>
                <a:gd name="connsiteX37" fmla="*/ 186014 w 2077573"/>
                <a:gd name="connsiteY37" fmla="*/ 458039 h 1340623"/>
                <a:gd name="connsiteX38" fmla="*/ 185230 w 2077573"/>
                <a:gd name="connsiteY38" fmla="*/ 474502 h 1340623"/>
                <a:gd name="connsiteX39" fmla="*/ 179742 w 2077573"/>
                <a:gd name="connsiteY39" fmla="*/ 479206 h 1340623"/>
                <a:gd name="connsiteX40" fmla="*/ 171118 w 2077573"/>
                <a:gd name="connsiteY40" fmla="*/ 488614 h 1340623"/>
                <a:gd name="connsiteX41" fmla="*/ 158575 w 2077573"/>
                <a:gd name="connsiteY41" fmla="*/ 501942 h 1340623"/>
                <a:gd name="connsiteX42" fmla="*/ 143679 w 2077573"/>
                <a:gd name="connsiteY42" fmla="*/ 509782 h 1340623"/>
                <a:gd name="connsiteX43" fmla="*/ 125647 w 2077573"/>
                <a:gd name="connsiteY43" fmla="*/ 504294 h 1340623"/>
                <a:gd name="connsiteX44" fmla="*/ 124079 w 2077573"/>
                <a:gd name="connsiteY44" fmla="*/ 494886 h 1340623"/>
                <a:gd name="connsiteX45" fmla="*/ 124079 w 2077573"/>
                <a:gd name="connsiteY45" fmla="*/ 490966 h 1340623"/>
                <a:gd name="connsiteX46" fmla="*/ 120943 w 2077573"/>
                <a:gd name="connsiteY46" fmla="*/ 474502 h 1340623"/>
                <a:gd name="connsiteX47" fmla="*/ 119375 w 2077573"/>
                <a:gd name="connsiteY47" fmla="*/ 464310 h 1340623"/>
                <a:gd name="connsiteX48" fmla="*/ 120943 w 2077573"/>
                <a:gd name="connsiteY48" fmla="*/ 440791 h 1340623"/>
                <a:gd name="connsiteX49" fmla="*/ 122511 w 2077573"/>
                <a:gd name="connsiteY49" fmla="*/ 432951 h 1340623"/>
                <a:gd name="connsiteX50" fmla="*/ 117023 w 2077573"/>
                <a:gd name="connsiteY50" fmla="*/ 425111 h 1340623"/>
                <a:gd name="connsiteX51" fmla="*/ 116239 w 2077573"/>
                <a:gd name="connsiteY51" fmla="*/ 425111 h 1340623"/>
                <a:gd name="connsiteX52" fmla="*/ 111535 w 2077573"/>
                <a:gd name="connsiteY52" fmla="*/ 458822 h 1340623"/>
                <a:gd name="connsiteX53" fmla="*/ 98207 w 2077573"/>
                <a:gd name="connsiteY53" fmla="*/ 484694 h 1340623"/>
                <a:gd name="connsiteX54" fmla="*/ 73120 w 2077573"/>
                <a:gd name="connsiteY54" fmla="*/ 516838 h 1340623"/>
                <a:gd name="connsiteX55" fmla="*/ 61360 w 2077573"/>
                <a:gd name="connsiteY55" fmla="*/ 525462 h 1340623"/>
                <a:gd name="connsiteX56" fmla="*/ 56656 w 2077573"/>
                <a:gd name="connsiteY56" fmla="*/ 528598 h 1340623"/>
                <a:gd name="connsiteX57" fmla="*/ 55088 w 2077573"/>
                <a:gd name="connsiteY57" fmla="*/ 549765 h 1340623"/>
                <a:gd name="connsiteX58" fmla="*/ 54304 w 2077573"/>
                <a:gd name="connsiteY58" fmla="*/ 550549 h 1340623"/>
                <a:gd name="connsiteX59" fmla="*/ 49600 w 2077573"/>
                <a:gd name="connsiteY59" fmla="*/ 556037 h 1340623"/>
                <a:gd name="connsiteX60" fmla="*/ 38624 w 2077573"/>
                <a:gd name="connsiteY60" fmla="*/ 568581 h 1340623"/>
                <a:gd name="connsiteX61" fmla="*/ 25296 w 2077573"/>
                <a:gd name="connsiteY61" fmla="*/ 577989 h 1340623"/>
                <a:gd name="connsiteX62" fmla="*/ 22160 w 2077573"/>
                <a:gd name="connsiteY62" fmla="*/ 577205 h 1340623"/>
                <a:gd name="connsiteX63" fmla="*/ 14320 w 2077573"/>
                <a:gd name="connsiteY63" fmla="*/ 576421 h 1340623"/>
                <a:gd name="connsiteX64" fmla="*/ 14320 w 2077573"/>
                <a:gd name="connsiteY64" fmla="*/ 576421 h 1340623"/>
                <a:gd name="connsiteX65" fmla="*/ 4128 w 2077573"/>
                <a:gd name="connsiteY65" fmla="*/ 577205 h 1340623"/>
                <a:gd name="connsiteX66" fmla="*/ 4128 w 2077573"/>
                <a:gd name="connsiteY66" fmla="*/ 577205 h 1340623"/>
                <a:gd name="connsiteX67" fmla="*/ 6480 w 2077573"/>
                <a:gd name="connsiteY67" fmla="*/ 581125 h 1340623"/>
                <a:gd name="connsiteX68" fmla="*/ 11184 w 2077573"/>
                <a:gd name="connsiteY68" fmla="*/ 588181 h 1340623"/>
                <a:gd name="connsiteX69" fmla="*/ 26864 w 2077573"/>
                <a:gd name="connsiteY69" fmla="*/ 628948 h 1340623"/>
                <a:gd name="connsiteX70" fmla="*/ 26864 w 2077573"/>
                <a:gd name="connsiteY70" fmla="*/ 629732 h 1340623"/>
                <a:gd name="connsiteX71" fmla="*/ 26864 w 2077573"/>
                <a:gd name="connsiteY71" fmla="*/ 630516 h 1340623"/>
                <a:gd name="connsiteX72" fmla="*/ 26864 w 2077573"/>
                <a:gd name="connsiteY72" fmla="*/ 637572 h 1340623"/>
                <a:gd name="connsiteX73" fmla="*/ 26080 w 2077573"/>
                <a:gd name="connsiteY73" fmla="*/ 645412 h 1340623"/>
                <a:gd name="connsiteX74" fmla="*/ 22944 w 2077573"/>
                <a:gd name="connsiteY74" fmla="*/ 680692 h 1340623"/>
                <a:gd name="connsiteX75" fmla="*/ 22944 w 2077573"/>
                <a:gd name="connsiteY75" fmla="*/ 681476 h 1340623"/>
                <a:gd name="connsiteX76" fmla="*/ 22944 w 2077573"/>
                <a:gd name="connsiteY76" fmla="*/ 681476 h 1340623"/>
                <a:gd name="connsiteX77" fmla="*/ 22160 w 2077573"/>
                <a:gd name="connsiteY77" fmla="*/ 682260 h 1340623"/>
                <a:gd name="connsiteX78" fmla="*/ 11184 w 2077573"/>
                <a:gd name="connsiteY78" fmla="*/ 698724 h 1340623"/>
                <a:gd name="connsiteX79" fmla="*/ 209 w 2077573"/>
                <a:gd name="connsiteY79" fmla="*/ 714403 h 1340623"/>
                <a:gd name="connsiteX80" fmla="*/ 2560 w 2077573"/>
                <a:gd name="connsiteY80" fmla="*/ 721459 h 1340623"/>
                <a:gd name="connsiteX81" fmla="*/ 8048 w 2077573"/>
                <a:gd name="connsiteY81" fmla="*/ 736355 h 1340623"/>
                <a:gd name="connsiteX82" fmla="*/ 8048 w 2077573"/>
                <a:gd name="connsiteY82" fmla="*/ 737139 h 1340623"/>
                <a:gd name="connsiteX83" fmla="*/ 8832 w 2077573"/>
                <a:gd name="connsiteY83" fmla="*/ 766931 h 1340623"/>
                <a:gd name="connsiteX84" fmla="*/ 8048 w 2077573"/>
                <a:gd name="connsiteY84" fmla="*/ 777123 h 1340623"/>
                <a:gd name="connsiteX85" fmla="*/ 8048 w 2077573"/>
                <a:gd name="connsiteY85" fmla="*/ 777907 h 1340623"/>
                <a:gd name="connsiteX86" fmla="*/ 8832 w 2077573"/>
                <a:gd name="connsiteY86" fmla="*/ 781043 h 1340623"/>
                <a:gd name="connsiteX87" fmla="*/ 70768 w 2077573"/>
                <a:gd name="connsiteY87" fmla="*/ 810050 h 1340623"/>
                <a:gd name="connsiteX88" fmla="*/ 128783 w 2077573"/>
                <a:gd name="connsiteY88" fmla="*/ 837490 h 1340623"/>
                <a:gd name="connsiteX89" fmla="*/ 163278 w 2077573"/>
                <a:gd name="connsiteY89" fmla="*/ 850818 h 1340623"/>
                <a:gd name="connsiteX90" fmla="*/ 195422 w 2077573"/>
                <a:gd name="connsiteY90" fmla="*/ 868065 h 1340623"/>
                <a:gd name="connsiteX91" fmla="*/ 196206 w 2077573"/>
                <a:gd name="connsiteY91" fmla="*/ 868849 h 1340623"/>
                <a:gd name="connsiteX92" fmla="*/ 200126 w 2077573"/>
                <a:gd name="connsiteY92" fmla="*/ 875121 h 1340623"/>
                <a:gd name="connsiteX93" fmla="*/ 202478 w 2077573"/>
                <a:gd name="connsiteY93" fmla="*/ 881393 h 1340623"/>
                <a:gd name="connsiteX94" fmla="*/ 193070 w 2077573"/>
                <a:gd name="connsiteY94" fmla="*/ 910401 h 1340623"/>
                <a:gd name="connsiteX95" fmla="*/ 193070 w 2077573"/>
                <a:gd name="connsiteY95" fmla="*/ 910401 h 1340623"/>
                <a:gd name="connsiteX96" fmla="*/ 187582 w 2077573"/>
                <a:gd name="connsiteY96" fmla="*/ 915105 h 1340623"/>
                <a:gd name="connsiteX97" fmla="*/ 169550 w 2077573"/>
                <a:gd name="connsiteY97" fmla="*/ 937057 h 1340623"/>
                <a:gd name="connsiteX98" fmla="*/ 167982 w 2077573"/>
                <a:gd name="connsiteY98" fmla="*/ 958224 h 1340623"/>
                <a:gd name="connsiteX99" fmla="*/ 163278 w 2077573"/>
                <a:gd name="connsiteY99" fmla="*/ 961360 h 1340623"/>
                <a:gd name="connsiteX100" fmla="*/ 164062 w 2077573"/>
                <a:gd name="connsiteY100" fmla="*/ 962144 h 1340623"/>
                <a:gd name="connsiteX101" fmla="*/ 202478 w 2077573"/>
                <a:gd name="connsiteY101" fmla="*/ 987232 h 1340623"/>
                <a:gd name="connsiteX102" fmla="*/ 253437 w 2077573"/>
                <a:gd name="connsiteY102" fmla="*/ 1027215 h 1340623"/>
                <a:gd name="connsiteX103" fmla="*/ 253437 w 2077573"/>
                <a:gd name="connsiteY103" fmla="*/ 1027999 h 1340623"/>
                <a:gd name="connsiteX104" fmla="*/ 253437 w 2077573"/>
                <a:gd name="connsiteY104" fmla="*/ 1028783 h 1340623"/>
                <a:gd name="connsiteX105" fmla="*/ 251085 w 2077573"/>
                <a:gd name="connsiteY105" fmla="*/ 1041327 h 1340623"/>
                <a:gd name="connsiteX106" fmla="*/ 250301 w 2077573"/>
                <a:gd name="connsiteY106" fmla="*/ 1045247 h 1340623"/>
                <a:gd name="connsiteX107" fmla="*/ 262061 w 2077573"/>
                <a:gd name="connsiteY107" fmla="*/ 1057007 h 1340623"/>
                <a:gd name="connsiteX108" fmla="*/ 264413 w 2077573"/>
                <a:gd name="connsiteY108" fmla="*/ 1057791 h 1340623"/>
                <a:gd name="connsiteX109" fmla="*/ 276957 w 2077573"/>
                <a:gd name="connsiteY109" fmla="*/ 1060927 h 1340623"/>
                <a:gd name="connsiteX110" fmla="*/ 288717 w 2077573"/>
                <a:gd name="connsiteY110" fmla="*/ 1064063 h 1340623"/>
                <a:gd name="connsiteX111" fmla="*/ 325564 w 2077573"/>
                <a:gd name="connsiteY111" fmla="*/ 1070335 h 1340623"/>
                <a:gd name="connsiteX112" fmla="*/ 334972 w 2077573"/>
                <a:gd name="connsiteY112" fmla="*/ 1075039 h 1340623"/>
                <a:gd name="connsiteX113" fmla="*/ 338892 w 2077573"/>
                <a:gd name="connsiteY113" fmla="*/ 1082879 h 1340623"/>
                <a:gd name="connsiteX114" fmla="*/ 338892 w 2077573"/>
                <a:gd name="connsiteY114" fmla="*/ 1090719 h 1340623"/>
                <a:gd name="connsiteX115" fmla="*/ 327916 w 2077573"/>
                <a:gd name="connsiteY115" fmla="*/ 1112670 h 1340623"/>
                <a:gd name="connsiteX116" fmla="*/ 327916 w 2077573"/>
                <a:gd name="connsiteY116" fmla="*/ 1113454 h 1340623"/>
                <a:gd name="connsiteX117" fmla="*/ 315373 w 2077573"/>
                <a:gd name="connsiteY117" fmla="*/ 1118942 h 1340623"/>
                <a:gd name="connsiteX118" fmla="*/ 310669 w 2077573"/>
                <a:gd name="connsiteY118" fmla="*/ 1120510 h 1340623"/>
                <a:gd name="connsiteX119" fmla="*/ 316156 w 2077573"/>
                <a:gd name="connsiteY119" fmla="*/ 1125998 h 1340623"/>
                <a:gd name="connsiteX120" fmla="*/ 337324 w 2077573"/>
                <a:gd name="connsiteY120" fmla="*/ 1214589 h 1340623"/>
                <a:gd name="connsiteX121" fmla="*/ 337324 w 2077573"/>
                <a:gd name="connsiteY121" fmla="*/ 1218509 h 1340623"/>
                <a:gd name="connsiteX122" fmla="*/ 334972 w 2077573"/>
                <a:gd name="connsiteY122" fmla="*/ 1221645 h 1340623"/>
                <a:gd name="connsiteX123" fmla="*/ 327133 w 2077573"/>
                <a:gd name="connsiteY123" fmla="*/ 1240461 h 1340623"/>
                <a:gd name="connsiteX124" fmla="*/ 327133 w 2077573"/>
                <a:gd name="connsiteY124" fmla="*/ 1240461 h 1340623"/>
                <a:gd name="connsiteX125" fmla="*/ 338108 w 2077573"/>
                <a:gd name="connsiteY125" fmla="*/ 1242029 h 1340623"/>
                <a:gd name="connsiteX126" fmla="*/ 350652 w 2077573"/>
                <a:gd name="connsiteY126" fmla="*/ 1244381 h 1340623"/>
                <a:gd name="connsiteX127" fmla="*/ 407099 w 2077573"/>
                <a:gd name="connsiteY127" fmla="*/ 1249085 h 1340623"/>
                <a:gd name="connsiteX128" fmla="*/ 444731 w 2077573"/>
                <a:gd name="connsiteY128" fmla="*/ 1265548 h 1340623"/>
                <a:gd name="connsiteX129" fmla="*/ 468251 w 2077573"/>
                <a:gd name="connsiteY129" fmla="*/ 1286716 h 1340623"/>
                <a:gd name="connsiteX130" fmla="*/ 477659 w 2077573"/>
                <a:gd name="connsiteY130" fmla="*/ 1274172 h 1340623"/>
                <a:gd name="connsiteX131" fmla="*/ 487851 w 2077573"/>
                <a:gd name="connsiteY131" fmla="*/ 1269468 h 1340623"/>
                <a:gd name="connsiteX132" fmla="*/ 500394 w 2077573"/>
                <a:gd name="connsiteY132" fmla="*/ 1271036 h 1340623"/>
                <a:gd name="connsiteX133" fmla="*/ 508234 w 2077573"/>
                <a:gd name="connsiteY133" fmla="*/ 1278876 h 1340623"/>
                <a:gd name="connsiteX134" fmla="*/ 507450 w 2077573"/>
                <a:gd name="connsiteY134" fmla="*/ 1296908 h 1340623"/>
                <a:gd name="connsiteX135" fmla="*/ 505882 w 2077573"/>
                <a:gd name="connsiteY135" fmla="*/ 1303180 h 1340623"/>
                <a:gd name="connsiteX136" fmla="*/ 518426 w 2077573"/>
                <a:gd name="connsiteY136" fmla="*/ 1303964 h 1340623"/>
                <a:gd name="connsiteX137" fmla="*/ 551354 w 2077573"/>
                <a:gd name="connsiteY137" fmla="*/ 1301612 h 1340623"/>
                <a:gd name="connsiteX138" fmla="*/ 577225 w 2077573"/>
                <a:gd name="connsiteY138" fmla="*/ 1299260 h 1340623"/>
                <a:gd name="connsiteX139" fmla="*/ 601529 w 2077573"/>
                <a:gd name="connsiteY139" fmla="*/ 1307100 h 1340623"/>
                <a:gd name="connsiteX140" fmla="*/ 627401 w 2077573"/>
                <a:gd name="connsiteY140" fmla="*/ 1314156 h 1340623"/>
                <a:gd name="connsiteX141" fmla="*/ 671304 w 2077573"/>
                <a:gd name="connsiteY141" fmla="*/ 1311804 h 1340623"/>
                <a:gd name="connsiteX142" fmla="*/ 679928 w 2077573"/>
                <a:gd name="connsiteY142" fmla="*/ 1308668 h 1340623"/>
                <a:gd name="connsiteX143" fmla="*/ 682280 w 2077573"/>
                <a:gd name="connsiteY143" fmla="*/ 1318076 h 1340623"/>
                <a:gd name="connsiteX144" fmla="*/ 687768 w 2077573"/>
                <a:gd name="connsiteY144" fmla="*/ 1336892 h 1340623"/>
                <a:gd name="connsiteX145" fmla="*/ 722264 w 2077573"/>
                <a:gd name="connsiteY145" fmla="*/ 1332972 h 1340623"/>
                <a:gd name="connsiteX146" fmla="*/ 726183 w 2077573"/>
                <a:gd name="connsiteY146" fmla="*/ 1334540 h 1340623"/>
                <a:gd name="connsiteX147" fmla="*/ 753623 w 2077573"/>
                <a:gd name="connsiteY147" fmla="*/ 1343947 h 1340623"/>
                <a:gd name="connsiteX148" fmla="*/ 754407 w 2077573"/>
                <a:gd name="connsiteY148" fmla="*/ 1343947 h 1340623"/>
                <a:gd name="connsiteX149" fmla="*/ 767735 w 2077573"/>
                <a:gd name="connsiteY149" fmla="*/ 1341596 h 1340623"/>
                <a:gd name="connsiteX150" fmla="*/ 770871 w 2077573"/>
                <a:gd name="connsiteY150" fmla="*/ 1340027 h 1340623"/>
                <a:gd name="connsiteX151" fmla="*/ 785767 w 2077573"/>
                <a:gd name="connsiteY151" fmla="*/ 1333756 h 1340623"/>
                <a:gd name="connsiteX152" fmla="*/ 792039 w 2077573"/>
                <a:gd name="connsiteY152" fmla="*/ 1330620 h 1340623"/>
                <a:gd name="connsiteX153" fmla="*/ 800663 w 2077573"/>
                <a:gd name="connsiteY153" fmla="*/ 1318076 h 1340623"/>
                <a:gd name="connsiteX154" fmla="*/ 801447 w 2077573"/>
                <a:gd name="connsiteY154" fmla="*/ 1317292 h 1340623"/>
                <a:gd name="connsiteX155" fmla="*/ 822614 w 2077573"/>
                <a:gd name="connsiteY155" fmla="*/ 1287500 h 1340623"/>
                <a:gd name="connsiteX156" fmla="*/ 836726 w 2077573"/>
                <a:gd name="connsiteY156" fmla="*/ 1278876 h 1340623"/>
                <a:gd name="connsiteX157" fmla="*/ 864166 w 2077573"/>
                <a:gd name="connsiteY157" fmla="*/ 1267116 h 1340623"/>
                <a:gd name="connsiteX158" fmla="*/ 864166 w 2077573"/>
                <a:gd name="connsiteY158" fmla="*/ 1267116 h 1340623"/>
                <a:gd name="connsiteX159" fmla="*/ 864166 w 2077573"/>
                <a:gd name="connsiteY159" fmla="*/ 1267116 h 1340623"/>
                <a:gd name="connsiteX160" fmla="*/ 875142 w 2077573"/>
                <a:gd name="connsiteY160" fmla="*/ 1262412 h 1340623"/>
                <a:gd name="connsiteX161" fmla="*/ 885333 w 2077573"/>
                <a:gd name="connsiteY161" fmla="*/ 1256925 h 1340623"/>
                <a:gd name="connsiteX162" fmla="*/ 916693 w 2077573"/>
                <a:gd name="connsiteY162" fmla="*/ 1232621 h 1340623"/>
                <a:gd name="connsiteX163" fmla="*/ 919045 w 2077573"/>
                <a:gd name="connsiteY163" fmla="*/ 1222429 h 1340623"/>
                <a:gd name="connsiteX164" fmla="*/ 949621 w 2077573"/>
                <a:gd name="connsiteY164" fmla="*/ 1169902 h 1340623"/>
                <a:gd name="connsiteX165" fmla="*/ 984116 w 2077573"/>
                <a:gd name="connsiteY165" fmla="*/ 1170686 h 1340623"/>
                <a:gd name="connsiteX166" fmla="*/ 993524 w 2077573"/>
                <a:gd name="connsiteY166" fmla="*/ 1170686 h 1340623"/>
                <a:gd name="connsiteX167" fmla="*/ 1005284 w 2077573"/>
                <a:gd name="connsiteY167" fmla="*/ 1165198 h 1340623"/>
                <a:gd name="connsiteX168" fmla="*/ 1038211 w 2077573"/>
                <a:gd name="connsiteY168" fmla="*/ 1155006 h 1340623"/>
                <a:gd name="connsiteX169" fmla="*/ 1052323 w 2077573"/>
                <a:gd name="connsiteY169" fmla="*/ 1151086 h 1340623"/>
                <a:gd name="connsiteX170" fmla="*/ 1053891 w 2077573"/>
                <a:gd name="connsiteY170" fmla="*/ 1149518 h 1340623"/>
                <a:gd name="connsiteX171" fmla="*/ 1053891 w 2077573"/>
                <a:gd name="connsiteY171" fmla="*/ 1148734 h 1340623"/>
                <a:gd name="connsiteX172" fmla="*/ 1053891 w 2077573"/>
                <a:gd name="connsiteY172" fmla="*/ 1147950 h 1340623"/>
                <a:gd name="connsiteX173" fmla="*/ 1068787 w 2077573"/>
                <a:gd name="connsiteY173" fmla="*/ 1133838 h 1340623"/>
                <a:gd name="connsiteX174" fmla="*/ 1082899 w 2077573"/>
                <a:gd name="connsiteY174" fmla="*/ 1148734 h 1340623"/>
                <a:gd name="connsiteX175" fmla="*/ 1082899 w 2077573"/>
                <a:gd name="connsiteY175" fmla="*/ 1148734 h 1340623"/>
                <a:gd name="connsiteX176" fmla="*/ 1084467 w 2077573"/>
                <a:gd name="connsiteY176" fmla="*/ 1163630 h 1340623"/>
                <a:gd name="connsiteX177" fmla="*/ 1089955 w 2077573"/>
                <a:gd name="connsiteY177" fmla="*/ 1183230 h 1340623"/>
                <a:gd name="connsiteX178" fmla="*/ 1093875 w 2077573"/>
                <a:gd name="connsiteY178" fmla="*/ 1188717 h 1340623"/>
                <a:gd name="connsiteX179" fmla="*/ 1115043 w 2077573"/>
                <a:gd name="connsiteY179" fmla="*/ 1225565 h 1340623"/>
                <a:gd name="connsiteX180" fmla="*/ 1115043 w 2077573"/>
                <a:gd name="connsiteY180" fmla="*/ 1225565 h 1340623"/>
                <a:gd name="connsiteX181" fmla="*/ 1117395 w 2077573"/>
                <a:gd name="connsiteY181" fmla="*/ 1232621 h 1340623"/>
                <a:gd name="connsiteX182" fmla="*/ 1120530 w 2077573"/>
                <a:gd name="connsiteY182" fmla="*/ 1240461 h 1340623"/>
                <a:gd name="connsiteX183" fmla="*/ 1137778 w 2077573"/>
                <a:gd name="connsiteY183" fmla="*/ 1277308 h 1340623"/>
                <a:gd name="connsiteX184" fmla="*/ 1147970 w 2077573"/>
                <a:gd name="connsiteY184" fmla="*/ 1286716 h 1340623"/>
                <a:gd name="connsiteX185" fmla="*/ 1198929 w 2077573"/>
                <a:gd name="connsiteY185" fmla="*/ 1205965 h 1340623"/>
                <a:gd name="connsiteX186" fmla="*/ 1200498 w 2077573"/>
                <a:gd name="connsiteY186" fmla="*/ 1202829 h 1340623"/>
                <a:gd name="connsiteX187" fmla="*/ 1203633 w 2077573"/>
                <a:gd name="connsiteY187" fmla="*/ 1202045 h 1340623"/>
                <a:gd name="connsiteX188" fmla="*/ 1345536 w 2077573"/>
                <a:gd name="connsiteY188" fmla="*/ 1151086 h 1340623"/>
                <a:gd name="connsiteX189" fmla="*/ 1409823 w 2077573"/>
                <a:gd name="connsiteY189" fmla="*/ 1112670 h 1340623"/>
                <a:gd name="connsiteX190" fmla="*/ 1471758 w 2077573"/>
                <a:gd name="connsiteY190" fmla="*/ 1075823 h 1340623"/>
                <a:gd name="connsiteX191" fmla="*/ 1472542 w 2077573"/>
                <a:gd name="connsiteY191" fmla="*/ 1075823 h 1340623"/>
                <a:gd name="connsiteX192" fmla="*/ 1520365 w 2077573"/>
                <a:gd name="connsiteY192" fmla="*/ 1049167 h 1340623"/>
                <a:gd name="connsiteX193" fmla="*/ 1552509 w 2077573"/>
                <a:gd name="connsiteY193" fmla="*/ 1031135 h 1340623"/>
                <a:gd name="connsiteX194" fmla="*/ 1757131 w 2077573"/>
                <a:gd name="connsiteY194" fmla="*/ 986448 h 1340623"/>
                <a:gd name="connsiteX195" fmla="*/ 1757131 w 2077573"/>
                <a:gd name="connsiteY195" fmla="*/ 988016 h 1340623"/>
                <a:gd name="connsiteX196" fmla="*/ 1772026 w 2077573"/>
                <a:gd name="connsiteY196" fmla="*/ 984880 h 1340623"/>
                <a:gd name="connsiteX197" fmla="*/ 1798682 w 2077573"/>
                <a:gd name="connsiteY197" fmla="*/ 980960 h 1340623"/>
                <a:gd name="connsiteX198" fmla="*/ 1815146 w 2077573"/>
                <a:gd name="connsiteY198" fmla="*/ 979392 h 1340623"/>
                <a:gd name="connsiteX199" fmla="*/ 1829258 w 2077573"/>
                <a:gd name="connsiteY199" fmla="*/ 977824 h 1340623"/>
                <a:gd name="connsiteX200" fmla="*/ 1845721 w 2077573"/>
                <a:gd name="connsiteY200" fmla="*/ 978608 h 1340623"/>
                <a:gd name="connsiteX201" fmla="*/ 1878649 w 2077573"/>
                <a:gd name="connsiteY201" fmla="*/ 978608 h 1340623"/>
                <a:gd name="connsiteX202" fmla="*/ 1884137 w 2077573"/>
                <a:gd name="connsiteY202" fmla="*/ 976256 h 1340623"/>
                <a:gd name="connsiteX203" fmla="*/ 1892761 w 2077573"/>
                <a:gd name="connsiteY203" fmla="*/ 973120 h 1340623"/>
                <a:gd name="connsiteX204" fmla="*/ 1907657 w 2077573"/>
                <a:gd name="connsiteY204" fmla="*/ 977040 h 1340623"/>
                <a:gd name="connsiteX205" fmla="*/ 1911576 w 2077573"/>
                <a:gd name="connsiteY205" fmla="*/ 978608 h 1340623"/>
                <a:gd name="connsiteX206" fmla="*/ 1931176 w 2077573"/>
                <a:gd name="connsiteY206" fmla="*/ 991936 h 1340623"/>
                <a:gd name="connsiteX207" fmla="*/ 1993895 w 2077573"/>
                <a:gd name="connsiteY207" fmla="*/ 1029567 h 1340623"/>
                <a:gd name="connsiteX208" fmla="*/ 2014279 w 2077573"/>
                <a:gd name="connsiteY208" fmla="*/ 1029567 h 1340623"/>
                <a:gd name="connsiteX209" fmla="*/ 2028391 w 2077573"/>
                <a:gd name="connsiteY209" fmla="*/ 1022512 h 1340623"/>
                <a:gd name="connsiteX210" fmla="*/ 2048775 w 2077573"/>
                <a:gd name="connsiteY210" fmla="*/ 1006832 h 1340623"/>
                <a:gd name="connsiteX211" fmla="*/ 2080919 w 2077573"/>
                <a:gd name="connsiteY211" fmla="*/ 982528 h 1340623"/>
                <a:gd name="connsiteX212" fmla="*/ 2055047 w 2077573"/>
                <a:gd name="connsiteY212" fmla="*/ 817106 h 1340623"/>
                <a:gd name="connsiteX213" fmla="*/ 2057399 w 2077573"/>
                <a:gd name="connsiteY213" fmla="*/ 736355 h 1340623"/>
                <a:gd name="connsiteX214" fmla="*/ 2033879 w 2077573"/>
                <a:gd name="connsiteY214" fmla="*/ 656388 h 1340623"/>
                <a:gd name="connsiteX215" fmla="*/ 1993895 w 2077573"/>
                <a:gd name="connsiteY215" fmla="*/ 632084 h 1340623"/>
                <a:gd name="connsiteX216" fmla="*/ 1901385 w 2077573"/>
                <a:gd name="connsiteY216" fmla="*/ 629732 h 1340623"/>
                <a:gd name="connsiteX217" fmla="*/ 1849641 w 2077573"/>
                <a:gd name="connsiteY217" fmla="*/ 619540 h 1340623"/>
                <a:gd name="connsiteX218" fmla="*/ 1778298 w 2077573"/>
                <a:gd name="connsiteY218" fmla="*/ 492534 h 1340623"/>
                <a:gd name="connsiteX219" fmla="*/ 1765755 w 2077573"/>
                <a:gd name="connsiteY219" fmla="*/ 450983 h 1340623"/>
                <a:gd name="connsiteX220" fmla="*/ 1732043 w 2077573"/>
                <a:gd name="connsiteY220" fmla="*/ 413351 h 1340623"/>
                <a:gd name="connsiteX221" fmla="*/ 1797898 w 2077573"/>
                <a:gd name="connsiteY221" fmla="*/ 344360 h 1340623"/>
                <a:gd name="connsiteX222" fmla="*/ 1795546 w 2077573"/>
                <a:gd name="connsiteY222" fmla="*/ 276937 h 1340623"/>
                <a:gd name="connsiteX223" fmla="*/ 1746939 w 2077573"/>
                <a:gd name="connsiteY223" fmla="*/ 247929 h 1340623"/>
                <a:gd name="connsiteX224" fmla="*/ 1695979 w 2077573"/>
                <a:gd name="connsiteY224" fmla="*/ 233817 h 1340623"/>
                <a:gd name="connsiteX225" fmla="*/ 1655212 w 2077573"/>
                <a:gd name="connsiteY225" fmla="*/ 190698 h 1340623"/>
                <a:gd name="connsiteX226" fmla="*/ 1629340 w 2077573"/>
                <a:gd name="connsiteY226" fmla="*/ 173450 h 1340623"/>
                <a:gd name="connsiteX227" fmla="*/ 1601117 w 2077573"/>
                <a:gd name="connsiteY227" fmla="*/ 185210 h 1340623"/>
                <a:gd name="connsiteX228" fmla="*/ 1536829 w 2077573"/>
                <a:gd name="connsiteY228" fmla="*/ 191482 h 1340623"/>
                <a:gd name="connsiteX229" fmla="*/ 1502334 w 2077573"/>
                <a:gd name="connsiteY229" fmla="*/ 190698 h 1340623"/>
                <a:gd name="connsiteX230" fmla="*/ 1489790 w 2077573"/>
                <a:gd name="connsiteY230" fmla="*/ 180506 h 1340623"/>
                <a:gd name="connsiteX231" fmla="*/ 1482734 w 2077573"/>
                <a:gd name="connsiteY231" fmla="*/ 164826 h 1340623"/>
                <a:gd name="connsiteX232" fmla="*/ 1460782 w 2077573"/>
                <a:gd name="connsiteY232" fmla="*/ 146010 h 1340623"/>
                <a:gd name="connsiteX233" fmla="*/ 1447454 w 2077573"/>
                <a:gd name="connsiteY233" fmla="*/ 147578 h 1340623"/>
                <a:gd name="connsiteX234" fmla="*/ 1350240 w 2077573"/>
                <a:gd name="connsiteY234" fmla="*/ 150714 h 1340623"/>
                <a:gd name="connsiteX235" fmla="*/ 1310256 w 2077573"/>
                <a:gd name="connsiteY235" fmla="*/ 77803 h 1340623"/>
                <a:gd name="connsiteX236" fmla="*/ 1285168 w 2077573"/>
                <a:gd name="connsiteY236" fmla="*/ 90347 h 1340623"/>
                <a:gd name="connsiteX237" fmla="*/ 1243617 w 2077573"/>
                <a:gd name="connsiteY237" fmla="*/ 100539 h 1340623"/>
                <a:gd name="connsiteX238" fmla="*/ 1213041 w 2077573"/>
                <a:gd name="connsiteY238" fmla="*/ 108379 h 1340623"/>
                <a:gd name="connsiteX239" fmla="*/ 1188738 w 2077573"/>
                <a:gd name="connsiteY239" fmla="*/ 112299 h 1340623"/>
                <a:gd name="connsiteX240" fmla="*/ 1180114 w 2077573"/>
                <a:gd name="connsiteY240" fmla="*/ 119355 h 1340623"/>
                <a:gd name="connsiteX241" fmla="*/ 1187954 w 2077573"/>
                <a:gd name="connsiteY241" fmla="*/ 140523 h 1340623"/>
                <a:gd name="connsiteX242" fmla="*/ 1209122 w 2077573"/>
                <a:gd name="connsiteY242" fmla="*/ 175018 h 1340623"/>
                <a:gd name="connsiteX243" fmla="*/ 1228721 w 2077573"/>
                <a:gd name="connsiteY243" fmla="*/ 189914 h 1340623"/>
                <a:gd name="connsiteX244" fmla="*/ 1201282 w 2077573"/>
                <a:gd name="connsiteY244" fmla="*/ 222841 h 1340623"/>
                <a:gd name="connsiteX245" fmla="*/ 1187954 w 2077573"/>
                <a:gd name="connsiteY245" fmla="*/ 237737 h 1340623"/>
                <a:gd name="connsiteX246" fmla="*/ 1182466 w 2077573"/>
                <a:gd name="connsiteY246" fmla="*/ 261257 h 1340623"/>
                <a:gd name="connsiteX247" fmla="*/ 1169138 w 2077573"/>
                <a:gd name="connsiteY247" fmla="*/ 260473 h 1340623"/>
                <a:gd name="connsiteX248" fmla="*/ 1129154 w 2077573"/>
                <a:gd name="connsiteY248" fmla="*/ 252633 h 1340623"/>
                <a:gd name="connsiteX249" fmla="*/ 1072707 w 2077573"/>
                <a:gd name="connsiteY249" fmla="*/ 212650 h 1340623"/>
                <a:gd name="connsiteX250" fmla="*/ 1046835 w 2077573"/>
                <a:gd name="connsiteY250" fmla="*/ 211866 h 1340623"/>
                <a:gd name="connsiteX251" fmla="*/ 955893 w 2077573"/>
                <a:gd name="connsiteY251" fmla="*/ 279289 h 1340623"/>
                <a:gd name="connsiteX252" fmla="*/ 952757 w 2077573"/>
                <a:gd name="connsiteY252" fmla="*/ 299673 h 1340623"/>
                <a:gd name="connsiteX253" fmla="*/ 910421 w 2077573"/>
                <a:gd name="connsiteY253" fmla="*/ 323192 h 1340623"/>
                <a:gd name="connsiteX254" fmla="*/ 869654 w 2077573"/>
                <a:gd name="connsiteY254" fmla="*/ 348280 h 1340623"/>
                <a:gd name="connsiteX255" fmla="*/ 829670 w 2077573"/>
                <a:gd name="connsiteY255" fmla="*/ 391399 h 1340623"/>
                <a:gd name="connsiteX256" fmla="*/ 816342 w 2077573"/>
                <a:gd name="connsiteY256" fmla="*/ 393751 h 1340623"/>
                <a:gd name="connsiteX257" fmla="*/ 792039 w 2077573"/>
                <a:gd name="connsiteY257" fmla="*/ 372584 h 1340623"/>
                <a:gd name="connsiteX258" fmla="*/ 760679 w 2077573"/>
                <a:gd name="connsiteY258" fmla="*/ 363960 h 1340623"/>
                <a:gd name="connsiteX259" fmla="*/ 715991 w 2077573"/>
                <a:gd name="connsiteY259" fmla="*/ 360824 h 1340623"/>
                <a:gd name="connsiteX260" fmla="*/ 688552 w 2077573"/>
                <a:gd name="connsiteY260" fmla="*/ 354552 h 1340623"/>
                <a:gd name="connsiteX261" fmla="*/ 672088 w 2077573"/>
                <a:gd name="connsiteY261" fmla="*/ 358472 h 1340623"/>
                <a:gd name="connsiteX262" fmla="*/ 658760 w 2077573"/>
                <a:gd name="connsiteY262" fmla="*/ 365528 h 1340623"/>
                <a:gd name="connsiteX263" fmla="*/ 653272 w 2077573"/>
                <a:gd name="connsiteY263" fmla="*/ 352200 h 1340623"/>
                <a:gd name="connsiteX264" fmla="*/ 649352 w 2077573"/>
                <a:gd name="connsiteY264" fmla="*/ 338872 h 1340623"/>
                <a:gd name="connsiteX265" fmla="*/ 623481 w 2077573"/>
                <a:gd name="connsiteY265" fmla="*/ 331816 h 1340623"/>
                <a:gd name="connsiteX266" fmla="*/ 625049 w 2077573"/>
                <a:gd name="connsiteY266" fmla="*/ 307512 h 1340623"/>
                <a:gd name="connsiteX267" fmla="*/ 593689 w 2077573"/>
                <a:gd name="connsiteY267" fmla="*/ 294969 h 1340623"/>
                <a:gd name="connsiteX268" fmla="*/ 516074 w 2077573"/>
                <a:gd name="connsiteY268" fmla="*/ 271449 h 1340623"/>
                <a:gd name="connsiteX269" fmla="*/ 509018 w 2077573"/>
                <a:gd name="connsiteY269" fmla="*/ 229897 h 1340623"/>
                <a:gd name="connsiteX270" fmla="*/ 512154 w 2077573"/>
                <a:gd name="connsiteY270" fmla="*/ 188346 h 1340623"/>
                <a:gd name="connsiteX271" fmla="*/ 547434 w 2077573"/>
                <a:gd name="connsiteY271" fmla="*/ 121707 h 1340623"/>
                <a:gd name="connsiteX272" fmla="*/ 551354 w 2077573"/>
                <a:gd name="connsiteY272" fmla="*/ 86427 h 1340623"/>
                <a:gd name="connsiteX273" fmla="*/ 548218 w 2077573"/>
                <a:gd name="connsiteY273" fmla="*/ 62907 h 1340623"/>
                <a:gd name="connsiteX274" fmla="*/ 516074 w 2077573"/>
                <a:gd name="connsiteY274" fmla="*/ 41740 h 1340623"/>
                <a:gd name="connsiteX275" fmla="*/ 468251 w 2077573"/>
                <a:gd name="connsiteY275" fmla="*/ 27628 h 1340623"/>
                <a:gd name="connsiteX276" fmla="*/ 413371 w 2077573"/>
                <a:gd name="connsiteY276" fmla="*/ 37820 h 1340623"/>
                <a:gd name="connsiteX277" fmla="*/ 363980 w 2077573"/>
                <a:gd name="connsiteY277" fmla="*/ 33900 h 1340623"/>
                <a:gd name="connsiteX278" fmla="*/ 309885 w 2077573"/>
                <a:gd name="connsiteY278" fmla="*/ 7244 h 1340623"/>
                <a:gd name="connsiteX279" fmla="*/ 259709 w 2077573"/>
                <a:gd name="connsiteY279" fmla="*/ 4892 h 1340623"/>
                <a:gd name="connsiteX280" fmla="*/ 233838 w 2077573"/>
                <a:gd name="connsiteY280" fmla="*/ 11164 h 1340623"/>
                <a:gd name="connsiteX281" fmla="*/ 240894 w 2077573"/>
                <a:gd name="connsiteY281" fmla="*/ 41740 h 1340623"/>
                <a:gd name="connsiteX282" fmla="*/ 244030 w 2077573"/>
                <a:gd name="connsiteY282" fmla="*/ 55068 h 1340623"/>
                <a:gd name="connsiteX283" fmla="*/ 241677 w 2077573"/>
                <a:gd name="connsiteY283" fmla="*/ 67611 h 1340623"/>
                <a:gd name="connsiteX284" fmla="*/ 233054 w 2077573"/>
                <a:gd name="connsiteY284" fmla="*/ 79371 h 1340623"/>
                <a:gd name="connsiteX285" fmla="*/ 232270 w 2077573"/>
                <a:gd name="connsiteY285" fmla="*/ 79371 h 1340623"/>
                <a:gd name="connsiteX286" fmla="*/ 233054 w 2077573"/>
                <a:gd name="connsiteY286" fmla="*/ 79371 h 1340623"/>
                <a:gd name="connsiteX287" fmla="*/ 230702 w 2077573"/>
                <a:gd name="connsiteY287" fmla="*/ 74667 h 134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2077573" h="1340623">
                  <a:moveTo>
                    <a:pt x="230702" y="74667"/>
                  </a:moveTo>
                  <a:cubicBezTo>
                    <a:pt x="229918" y="77803"/>
                    <a:pt x="229918" y="81723"/>
                    <a:pt x="229134" y="84859"/>
                  </a:cubicBezTo>
                  <a:cubicBezTo>
                    <a:pt x="229134" y="84859"/>
                    <a:pt x="233054" y="88779"/>
                    <a:pt x="236974" y="91915"/>
                  </a:cubicBezTo>
                  <a:cubicBezTo>
                    <a:pt x="241677" y="95835"/>
                    <a:pt x="246381" y="99755"/>
                    <a:pt x="246381" y="104459"/>
                  </a:cubicBezTo>
                  <a:lnTo>
                    <a:pt x="246381" y="112299"/>
                  </a:lnTo>
                  <a:cubicBezTo>
                    <a:pt x="246381" y="124843"/>
                    <a:pt x="246381" y="147578"/>
                    <a:pt x="249517" y="156986"/>
                  </a:cubicBezTo>
                  <a:cubicBezTo>
                    <a:pt x="252653" y="168746"/>
                    <a:pt x="247949" y="178154"/>
                    <a:pt x="242461" y="189130"/>
                  </a:cubicBezTo>
                  <a:cubicBezTo>
                    <a:pt x="240110" y="193834"/>
                    <a:pt x="237757" y="197754"/>
                    <a:pt x="236190" y="203242"/>
                  </a:cubicBezTo>
                  <a:cubicBezTo>
                    <a:pt x="233838" y="208730"/>
                    <a:pt x="234622" y="209514"/>
                    <a:pt x="235406" y="210298"/>
                  </a:cubicBezTo>
                  <a:cubicBezTo>
                    <a:pt x="237757" y="212650"/>
                    <a:pt x="240894" y="215785"/>
                    <a:pt x="242461" y="222841"/>
                  </a:cubicBezTo>
                  <a:cubicBezTo>
                    <a:pt x="245597" y="233817"/>
                    <a:pt x="244030" y="241657"/>
                    <a:pt x="241677" y="249497"/>
                  </a:cubicBezTo>
                  <a:cubicBezTo>
                    <a:pt x="240894" y="252633"/>
                    <a:pt x="240110" y="256553"/>
                    <a:pt x="240110" y="259689"/>
                  </a:cubicBezTo>
                  <a:cubicBezTo>
                    <a:pt x="240110" y="268313"/>
                    <a:pt x="240894" y="269881"/>
                    <a:pt x="244814" y="275369"/>
                  </a:cubicBezTo>
                  <a:lnTo>
                    <a:pt x="247165" y="277721"/>
                  </a:lnTo>
                  <a:cubicBezTo>
                    <a:pt x="251085" y="282425"/>
                    <a:pt x="253437" y="286345"/>
                    <a:pt x="255789" y="290265"/>
                  </a:cubicBezTo>
                  <a:cubicBezTo>
                    <a:pt x="258141" y="294185"/>
                    <a:pt x="260493" y="298104"/>
                    <a:pt x="262061" y="303592"/>
                  </a:cubicBezTo>
                  <a:cubicBezTo>
                    <a:pt x="265197" y="309864"/>
                    <a:pt x="265981" y="317704"/>
                    <a:pt x="264413" y="325544"/>
                  </a:cubicBezTo>
                  <a:cubicBezTo>
                    <a:pt x="262845" y="332600"/>
                    <a:pt x="259709" y="338872"/>
                    <a:pt x="254221" y="345144"/>
                  </a:cubicBezTo>
                  <a:cubicBezTo>
                    <a:pt x="245597" y="354552"/>
                    <a:pt x="244030" y="354552"/>
                    <a:pt x="237757" y="354552"/>
                  </a:cubicBezTo>
                  <a:cubicBezTo>
                    <a:pt x="236190" y="354552"/>
                    <a:pt x="234622" y="355336"/>
                    <a:pt x="233054" y="355336"/>
                  </a:cubicBezTo>
                  <a:cubicBezTo>
                    <a:pt x="223646" y="356904"/>
                    <a:pt x="219726" y="352984"/>
                    <a:pt x="215806" y="347496"/>
                  </a:cubicBezTo>
                  <a:cubicBezTo>
                    <a:pt x="214238" y="345144"/>
                    <a:pt x="212670" y="343576"/>
                    <a:pt x="209534" y="342008"/>
                  </a:cubicBezTo>
                  <a:cubicBezTo>
                    <a:pt x="204046" y="339656"/>
                    <a:pt x="203262" y="339656"/>
                    <a:pt x="198558" y="342008"/>
                  </a:cubicBezTo>
                  <a:lnTo>
                    <a:pt x="195422" y="343576"/>
                  </a:lnTo>
                  <a:cubicBezTo>
                    <a:pt x="190718" y="345928"/>
                    <a:pt x="188366" y="348280"/>
                    <a:pt x="186014" y="349848"/>
                  </a:cubicBezTo>
                  <a:cubicBezTo>
                    <a:pt x="182878" y="352200"/>
                    <a:pt x="180526" y="354552"/>
                    <a:pt x="175822" y="356120"/>
                  </a:cubicBezTo>
                  <a:cubicBezTo>
                    <a:pt x="171118" y="356904"/>
                    <a:pt x="165631" y="358472"/>
                    <a:pt x="160142" y="359256"/>
                  </a:cubicBezTo>
                  <a:cubicBezTo>
                    <a:pt x="158575" y="359256"/>
                    <a:pt x="157007" y="360040"/>
                    <a:pt x="155439" y="360040"/>
                  </a:cubicBezTo>
                  <a:lnTo>
                    <a:pt x="155439" y="360824"/>
                  </a:lnTo>
                  <a:cubicBezTo>
                    <a:pt x="156223" y="362392"/>
                    <a:pt x="156223" y="363176"/>
                    <a:pt x="157007" y="364744"/>
                  </a:cubicBezTo>
                  <a:cubicBezTo>
                    <a:pt x="157007" y="365528"/>
                    <a:pt x="159358" y="367096"/>
                    <a:pt x="160927" y="369448"/>
                  </a:cubicBezTo>
                  <a:cubicBezTo>
                    <a:pt x="164062" y="372584"/>
                    <a:pt x="167982" y="376503"/>
                    <a:pt x="170335" y="378072"/>
                  </a:cubicBezTo>
                  <a:cubicBezTo>
                    <a:pt x="173470" y="380423"/>
                    <a:pt x="177390" y="386695"/>
                    <a:pt x="181310" y="394535"/>
                  </a:cubicBezTo>
                  <a:cubicBezTo>
                    <a:pt x="186014" y="405511"/>
                    <a:pt x="191502" y="418055"/>
                    <a:pt x="193070" y="421975"/>
                  </a:cubicBezTo>
                  <a:cubicBezTo>
                    <a:pt x="194638" y="427463"/>
                    <a:pt x="192286" y="432951"/>
                    <a:pt x="188366" y="436871"/>
                  </a:cubicBezTo>
                  <a:cubicBezTo>
                    <a:pt x="185230" y="440007"/>
                    <a:pt x="181310" y="442359"/>
                    <a:pt x="178174" y="443927"/>
                  </a:cubicBezTo>
                  <a:lnTo>
                    <a:pt x="178174" y="444711"/>
                  </a:lnTo>
                  <a:cubicBezTo>
                    <a:pt x="179742" y="449415"/>
                    <a:pt x="183662" y="455687"/>
                    <a:pt x="186014" y="458039"/>
                  </a:cubicBezTo>
                  <a:cubicBezTo>
                    <a:pt x="192286" y="464310"/>
                    <a:pt x="190718" y="469798"/>
                    <a:pt x="185230" y="474502"/>
                  </a:cubicBezTo>
                  <a:cubicBezTo>
                    <a:pt x="183662" y="476070"/>
                    <a:pt x="182094" y="477638"/>
                    <a:pt x="179742" y="479206"/>
                  </a:cubicBezTo>
                  <a:cubicBezTo>
                    <a:pt x="176606" y="482342"/>
                    <a:pt x="172686" y="484694"/>
                    <a:pt x="171118" y="488614"/>
                  </a:cubicBezTo>
                  <a:cubicBezTo>
                    <a:pt x="167198" y="494886"/>
                    <a:pt x="163278" y="498806"/>
                    <a:pt x="158575" y="501942"/>
                  </a:cubicBezTo>
                  <a:cubicBezTo>
                    <a:pt x="154655" y="505078"/>
                    <a:pt x="149951" y="507430"/>
                    <a:pt x="143679" y="509782"/>
                  </a:cubicBezTo>
                  <a:cubicBezTo>
                    <a:pt x="133487" y="513702"/>
                    <a:pt x="127999" y="510566"/>
                    <a:pt x="125647" y="504294"/>
                  </a:cubicBezTo>
                  <a:cubicBezTo>
                    <a:pt x="124079" y="501158"/>
                    <a:pt x="124079" y="498022"/>
                    <a:pt x="124079" y="494886"/>
                  </a:cubicBezTo>
                  <a:lnTo>
                    <a:pt x="124079" y="490966"/>
                  </a:lnTo>
                  <a:cubicBezTo>
                    <a:pt x="122511" y="486262"/>
                    <a:pt x="121727" y="481558"/>
                    <a:pt x="120943" y="474502"/>
                  </a:cubicBezTo>
                  <a:cubicBezTo>
                    <a:pt x="120943" y="472150"/>
                    <a:pt x="119375" y="469014"/>
                    <a:pt x="119375" y="464310"/>
                  </a:cubicBezTo>
                  <a:cubicBezTo>
                    <a:pt x="117807" y="455687"/>
                    <a:pt x="119375" y="447847"/>
                    <a:pt x="120943" y="440791"/>
                  </a:cubicBezTo>
                  <a:cubicBezTo>
                    <a:pt x="121727" y="436871"/>
                    <a:pt x="122511" y="432951"/>
                    <a:pt x="122511" y="432951"/>
                  </a:cubicBezTo>
                  <a:cubicBezTo>
                    <a:pt x="120943" y="429815"/>
                    <a:pt x="119375" y="427463"/>
                    <a:pt x="117023" y="425111"/>
                  </a:cubicBezTo>
                  <a:lnTo>
                    <a:pt x="116239" y="425111"/>
                  </a:lnTo>
                  <a:cubicBezTo>
                    <a:pt x="114671" y="434519"/>
                    <a:pt x="111535" y="454119"/>
                    <a:pt x="111535" y="458822"/>
                  </a:cubicBezTo>
                  <a:cubicBezTo>
                    <a:pt x="112319" y="463526"/>
                    <a:pt x="106047" y="474502"/>
                    <a:pt x="98207" y="484694"/>
                  </a:cubicBezTo>
                  <a:cubicBezTo>
                    <a:pt x="88799" y="498806"/>
                    <a:pt x="76256" y="514486"/>
                    <a:pt x="73120" y="516838"/>
                  </a:cubicBezTo>
                  <a:cubicBezTo>
                    <a:pt x="70768" y="519190"/>
                    <a:pt x="66064" y="522326"/>
                    <a:pt x="61360" y="525462"/>
                  </a:cubicBezTo>
                  <a:cubicBezTo>
                    <a:pt x="59792" y="527030"/>
                    <a:pt x="58224" y="527814"/>
                    <a:pt x="56656" y="528598"/>
                  </a:cubicBezTo>
                  <a:cubicBezTo>
                    <a:pt x="58224" y="535654"/>
                    <a:pt x="59792" y="544277"/>
                    <a:pt x="55088" y="549765"/>
                  </a:cubicBezTo>
                  <a:lnTo>
                    <a:pt x="54304" y="550549"/>
                  </a:lnTo>
                  <a:cubicBezTo>
                    <a:pt x="52736" y="552117"/>
                    <a:pt x="51168" y="553685"/>
                    <a:pt x="49600" y="556037"/>
                  </a:cubicBezTo>
                  <a:cubicBezTo>
                    <a:pt x="44896" y="560741"/>
                    <a:pt x="38624" y="567013"/>
                    <a:pt x="38624" y="568581"/>
                  </a:cubicBezTo>
                  <a:cubicBezTo>
                    <a:pt x="37056" y="577205"/>
                    <a:pt x="33136" y="578773"/>
                    <a:pt x="25296" y="577989"/>
                  </a:cubicBezTo>
                  <a:cubicBezTo>
                    <a:pt x="23728" y="577989"/>
                    <a:pt x="22944" y="577205"/>
                    <a:pt x="22160" y="577205"/>
                  </a:cubicBezTo>
                  <a:cubicBezTo>
                    <a:pt x="19808" y="576421"/>
                    <a:pt x="17456" y="575637"/>
                    <a:pt x="14320" y="576421"/>
                  </a:cubicBezTo>
                  <a:lnTo>
                    <a:pt x="14320" y="576421"/>
                  </a:lnTo>
                  <a:cubicBezTo>
                    <a:pt x="11184" y="577205"/>
                    <a:pt x="7264" y="577205"/>
                    <a:pt x="4128" y="577205"/>
                  </a:cubicBezTo>
                  <a:lnTo>
                    <a:pt x="4128" y="577205"/>
                  </a:lnTo>
                  <a:lnTo>
                    <a:pt x="6480" y="581125"/>
                  </a:lnTo>
                  <a:cubicBezTo>
                    <a:pt x="7264" y="583477"/>
                    <a:pt x="9617" y="585829"/>
                    <a:pt x="11184" y="588181"/>
                  </a:cubicBezTo>
                  <a:cubicBezTo>
                    <a:pt x="19024" y="602293"/>
                    <a:pt x="26864" y="618757"/>
                    <a:pt x="26864" y="628948"/>
                  </a:cubicBezTo>
                  <a:lnTo>
                    <a:pt x="26864" y="629732"/>
                  </a:lnTo>
                  <a:lnTo>
                    <a:pt x="26864" y="630516"/>
                  </a:lnTo>
                  <a:cubicBezTo>
                    <a:pt x="26864" y="632868"/>
                    <a:pt x="26864" y="635220"/>
                    <a:pt x="26864" y="637572"/>
                  </a:cubicBezTo>
                  <a:lnTo>
                    <a:pt x="26080" y="645412"/>
                  </a:lnTo>
                  <a:cubicBezTo>
                    <a:pt x="25296" y="659524"/>
                    <a:pt x="23728" y="677556"/>
                    <a:pt x="22944" y="680692"/>
                  </a:cubicBezTo>
                  <a:lnTo>
                    <a:pt x="22944" y="681476"/>
                  </a:lnTo>
                  <a:lnTo>
                    <a:pt x="22944" y="681476"/>
                  </a:lnTo>
                  <a:lnTo>
                    <a:pt x="22160" y="682260"/>
                  </a:lnTo>
                  <a:cubicBezTo>
                    <a:pt x="21376" y="686180"/>
                    <a:pt x="16672" y="692452"/>
                    <a:pt x="11184" y="698724"/>
                  </a:cubicBezTo>
                  <a:cubicBezTo>
                    <a:pt x="6480" y="704995"/>
                    <a:pt x="1777" y="711267"/>
                    <a:pt x="209" y="714403"/>
                  </a:cubicBezTo>
                  <a:cubicBezTo>
                    <a:pt x="-575" y="716755"/>
                    <a:pt x="993" y="718323"/>
                    <a:pt x="2560" y="721459"/>
                  </a:cubicBezTo>
                  <a:cubicBezTo>
                    <a:pt x="4128" y="725379"/>
                    <a:pt x="6480" y="729299"/>
                    <a:pt x="8048" y="736355"/>
                  </a:cubicBezTo>
                  <a:lnTo>
                    <a:pt x="8048" y="737139"/>
                  </a:lnTo>
                  <a:cubicBezTo>
                    <a:pt x="10400" y="746547"/>
                    <a:pt x="9617" y="757523"/>
                    <a:pt x="8832" y="766931"/>
                  </a:cubicBezTo>
                  <a:cubicBezTo>
                    <a:pt x="8048" y="772419"/>
                    <a:pt x="8048" y="777123"/>
                    <a:pt x="8048" y="777123"/>
                  </a:cubicBezTo>
                  <a:lnTo>
                    <a:pt x="8048" y="777907"/>
                  </a:lnTo>
                  <a:cubicBezTo>
                    <a:pt x="8832" y="778691"/>
                    <a:pt x="8832" y="780258"/>
                    <a:pt x="8832" y="781043"/>
                  </a:cubicBezTo>
                  <a:cubicBezTo>
                    <a:pt x="25296" y="788882"/>
                    <a:pt x="48032" y="799858"/>
                    <a:pt x="70768" y="810050"/>
                  </a:cubicBezTo>
                  <a:cubicBezTo>
                    <a:pt x="95071" y="821810"/>
                    <a:pt x="117023" y="832002"/>
                    <a:pt x="128783" y="837490"/>
                  </a:cubicBezTo>
                  <a:cubicBezTo>
                    <a:pt x="142111" y="843762"/>
                    <a:pt x="153871" y="847682"/>
                    <a:pt x="163278" y="850818"/>
                  </a:cubicBezTo>
                  <a:cubicBezTo>
                    <a:pt x="178958" y="855522"/>
                    <a:pt x="189150" y="858657"/>
                    <a:pt x="195422" y="868065"/>
                  </a:cubicBezTo>
                  <a:lnTo>
                    <a:pt x="196206" y="868849"/>
                  </a:lnTo>
                  <a:cubicBezTo>
                    <a:pt x="197774" y="871201"/>
                    <a:pt x="198558" y="872769"/>
                    <a:pt x="200126" y="875121"/>
                  </a:cubicBezTo>
                  <a:cubicBezTo>
                    <a:pt x="200910" y="877473"/>
                    <a:pt x="201694" y="879825"/>
                    <a:pt x="202478" y="881393"/>
                  </a:cubicBezTo>
                  <a:cubicBezTo>
                    <a:pt x="204830" y="893153"/>
                    <a:pt x="201694" y="903345"/>
                    <a:pt x="193070" y="910401"/>
                  </a:cubicBezTo>
                  <a:lnTo>
                    <a:pt x="193070" y="910401"/>
                  </a:lnTo>
                  <a:cubicBezTo>
                    <a:pt x="191502" y="911969"/>
                    <a:pt x="189934" y="913537"/>
                    <a:pt x="187582" y="915105"/>
                  </a:cubicBezTo>
                  <a:cubicBezTo>
                    <a:pt x="179742" y="921377"/>
                    <a:pt x="165631" y="932353"/>
                    <a:pt x="169550" y="937057"/>
                  </a:cubicBezTo>
                  <a:cubicBezTo>
                    <a:pt x="177390" y="946464"/>
                    <a:pt x="174254" y="952736"/>
                    <a:pt x="167982" y="958224"/>
                  </a:cubicBezTo>
                  <a:cubicBezTo>
                    <a:pt x="166415" y="959792"/>
                    <a:pt x="164846" y="960576"/>
                    <a:pt x="163278" y="961360"/>
                  </a:cubicBezTo>
                  <a:lnTo>
                    <a:pt x="164062" y="962144"/>
                  </a:lnTo>
                  <a:cubicBezTo>
                    <a:pt x="170335" y="967632"/>
                    <a:pt x="186014" y="977824"/>
                    <a:pt x="202478" y="987232"/>
                  </a:cubicBezTo>
                  <a:cubicBezTo>
                    <a:pt x="226782" y="1002128"/>
                    <a:pt x="251869" y="1017808"/>
                    <a:pt x="253437" y="1027215"/>
                  </a:cubicBezTo>
                  <a:lnTo>
                    <a:pt x="253437" y="1027999"/>
                  </a:lnTo>
                  <a:lnTo>
                    <a:pt x="253437" y="1028783"/>
                  </a:lnTo>
                  <a:cubicBezTo>
                    <a:pt x="254221" y="1032703"/>
                    <a:pt x="252653" y="1036623"/>
                    <a:pt x="251085" y="1041327"/>
                  </a:cubicBezTo>
                  <a:cubicBezTo>
                    <a:pt x="250301" y="1042111"/>
                    <a:pt x="250301" y="1043679"/>
                    <a:pt x="250301" y="1045247"/>
                  </a:cubicBezTo>
                  <a:cubicBezTo>
                    <a:pt x="249517" y="1049167"/>
                    <a:pt x="249517" y="1053087"/>
                    <a:pt x="262061" y="1057007"/>
                  </a:cubicBezTo>
                  <a:lnTo>
                    <a:pt x="264413" y="1057791"/>
                  </a:lnTo>
                  <a:cubicBezTo>
                    <a:pt x="269117" y="1059359"/>
                    <a:pt x="273037" y="1060143"/>
                    <a:pt x="276957" y="1060927"/>
                  </a:cubicBezTo>
                  <a:cubicBezTo>
                    <a:pt x="280877" y="1061711"/>
                    <a:pt x="284797" y="1062495"/>
                    <a:pt x="288717" y="1064063"/>
                  </a:cubicBezTo>
                  <a:cubicBezTo>
                    <a:pt x="306749" y="1067983"/>
                    <a:pt x="320860" y="1070335"/>
                    <a:pt x="325564" y="1070335"/>
                  </a:cubicBezTo>
                  <a:cubicBezTo>
                    <a:pt x="329484" y="1071119"/>
                    <a:pt x="332620" y="1072687"/>
                    <a:pt x="334972" y="1075039"/>
                  </a:cubicBezTo>
                  <a:cubicBezTo>
                    <a:pt x="336540" y="1077391"/>
                    <a:pt x="338108" y="1079743"/>
                    <a:pt x="338892" y="1082879"/>
                  </a:cubicBezTo>
                  <a:cubicBezTo>
                    <a:pt x="339676" y="1085231"/>
                    <a:pt x="339676" y="1088367"/>
                    <a:pt x="338892" y="1090719"/>
                  </a:cubicBezTo>
                  <a:cubicBezTo>
                    <a:pt x="338108" y="1098559"/>
                    <a:pt x="334972" y="1107183"/>
                    <a:pt x="327916" y="1112670"/>
                  </a:cubicBezTo>
                  <a:lnTo>
                    <a:pt x="327916" y="1113454"/>
                  </a:lnTo>
                  <a:cubicBezTo>
                    <a:pt x="323996" y="1116590"/>
                    <a:pt x="320076" y="1118158"/>
                    <a:pt x="315373" y="1118942"/>
                  </a:cubicBezTo>
                  <a:cubicBezTo>
                    <a:pt x="313021" y="1119726"/>
                    <a:pt x="310669" y="1120510"/>
                    <a:pt x="310669" y="1120510"/>
                  </a:cubicBezTo>
                  <a:cubicBezTo>
                    <a:pt x="309885" y="1121294"/>
                    <a:pt x="313021" y="1121294"/>
                    <a:pt x="316156" y="1125998"/>
                  </a:cubicBezTo>
                  <a:cubicBezTo>
                    <a:pt x="335756" y="1150302"/>
                    <a:pt x="337324" y="1213805"/>
                    <a:pt x="337324" y="1214589"/>
                  </a:cubicBezTo>
                  <a:lnTo>
                    <a:pt x="337324" y="1218509"/>
                  </a:lnTo>
                  <a:lnTo>
                    <a:pt x="334972" y="1221645"/>
                  </a:lnTo>
                  <a:cubicBezTo>
                    <a:pt x="334972" y="1221645"/>
                    <a:pt x="318509" y="1238109"/>
                    <a:pt x="327133" y="1240461"/>
                  </a:cubicBezTo>
                  <a:lnTo>
                    <a:pt x="327133" y="1240461"/>
                  </a:lnTo>
                  <a:cubicBezTo>
                    <a:pt x="330268" y="1241245"/>
                    <a:pt x="334188" y="1242029"/>
                    <a:pt x="338108" y="1242029"/>
                  </a:cubicBezTo>
                  <a:cubicBezTo>
                    <a:pt x="342028" y="1242813"/>
                    <a:pt x="345948" y="1243597"/>
                    <a:pt x="350652" y="1244381"/>
                  </a:cubicBezTo>
                  <a:cubicBezTo>
                    <a:pt x="371820" y="1247517"/>
                    <a:pt x="395340" y="1249085"/>
                    <a:pt x="407099" y="1249085"/>
                  </a:cubicBezTo>
                  <a:cubicBezTo>
                    <a:pt x="426699" y="1249085"/>
                    <a:pt x="444731" y="1265548"/>
                    <a:pt x="444731" y="1265548"/>
                  </a:cubicBezTo>
                  <a:cubicBezTo>
                    <a:pt x="449435" y="1271036"/>
                    <a:pt x="466683" y="1292204"/>
                    <a:pt x="468251" y="1286716"/>
                  </a:cubicBezTo>
                  <a:cubicBezTo>
                    <a:pt x="469819" y="1282012"/>
                    <a:pt x="472955" y="1277308"/>
                    <a:pt x="477659" y="1274172"/>
                  </a:cubicBezTo>
                  <a:cubicBezTo>
                    <a:pt x="480794" y="1271820"/>
                    <a:pt x="483931" y="1270252"/>
                    <a:pt x="487851" y="1269468"/>
                  </a:cubicBezTo>
                  <a:cubicBezTo>
                    <a:pt x="491770" y="1268685"/>
                    <a:pt x="495690" y="1268685"/>
                    <a:pt x="500394" y="1271036"/>
                  </a:cubicBezTo>
                  <a:cubicBezTo>
                    <a:pt x="503530" y="1272604"/>
                    <a:pt x="505882" y="1274956"/>
                    <a:pt x="508234" y="1278876"/>
                  </a:cubicBezTo>
                  <a:cubicBezTo>
                    <a:pt x="510586" y="1285148"/>
                    <a:pt x="509018" y="1291420"/>
                    <a:pt x="507450" y="1296908"/>
                  </a:cubicBezTo>
                  <a:cubicBezTo>
                    <a:pt x="506666" y="1299260"/>
                    <a:pt x="505882" y="1301612"/>
                    <a:pt x="505882" y="1303180"/>
                  </a:cubicBezTo>
                  <a:cubicBezTo>
                    <a:pt x="505882" y="1303964"/>
                    <a:pt x="508234" y="1303964"/>
                    <a:pt x="518426" y="1303964"/>
                  </a:cubicBezTo>
                  <a:cubicBezTo>
                    <a:pt x="535674" y="1303180"/>
                    <a:pt x="544298" y="1302396"/>
                    <a:pt x="551354" y="1301612"/>
                  </a:cubicBezTo>
                  <a:cubicBezTo>
                    <a:pt x="559193" y="1300044"/>
                    <a:pt x="564681" y="1299260"/>
                    <a:pt x="577225" y="1299260"/>
                  </a:cubicBezTo>
                  <a:cubicBezTo>
                    <a:pt x="591337" y="1299260"/>
                    <a:pt x="596041" y="1303180"/>
                    <a:pt x="601529" y="1307100"/>
                  </a:cubicBezTo>
                  <a:cubicBezTo>
                    <a:pt x="605449" y="1310236"/>
                    <a:pt x="610153" y="1314156"/>
                    <a:pt x="627401" y="1314156"/>
                  </a:cubicBezTo>
                  <a:cubicBezTo>
                    <a:pt x="661896" y="1315724"/>
                    <a:pt x="671304" y="1311804"/>
                    <a:pt x="671304" y="1311804"/>
                  </a:cubicBezTo>
                  <a:lnTo>
                    <a:pt x="679928" y="1308668"/>
                  </a:lnTo>
                  <a:lnTo>
                    <a:pt x="682280" y="1318076"/>
                  </a:lnTo>
                  <a:lnTo>
                    <a:pt x="687768" y="1336892"/>
                  </a:lnTo>
                  <a:cubicBezTo>
                    <a:pt x="697176" y="1332972"/>
                    <a:pt x="712856" y="1329052"/>
                    <a:pt x="722264" y="1332972"/>
                  </a:cubicBezTo>
                  <a:lnTo>
                    <a:pt x="726183" y="1334540"/>
                  </a:lnTo>
                  <a:cubicBezTo>
                    <a:pt x="736375" y="1339244"/>
                    <a:pt x="748135" y="1343947"/>
                    <a:pt x="753623" y="1343947"/>
                  </a:cubicBezTo>
                  <a:lnTo>
                    <a:pt x="754407" y="1343947"/>
                  </a:lnTo>
                  <a:cubicBezTo>
                    <a:pt x="758327" y="1343947"/>
                    <a:pt x="762247" y="1343164"/>
                    <a:pt x="767735" y="1341596"/>
                  </a:cubicBezTo>
                  <a:lnTo>
                    <a:pt x="770871" y="1340027"/>
                  </a:lnTo>
                  <a:cubicBezTo>
                    <a:pt x="775575" y="1338460"/>
                    <a:pt x="780279" y="1336107"/>
                    <a:pt x="785767" y="1333756"/>
                  </a:cubicBezTo>
                  <a:cubicBezTo>
                    <a:pt x="788119" y="1332188"/>
                    <a:pt x="790471" y="1331404"/>
                    <a:pt x="792039" y="1330620"/>
                  </a:cubicBezTo>
                  <a:cubicBezTo>
                    <a:pt x="795959" y="1329052"/>
                    <a:pt x="796743" y="1328268"/>
                    <a:pt x="800663" y="1318076"/>
                  </a:cubicBezTo>
                  <a:lnTo>
                    <a:pt x="801447" y="1317292"/>
                  </a:lnTo>
                  <a:cubicBezTo>
                    <a:pt x="809286" y="1298476"/>
                    <a:pt x="811638" y="1294556"/>
                    <a:pt x="822614" y="1287500"/>
                  </a:cubicBezTo>
                  <a:cubicBezTo>
                    <a:pt x="827318" y="1284364"/>
                    <a:pt x="830454" y="1282012"/>
                    <a:pt x="836726" y="1278876"/>
                  </a:cubicBezTo>
                  <a:cubicBezTo>
                    <a:pt x="842214" y="1275740"/>
                    <a:pt x="850838" y="1272604"/>
                    <a:pt x="864166" y="1267116"/>
                  </a:cubicBezTo>
                  <a:lnTo>
                    <a:pt x="864166" y="1267116"/>
                  </a:lnTo>
                  <a:lnTo>
                    <a:pt x="864166" y="1267116"/>
                  </a:lnTo>
                  <a:cubicBezTo>
                    <a:pt x="867302" y="1265548"/>
                    <a:pt x="871222" y="1263981"/>
                    <a:pt x="875142" y="1262412"/>
                  </a:cubicBezTo>
                  <a:cubicBezTo>
                    <a:pt x="879062" y="1260845"/>
                    <a:pt x="882197" y="1258493"/>
                    <a:pt x="885333" y="1256925"/>
                  </a:cubicBezTo>
                  <a:cubicBezTo>
                    <a:pt x="901797" y="1246733"/>
                    <a:pt x="913557" y="1235757"/>
                    <a:pt x="916693" y="1232621"/>
                  </a:cubicBezTo>
                  <a:cubicBezTo>
                    <a:pt x="916693" y="1231053"/>
                    <a:pt x="918261" y="1227133"/>
                    <a:pt x="919045" y="1222429"/>
                  </a:cubicBezTo>
                  <a:cubicBezTo>
                    <a:pt x="922965" y="1201261"/>
                    <a:pt x="928453" y="1168334"/>
                    <a:pt x="949621" y="1169902"/>
                  </a:cubicBezTo>
                  <a:cubicBezTo>
                    <a:pt x="963732" y="1171470"/>
                    <a:pt x="973924" y="1170686"/>
                    <a:pt x="984116" y="1170686"/>
                  </a:cubicBezTo>
                  <a:lnTo>
                    <a:pt x="993524" y="1170686"/>
                  </a:lnTo>
                  <a:cubicBezTo>
                    <a:pt x="996660" y="1170686"/>
                    <a:pt x="1000580" y="1167550"/>
                    <a:pt x="1005284" y="1165198"/>
                  </a:cubicBezTo>
                  <a:cubicBezTo>
                    <a:pt x="1013908" y="1159710"/>
                    <a:pt x="1024100" y="1152654"/>
                    <a:pt x="1038211" y="1155006"/>
                  </a:cubicBezTo>
                  <a:cubicBezTo>
                    <a:pt x="1049187" y="1157358"/>
                    <a:pt x="1050755" y="1154222"/>
                    <a:pt x="1052323" y="1151086"/>
                  </a:cubicBezTo>
                  <a:lnTo>
                    <a:pt x="1053891" y="1149518"/>
                  </a:lnTo>
                  <a:lnTo>
                    <a:pt x="1053891" y="1148734"/>
                  </a:lnTo>
                  <a:lnTo>
                    <a:pt x="1053891" y="1147950"/>
                  </a:lnTo>
                  <a:cubicBezTo>
                    <a:pt x="1057027" y="1142462"/>
                    <a:pt x="1061731" y="1134622"/>
                    <a:pt x="1068787" y="1133838"/>
                  </a:cubicBezTo>
                  <a:cubicBezTo>
                    <a:pt x="1075059" y="1132270"/>
                    <a:pt x="1081331" y="1136190"/>
                    <a:pt x="1082899" y="1148734"/>
                  </a:cubicBezTo>
                  <a:lnTo>
                    <a:pt x="1082899" y="1148734"/>
                  </a:lnTo>
                  <a:cubicBezTo>
                    <a:pt x="1082899" y="1152654"/>
                    <a:pt x="1083683" y="1159710"/>
                    <a:pt x="1084467" y="1163630"/>
                  </a:cubicBezTo>
                  <a:cubicBezTo>
                    <a:pt x="1085251" y="1171470"/>
                    <a:pt x="1086819" y="1178526"/>
                    <a:pt x="1089955" y="1183230"/>
                  </a:cubicBezTo>
                  <a:cubicBezTo>
                    <a:pt x="1090739" y="1184797"/>
                    <a:pt x="1092307" y="1186365"/>
                    <a:pt x="1093875" y="1188717"/>
                  </a:cubicBezTo>
                  <a:cubicBezTo>
                    <a:pt x="1101715" y="1198125"/>
                    <a:pt x="1111907" y="1210669"/>
                    <a:pt x="1115043" y="1225565"/>
                  </a:cubicBezTo>
                  <a:lnTo>
                    <a:pt x="1115043" y="1225565"/>
                  </a:lnTo>
                  <a:cubicBezTo>
                    <a:pt x="1115043" y="1227133"/>
                    <a:pt x="1116611" y="1229485"/>
                    <a:pt x="1117395" y="1232621"/>
                  </a:cubicBezTo>
                  <a:cubicBezTo>
                    <a:pt x="1118179" y="1235757"/>
                    <a:pt x="1118963" y="1238109"/>
                    <a:pt x="1120530" y="1240461"/>
                  </a:cubicBezTo>
                  <a:cubicBezTo>
                    <a:pt x="1125234" y="1255357"/>
                    <a:pt x="1133074" y="1271820"/>
                    <a:pt x="1137778" y="1277308"/>
                  </a:cubicBezTo>
                  <a:cubicBezTo>
                    <a:pt x="1141698" y="1281228"/>
                    <a:pt x="1144834" y="1284364"/>
                    <a:pt x="1147970" y="1286716"/>
                  </a:cubicBezTo>
                  <a:lnTo>
                    <a:pt x="1198929" y="1205965"/>
                  </a:lnTo>
                  <a:lnTo>
                    <a:pt x="1200498" y="1202829"/>
                  </a:lnTo>
                  <a:lnTo>
                    <a:pt x="1203633" y="1202045"/>
                  </a:lnTo>
                  <a:cubicBezTo>
                    <a:pt x="1203633" y="1201261"/>
                    <a:pt x="1326720" y="1160494"/>
                    <a:pt x="1345536" y="1151086"/>
                  </a:cubicBezTo>
                  <a:cubicBezTo>
                    <a:pt x="1354943" y="1146382"/>
                    <a:pt x="1382383" y="1129134"/>
                    <a:pt x="1409823" y="1112670"/>
                  </a:cubicBezTo>
                  <a:cubicBezTo>
                    <a:pt x="1437262" y="1095423"/>
                    <a:pt x="1464702" y="1078175"/>
                    <a:pt x="1471758" y="1075823"/>
                  </a:cubicBezTo>
                  <a:lnTo>
                    <a:pt x="1472542" y="1075823"/>
                  </a:lnTo>
                  <a:cubicBezTo>
                    <a:pt x="1480382" y="1072687"/>
                    <a:pt x="1499982" y="1060927"/>
                    <a:pt x="1520365" y="1049167"/>
                  </a:cubicBezTo>
                  <a:cubicBezTo>
                    <a:pt x="1532125" y="1042895"/>
                    <a:pt x="1543101" y="1035839"/>
                    <a:pt x="1552509" y="1031135"/>
                  </a:cubicBezTo>
                  <a:cubicBezTo>
                    <a:pt x="1579165" y="1016240"/>
                    <a:pt x="1757131" y="987232"/>
                    <a:pt x="1757131" y="986448"/>
                  </a:cubicBezTo>
                  <a:lnTo>
                    <a:pt x="1757131" y="988016"/>
                  </a:lnTo>
                  <a:cubicBezTo>
                    <a:pt x="1761835" y="987232"/>
                    <a:pt x="1766538" y="985664"/>
                    <a:pt x="1772026" y="984880"/>
                  </a:cubicBezTo>
                  <a:cubicBezTo>
                    <a:pt x="1781434" y="982528"/>
                    <a:pt x="1790842" y="980176"/>
                    <a:pt x="1798682" y="980960"/>
                  </a:cubicBezTo>
                  <a:cubicBezTo>
                    <a:pt x="1804170" y="980960"/>
                    <a:pt x="1810442" y="980176"/>
                    <a:pt x="1815146" y="979392"/>
                  </a:cubicBezTo>
                  <a:cubicBezTo>
                    <a:pt x="1820634" y="977824"/>
                    <a:pt x="1824554" y="977824"/>
                    <a:pt x="1829258" y="977824"/>
                  </a:cubicBezTo>
                  <a:cubicBezTo>
                    <a:pt x="1831610" y="978608"/>
                    <a:pt x="1837881" y="978608"/>
                    <a:pt x="1845721" y="978608"/>
                  </a:cubicBezTo>
                  <a:lnTo>
                    <a:pt x="1878649" y="978608"/>
                  </a:lnTo>
                  <a:cubicBezTo>
                    <a:pt x="1880217" y="977824"/>
                    <a:pt x="1881785" y="977040"/>
                    <a:pt x="1884137" y="976256"/>
                  </a:cubicBezTo>
                  <a:cubicBezTo>
                    <a:pt x="1887273" y="974688"/>
                    <a:pt x="1889625" y="973120"/>
                    <a:pt x="1892761" y="973120"/>
                  </a:cubicBezTo>
                  <a:cubicBezTo>
                    <a:pt x="1898249" y="972336"/>
                    <a:pt x="1899817" y="973120"/>
                    <a:pt x="1907657" y="977040"/>
                  </a:cubicBezTo>
                  <a:cubicBezTo>
                    <a:pt x="1909225" y="977040"/>
                    <a:pt x="1910009" y="977824"/>
                    <a:pt x="1911576" y="978608"/>
                  </a:cubicBezTo>
                  <a:cubicBezTo>
                    <a:pt x="1915496" y="980176"/>
                    <a:pt x="1921768" y="985664"/>
                    <a:pt x="1931176" y="991936"/>
                  </a:cubicBezTo>
                  <a:cubicBezTo>
                    <a:pt x="1951560" y="1006832"/>
                    <a:pt x="1981352" y="1027999"/>
                    <a:pt x="1993895" y="1029567"/>
                  </a:cubicBezTo>
                  <a:cubicBezTo>
                    <a:pt x="2003303" y="1030351"/>
                    <a:pt x="2009575" y="1030351"/>
                    <a:pt x="2014279" y="1029567"/>
                  </a:cubicBezTo>
                  <a:cubicBezTo>
                    <a:pt x="2018983" y="1027999"/>
                    <a:pt x="2022903" y="1025647"/>
                    <a:pt x="2028391" y="1022512"/>
                  </a:cubicBezTo>
                  <a:cubicBezTo>
                    <a:pt x="2029959" y="1021727"/>
                    <a:pt x="2038583" y="1014672"/>
                    <a:pt x="2048775" y="1006832"/>
                  </a:cubicBezTo>
                  <a:cubicBezTo>
                    <a:pt x="2056615" y="1000560"/>
                    <a:pt x="2070726" y="990368"/>
                    <a:pt x="2080919" y="982528"/>
                  </a:cubicBezTo>
                  <a:cubicBezTo>
                    <a:pt x="2066806" y="940976"/>
                    <a:pt x="2058183" y="828082"/>
                    <a:pt x="2055047" y="817106"/>
                  </a:cubicBezTo>
                  <a:cubicBezTo>
                    <a:pt x="2051127" y="804562"/>
                    <a:pt x="2055047" y="748115"/>
                    <a:pt x="2057399" y="736355"/>
                  </a:cubicBezTo>
                  <a:cubicBezTo>
                    <a:pt x="2059751" y="723811"/>
                    <a:pt x="2047991" y="688532"/>
                    <a:pt x="2033879" y="656388"/>
                  </a:cubicBezTo>
                  <a:cubicBezTo>
                    <a:pt x="2019767" y="625028"/>
                    <a:pt x="2007223" y="633652"/>
                    <a:pt x="1993895" y="632084"/>
                  </a:cubicBezTo>
                  <a:cubicBezTo>
                    <a:pt x="1981352" y="629732"/>
                    <a:pt x="1924904" y="629732"/>
                    <a:pt x="1901385" y="629732"/>
                  </a:cubicBezTo>
                  <a:cubicBezTo>
                    <a:pt x="1877081" y="629732"/>
                    <a:pt x="1851993" y="625812"/>
                    <a:pt x="1849641" y="619540"/>
                  </a:cubicBezTo>
                  <a:cubicBezTo>
                    <a:pt x="1848073" y="613269"/>
                    <a:pt x="1783002" y="508214"/>
                    <a:pt x="1778298" y="492534"/>
                  </a:cubicBezTo>
                  <a:cubicBezTo>
                    <a:pt x="1773594" y="477638"/>
                    <a:pt x="1784570" y="467446"/>
                    <a:pt x="1765755" y="450983"/>
                  </a:cubicBezTo>
                  <a:cubicBezTo>
                    <a:pt x="1746155" y="435303"/>
                    <a:pt x="1739883" y="420407"/>
                    <a:pt x="1732043" y="413351"/>
                  </a:cubicBezTo>
                  <a:cubicBezTo>
                    <a:pt x="1724203" y="405511"/>
                    <a:pt x="1797898" y="344360"/>
                    <a:pt x="1797898" y="344360"/>
                  </a:cubicBezTo>
                  <a:lnTo>
                    <a:pt x="1795546" y="276937"/>
                  </a:lnTo>
                  <a:cubicBezTo>
                    <a:pt x="1795546" y="276937"/>
                    <a:pt x="1761051" y="247929"/>
                    <a:pt x="1746939" y="247929"/>
                  </a:cubicBezTo>
                  <a:cubicBezTo>
                    <a:pt x="1733611" y="247929"/>
                    <a:pt x="1707739" y="243225"/>
                    <a:pt x="1695979" y="233817"/>
                  </a:cubicBezTo>
                  <a:cubicBezTo>
                    <a:pt x="1684219" y="224409"/>
                    <a:pt x="1668540" y="207946"/>
                    <a:pt x="1655212" y="190698"/>
                  </a:cubicBezTo>
                  <a:cubicBezTo>
                    <a:pt x="1641884" y="173450"/>
                    <a:pt x="1640316" y="176586"/>
                    <a:pt x="1629340" y="173450"/>
                  </a:cubicBezTo>
                  <a:cubicBezTo>
                    <a:pt x="1619148" y="170314"/>
                    <a:pt x="1601117" y="185210"/>
                    <a:pt x="1601117" y="185210"/>
                  </a:cubicBezTo>
                  <a:cubicBezTo>
                    <a:pt x="1601117" y="185210"/>
                    <a:pt x="1550157" y="193050"/>
                    <a:pt x="1536829" y="191482"/>
                  </a:cubicBezTo>
                  <a:cubicBezTo>
                    <a:pt x="1523501" y="189914"/>
                    <a:pt x="1517230" y="192266"/>
                    <a:pt x="1502334" y="190698"/>
                  </a:cubicBezTo>
                  <a:cubicBezTo>
                    <a:pt x="1487438" y="189130"/>
                    <a:pt x="1492142" y="186778"/>
                    <a:pt x="1489790" y="180506"/>
                  </a:cubicBezTo>
                  <a:cubicBezTo>
                    <a:pt x="1487438" y="174234"/>
                    <a:pt x="1485870" y="169530"/>
                    <a:pt x="1482734" y="164826"/>
                  </a:cubicBezTo>
                  <a:cubicBezTo>
                    <a:pt x="1479598" y="160122"/>
                    <a:pt x="1467838" y="152282"/>
                    <a:pt x="1460782" y="146010"/>
                  </a:cubicBezTo>
                  <a:cubicBezTo>
                    <a:pt x="1454510" y="138954"/>
                    <a:pt x="1456078" y="145226"/>
                    <a:pt x="1447454" y="147578"/>
                  </a:cubicBezTo>
                  <a:cubicBezTo>
                    <a:pt x="1438831" y="149930"/>
                    <a:pt x="1350240" y="150714"/>
                    <a:pt x="1350240" y="150714"/>
                  </a:cubicBezTo>
                  <a:cubicBezTo>
                    <a:pt x="1350240" y="150714"/>
                    <a:pt x="1318880" y="88779"/>
                    <a:pt x="1310256" y="77803"/>
                  </a:cubicBezTo>
                  <a:cubicBezTo>
                    <a:pt x="1300848" y="66827"/>
                    <a:pt x="1292224" y="84075"/>
                    <a:pt x="1285168" y="90347"/>
                  </a:cubicBezTo>
                  <a:cubicBezTo>
                    <a:pt x="1278113" y="96619"/>
                    <a:pt x="1258513" y="100539"/>
                    <a:pt x="1243617" y="100539"/>
                  </a:cubicBezTo>
                  <a:cubicBezTo>
                    <a:pt x="1228721" y="100539"/>
                    <a:pt x="1220097" y="105243"/>
                    <a:pt x="1213041" y="108379"/>
                  </a:cubicBezTo>
                  <a:cubicBezTo>
                    <a:pt x="1206769" y="112299"/>
                    <a:pt x="1200498" y="112299"/>
                    <a:pt x="1188738" y="112299"/>
                  </a:cubicBezTo>
                  <a:cubicBezTo>
                    <a:pt x="1176978" y="112299"/>
                    <a:pt x="1180114" y="116219"/>
                    <a:pt x="1180114" y="119355"/>
                  </a:cubicBezTo>
                  <a:cubicBezTo>
                    <a:pt x="1180114" y="123275"/>
                    <a:pt x="1185602" y="131899"/>
                    <a:pt x="1187954" y="140523"/>
                  </a:cubicBezTo>
                  <a:cubicBezTo>
                    <a:pt x="1190306" y="149146"/>
                    <a:pt x="1201282" y="166394"/>
                    <a:pt x="1209122" y="175018"/>
                  </a:cubicBezTo>
                  <a:cubicBezTo>
                    <a:pt x="1216177" y="183642"/>
                    <a:pt x="1220881" y="182074"/>
                    <a:pt x="1228721" y="189914"/>
                  </a:cubicBezTo>
                  <a:cubicBezTo>
                    <a:pt x="1236561" y="197754"/>
                    <a:pt x="1216177" y="211082"/>
                    <a:pt x="1201282" y="222841"/>
                  </a:cubicBezTo>
                  <a:cubicBezTo>
                    <a:pt x="1186386" y="234601"/>
                    <a:pt x="1194225" y="229897"/>
                    <a:pt x="1187954" y="237737"/>
                  </a:cubicBezTo>
                  <a:cubicBezTo>
                    <a:pt x="1181682" y="245577"/>
                    <a:pt x="1187170" y="256553"/>
                    <a:pt x="1182466" y="261257"/>
                  </a:cubicBezTo>
                  <a:cubicBezTo>
                    <a:pt x="1176978" y="265961"/>
                    <a:pt x="1178546" y="262825"/>
                    <a:pt x="1169138" y="260473"/>
                  </a:cubicBezTo>
                  <a:cubicBezTo>
                    <a:pt x="1159730" y="258905"/>
                    <a:pt x="1149538" y="257337"/>
                    <a:pt x="1129154" y="252633"/>
                  </a:cubicBezTo>
                  <a:cubicBezTo>
                    <a:pt x="1108771" y="247929"/>
                    <a:pt x="1086819" y="217354"/>
                    <a:pt x="1072707" y="212650"/>
                  </a:cubicBezTo>
                  <a:cubicBezTo>
                    <a:pt x="1057811" y="207946"/>
                    <a:pt x="1057027" y="211866"/>
                    <a:pt x="1046835" y="211866"/>
                  </a:cubicBezTo>
                  <a:cubicBezTo>
                    <a:pt x="1036644" y="212650"/>
                    <a:pt x="968436" y="270665"/>
                    <a:pt x="955893" y="279289"/>
                  </a:cubicBezTo>
                  <a:cubicBezTo>
                    <a:pt x="943349" y="288697"/>
                    <a:pt x="955893" y="288697"/>
                    <a:pt x="952757" y="299673"/>
                  </a:cubicBezTo>
                  <a:cubicBezTo>
                    <a:pt x="949621" y="310648"/>
                    <a:pt x="921397" y="319272"/>
                    <a:pt x="910421" y="323192"/>
                  </a:cubicBezTo>
                  <a:cubicBezTo>
                    <a:pt x="899445" y="327112"/>
                    <a:pt x="880629" y="342792"/>
                    <a:pt x="869654" y="348280"/>
                  </a:cubicBezTo>
                  <a:cubicBezTo>
                    <a:pt x="859462" y="353768"/>
                    <a:pt x="832806" y="387479"/>
                    <a:pt x="829670" y="391399"/>
                  </a:cubicBezTo>
                  <a:cubicBezTo>
                    <a:pt x="825750" y="395319"/>
                    <a:pt x="821830" y="396103"/>
                    <a:pt x="816342" y="393751"/>
                  </a:cubicBezTo>
                  <a:cubicBezTo>
                    <a:pt x="811638" y="391399"/>
                    <a:pt x="805367" y="381207"/>
                    <a:pt x="792039" y="372584"/>
                  </a:cubicBezTo>
                  <a:cubicBezTo>
                    <a:pt x="777927" y="363960"/>
                    <a:pt x="776359" y="366312"/>
                    <a:pt x="760679" y="363960"/>
                  </a:cubicBezTo>
                  <a:cubicBezTo>
                    <a:pt x="744999" y="361608"/>
                    <a:pt x="743431" y="363176"/>
                    <a:pt x="715991" y="360824"/>
                  </a:cubicBezTo>
                  <a:cubicBezTo>
                    <a:pt x="688552" y="357688"/>
                    <a:pt x="693256" y="356120"/>
                    <a:pt x="688552" y="354552"/>
                  </a:cubicBezTo>
                  <a:cubicBezTo>
                    <a:pt x="683848" y="352984"/>
                    <a:pt x="680712" y="355336"/>
                    <a:pt x="672088" y="358472"/>
                  </a:cubicBezTo>
                  <a:cubicBezTo>
                    <a:pt x="663464" y="361608"/>
                    <a:pt x="663464" y="364744"/>
                    <a:pt x="658760" y="365528"/>
                  </a:cubicBezTo>
                  <a:cubicBezTo>
                    <a:pt x="654840" y="367096"/>
                    <a:pt x="651704" y="361608"/>
                    <a:pt x="653272" y="352200"/>
                  </a:cubicBezTo>
                  <a:cubicBezTo>
                    <a:pt x="654840" y="342008"/>
                    <a:pt x="653272" y="341224"/>
                    <a:pt x="649352" y="338872"/>
                  </a:cubicBezTo>
                  <a:cubicBezTo>
                    <a:pt x="645432" y="336520"/>
                    <a:pt x="636809" y="336520"/>
                    <a:pt x="623481" y="331816"/>
                  </a:cubicBezTo>
                  <a:cubicBezTo>
                    <a:pt x="610153" y="327112"/>
                    <a:pt x="625049" y="319272"/>
                    <a:pt x="625049" y="307512"/>
                  </a:cubicBezTo>
                  <a:cubicBezTo>
                    <a:pt x="625049" y="296537"/>
                    <a:pt x="607801" y="295753"/>
                    <a:pt x="593689" y="294969"/>
                  </a:cubicBezTo>
                  <a:cubicBezTo>
                    <a:pt x="580361" y="294185"/>
                    <a:pt x="533322" y="280073"/>
                    <a:pt x="516074" y="271449"/>
                  </a:cubicBezTo>
                  <a:cubicBezTo>
                    <a:pt x="498826" y="263609"/>
                    <a:pt x="510586" y="243225"/>
                    <a:pt x="509018" y="229897"/>
                  </a:cubicBezTo>
                  <a:cubicBezTo>
                    <a:pt x="507450" y="216570"/>
                    <a:pt x="512154" y="203242"/>
                    <a:pt x="512154" y="188346"/>
                  </a:cubicBezTo>
                  <a:cubicBezTo>
                    <a:pt x="512154" y="174234"/>
                    <a:pt x="543514" y="132683"/>
                    <a:pt x="547434" y="121707"/>
                  </a:cubicBezTo>
                  <a:cubicBezTo>
                    <a:pt x="551354" y="111515"/>
                    <a:pt x="549786" y="95835"/>
                    <a:pt x="551354" y="86427"/>
                  </a:cubicBezTo>
                  <a:cubicBezTo>
                    <a:pt x="552922" y="77019"/>
                    <a:pt x="552138" y="69963"/>
                    <a:pt x="548218" y="62907"/>
                  </a:cubicBezTo>
                  <a:cubicBezTo>
                    <a:pt x="545082" y="55852"/>
                    <a:pt x="534890" y="49580"/>
                    <a:pt x="516074" y="41740"/>
                  </a:cubicBezTo>
                  <a:cubicBezTo>
                    <a:pt x="497258" y="33900"/>
                    <a:pt x="490202" y="32332"/>
                    <a:pt x="468251" y="27628"/>
                  </a:cubicBezTo>
                  <a:cubicBezTo>
                    <a:pt x="446299" y="22924"/>
                    <a:pt x="442379" y="29196"/>
                    <a:pt x="413371" y="37820"/>
                  </a:cubicBezTo>
                  <a:cubicBezTo>
                    <a:pt x="385148" y="45660"/>
                    <a:pt x="376524" y="39388"/>
                    <a:pt x="363980" y="33900"/>
                  </a:cubicBezTo>
                  <a:cubicBezTo>
                    <a:pt x="351436" y="28412"/>
                    <a:pt x="342028" y="22140"/>
                    <a:pt x="309885" y="7244"/>
                  </a:cubicBezTo>
                  <a:cubicBezTo>
                    <a:pt x="277741" y="-8436"/>
                    <a:pt x="284013" y="6460"/>
                    <a:pt x="259709" y="4892"/>
                  </a:cubicBezTo>
                  <a:cubicBezTo>
                    <a:pt x="247949" y="4108"/>
                    <a:pt x="240110" y="7244"/>
                    <a:pt x="233838" y="11164"/>
                  </a:cubicBezTo>
                  <a:lnTo>
                    <a:pt x="240894" y="41740"/>
                  </a:lnTo>
                  <a:cubicBezTo>
                    <a:pt x="242461" y="48796"/>
                    <a:pt x="244030" y="53500"/>
                    <a:pt x="244030" y="55068"/>
                  </a:cubicBezTo>
                  <a:cubicBezTo>
                    <a:pt x="244814" y="58204"/>
                    <a:pt x="243245" y="62907"/>
                    <a:pt x="241677" y="67611"/>
                  </a:cubicBezTo>
                  <a:cubicBezTo>
                    <a:pt x="239326" y="73099"/>
                    <a:pt x="235406" y="78587"/>
                    <a:pt x="233054" y="79371"/>
                  </a:cubicBezTo>
                  <a:lnTo>
                    <a:pt x="232270" y="79371"/>
                  </a:lnTo>
                  <a:lnTo>
                    <a:pt x="233054" y="79371"/>
                  </a:lnTo>
                  <a:cubicBezTo>
                    <a:pt x="229918" y="73883"/>
                    <a:pt x="230702" y="73883"/>
                    <a:pt x="230702" y="74667"/>
                  </a:cubicBezTo>
                  <a:close/>
                </a:path>
              </a:pathLst>
            </a:custGeom>
            <a:grpFill/>
            <a:ln w="1678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="" xmlns:a16="http://schemas.microsoft.com/office/drawing/2014/main" id="{8655A0DF-A7C7-4242-B552-A89B56BB52AD}"/>
                </a:ext>
              </a:extLst>
            </p:cNvPr>
            <p:cNvSpPr/>
            <p:nvPr/>
          </p:nvSpPr>
          <p:spPr>
            <a:xfrm>
              <a:off x="3613621" y="2013108"/>
              <a:ext cx="2077574" cy="1340623"/>
            </a:xfrm>
            <a:custGeom>
              <a:avLst/>
              <a:gdLst>
                <a:gd name="connsiteX0" fmla="*/ 230702 w 2077573"/>
                <a:gd name="connsiteY0" fmla="*/ 74667 h 1340623"/>
                <a:gd name="connsiteX1" fmla="*/ 229134 w 2077573"/>
                <a:gd name="connsiteY1" fmla="*/ 84859 h 1340623"/>
                <a:gd name="connsiteX2" fmla="*/ 236974 w 2077573"/>
                <a:gd name="connsiteY2" fmla="*/ 91915 h 1340623"/>
                <a:gd name="connsiteX3" fmla="*/ 246381 w 2077573"/>
                <a:gd name="connsiteY3" fmla="*/ 104459 h 1340623"/>
                <a:gd name="connsiteX4" fmla="*/ 246381 w 2077573"/>
                <a:gd name="connsiteY4" fmla="*/ 112299 h 1340623"/>
                <a:gd name="connsiteX5" fmla="*/ 249517 w 2077573"/>
                <a:gd name="connsiteY5" fmla="*/ 156986 h 1340623"/>
                <a:gd name="connsiteX6" fmla="*/ 242461 w 2077573"/>
                <a:gd name="connsiteY6" fmla="*/ 189130 h 1340623"/>
                <a:gd name="connsiteX7" fmla="*/ 236190 w 2077573"/>
                <a:gd name="connsiteY7" fmla="*/ 203242 h 1340623"/>
                <a:gd name="connsiteX8" fmla="*/ 235406 w 2077573"/>
                <a:gd name="connsiteY8" fmla="*/ 210298 h 1340623"/>
                <a:gd name="connsiteX9" fmla="*/ 242461 w 2077573"/>
                <a:gd name="connsiteY9" fmla="*/ 222841 h 1340623"/>
                <a:gd name="connsiteX10" fmla="*/ 241677 w 2077573"/>
                <a:gd name="connsiteY10" fmla="*/ 249497 h 1340623"/>
                <a:gd name="connsiteX11" fmla="*/ 240110 w 2077573"/>
                <a:gd name="connsiteY11" fmla="*/ 259689 h 1340623"/>
                <a:gd name="connsiteX12" fmla="*/ 244814 w 2077573"/>
                <a:gd name="connsiteY12" fmla="*/ 275369 h 1340623"/>
                <a:gd name="connsiteX13" fmla="*/ 247165 w 2077573"/>
                <a:gd name="connsiteY13" fmla="*/ 277721 h 1340623"/>
                <a:gd name="connsiteX14" fmla="*/ 255789 w 2077573"/>
                <a:gd name="connsiteY14" fmla="*/ 290265 h 1340623"/>
                <a:gd name="connsiteX15" fmla="*/ 262061 w 2077573"/>
                <a:gd name="connsiteY15" fmla="*/ 303592 h 1340623"/>
                <a:gd name="connsiteX16" fmla="*/ 264413 w 2077573"/>
                <a:gd name="connsiteY16" fmla="*/ 325544 h 1340623"/>
                <a:gd name="connsiteX17" fmla="*/ 254221 w 2077573"/>
                <a:gd name="connsiteY17" fmla="*/ 345144 h 1340623"/>
                <a:gd name="connsiteX18" fmla="*/ 237757 w 2077573"/>
                <a:gd name="connsiteY18" fmla="*/ 354552 h 1340623"/>
                <a:gd name="connsiteX19" fmla="*/ 233054 w 2077573"/>
                <a:gd name="connsiteY19" fmla="*/ 355336 h 1340623"/>
                <a:gd name="connsiteX20" fmla="*/ 215806 w 2077573"/>
                <a:gd name="connsiteY20" fmla="*/ 347496 h 1340623"/>
                <a:gd name="connsiteX21" fmla="*/ 209534 w 2077573"/>
                <a:gd name="connsiteY21" fmla="*/ 342008 h 1340623"/>
                <a:gd name="connsiteX22" fmla="*/ 198558 w 2077573"/>
                <a:gd name="connsiteY22" fmla="*/ 342008 h 1340623"/>
                <a:gd name="connsiteX23" fmla="*/ 195422 w 2077573"/>
                <a:gd name="connsiteY23" fmla="*/ 343576 h 1340623"/>
                <a:gd name="connsiteX24" fmla="*/ 186014 w 2077573"/>
                <a:gd name="connsiteY24" fmla="*/ 349848 h 1340623"/>
                <a:gd name="connsiteX25" fmla="*/ 175822 w 2077573"/>
                <a:gd name="connsiteY25" fmla="*/ 356120 h 1340623"/>
                <a:gd name="connsiteX26" fmla="*/ 160142 w 2077573"/>
                <a:gd name="connsiteY26" fmla="*/ 359256 h 1340623"/>
                <a:gd name="connsiteX27" fmla="*/ 155439 w 2077573"/>
                <a:gd name="connsiteY27" fmla="*/ 360040 h 1340623"/>
                <a:gd name="connsiteX28" fmla="*/ 155439 w 2077573"/>
                <a:gd name="connsiteY28" fmla="*/ 360824 h 1340623"/>
                <a:gd name="connsiteX29" fmla="*/ 157007 w 2077573"/>
                <a:gd name="connsiteY29" fmla="*/ 364744 h 1340623"/>
                <a:gd name="connsiteX30" fmla="*/ 160927 w 2077573"/>
                <a:gd name="connsiteY30" fmla="*/ 369448 h 1340623"/>
                <a:gd name="connsiteX31" fmla="*/ 170335 w 2077573"/>
                <a:gd name="connsiteY31" fmla="*/ 378072 h 1340623"/>
                <a:gd name="connsiteX32" fmla="*/ 181310 w 2077573"/>
                <a:gd name="connsiteY32" fmla="*/ 394535 h 1340623"/>
                <a:gd name="connsiteX33" fmla="*/ 193070 w 2077573"/>
                <a:gd name="connsiteY33" fmla="*/ 421975 h 1340623"/>
                <a:gd name="connsiteX34" fmla="*/ 188366 w 2077573"/>
                <a:gd name="connsiteY34" fmla="*/ 436871 h 1340623"/>
                <a:gd name="connsiteX35" fmla="*/ 178174 w 2077573"/>
                <a:gd name="connsiteY35" fmla="*/ 443927 h 1340623"/>
                <a:gd name="connsiteX36" fmla="*/ 178174 w 2077573"/>
                <a:gd name="connsiteY36" fmla="*/ 444711 h 1340623"/>
                <a:gd name="connsiteX37" fmla="*/ 186014 w 2077573"/>
                <a:gd name="connsiteY37" fmla="*/ 458039 h 1340623"/>
                <a:gd name="connsiteX38" fmla="*/ 185230 w 2077573"/>
                <a:gd name="connsiteY38" fmla="*/ 474502 h 1340623"/>
                <a:gd name="connsiteX39" fmla="*/ 179742 w 2077573"/>
                <a:gd name="connsiteY39" fmla="*/ 479206 h 1340623"/>
                <a:gd name="connsiteX40" fmla="*/ 171118 w 2077573"/>
                <a:gd name="connsiteY40" fmla="*/ 488614 h 1340623"/>
                <a:gd name="connsiteX41" fmla="*/ 158575 w 2077573"/>
                <a:gd name="connsiteY41" fmla="*/ 501942 h 1340623"/>
                <a:gd name="connsiteX42" fmla="*/ 143679 w 2077573"/>
                <a:gd name="connsiteY42" fmla="*/ 509782 h 1340623"/>
                <a:gd name="connsiteX43" fmla="*/ 125647 w 2077573"/>
                <a:gd name="connsiteY43" fmla="*/ 504294 h 1340623"/>
                <a:gd name="connsiteX44" fmla="*/ 124079 w 2077573"/>
                <a:gd name="connsiteY44" fmla="*/ 494886 h 1340623"/>
                <a:gd name="connsiteX45" fmla="*/ 124079 w 2077573"/>
                <a:gd name="connsiteY45" fmla="*/ 490966 h 1340623"/>
                <a:gd name="connsiteX46" fmla="*/ 120943 w 2077573"/>
                <a:gd name="connsiteY46" fmla="*/ 474502 h 1340623"/>
                <a:gd name="connsiteX47" fmla="*/ 119375 w 2077573"/>
                <a:gd name="connsiteY47" fmla="*/ 464310 h 1340623"/>
                <a:gd name="connsiteX48" fmla="*/ 120943 w 2077573"/>
                <a:gd name="connsiteY48" fmla="*/ 440791 h 1340623"/>
                <a:gd name="connsiteX49" fmla="*/ 122511 w 2077573"/>
                <a:gd name="connsiteY49" fmla="*/ 432951 h 1340623"/>
                <a:gd name="connsiteX50" fmla="*/ 117023 w 2077573"/>
                <a:gd name="connsiteY50" fmla="*/ 425111 h 1340623"/>
                <a:gd name="connsiteX51" fmla="*/ 116239 w 2077573"/>
                <a:gd name="connsiteY51" fmla="*/ 425111 h 1340623"/>
                <a:gd name="connsiteX52" fmla="*/ 111535 w 2077573"/>
                <a:gd name="connsiteY52" fmla="*/ 458822 h 1340623"/>
                <a:gd name="connsiteX53" fmla="*/ 98207 w 2077573"/>
                <a:gd name="connsiteY53" fmla="*/ 484694 h 1340623"/>
                <a:gd name="connsiteX54" fmla="*/ 73120 w 2077573"/>
                <a:gd name="connsiteY54" fmla="*/ 516838 h 1340623"/>
                <a:gd name="connsiteX55" fmla="*/ 61360 w 2077573"/>
                <a:gd name="connsiteY55" fmla="*/ 525462 h 1340623"/>
                <a:gd name="connsiteX56" fmla="*/ 56656 w 2077573"/>
                <a:gd name="connsiteY56" fmla="*/ 528598 h 1340623"/>
                <a:gd name="connsiteX57" fmla="*/ 55088 w 2077573"/>
                <a:gd name="connsiteY57" fmla="*/ 549765 h 1340623"/>
                <a:gd name="connsiteX58" fmla="*/ 54304 w 2077573"/>
                <a:gd name="connsiteY58" fmla="*/ 550549 h 1340623"/>
                <a:gd name="connsiteX59" fmla="*/ 49600 w 2077573"/>
                <a:gd name="connsiteY59" fmla="*/ 556037 h 1340623"/>
                <a:gd name="connsiteX60" fmla="*/ 38624 w 2077573"/>
                <a:gd name="connsiteY60" fmla="*/ 568581 h 1340623"/>
                <a:gd name="connsiteX61" fmla="*/ 25296 w 2077573"/>
                <a:gd name="connsiteY61" fmla="*/ 577989 h 1340623"/>
                <a:gd name="connsiteX62" fmla="*/ 22160 w 2077573"/>
                <a:gd name="connsiteY62" fmla="*/ 577205 h 1340623"/>
                <a:gd name="connsiteX63" fmla="*/ 14320 w 2077573"/>
                <a:gd name="connsiteY63" fmla="*/ 576421 h 1340623"/>
                <a:gd name="connsiteX64" fmla="*/ 14320 w 2077573"/>
                <a:gd name="connsiteY64" fmla="*/ 576421 h 1340623"/>
                <a:gd name="connsiteX65" fmla="*/ 4128 w 2077573"/>
                <a:gd name="connsiteY65" fmla="*/ 577205 h 1340623"/>
                <a:gd name="connsiteX66" fmla="*/ 4128 w 2077573"/>
                <a:gd name="connsiteY66" fmla="*/ 577205 h 1340623"/>
                <a:gd name="connsiteX67" fmla="*/ 6480 w 2077573"/>
                <a:gd name="connsiteY67" fmla="*/ 581125 h 1340623"/>
                <a:gd name="connsiteX68" fmla="*/ 11184 w 2077573"/>
                <a:gd name="connsiteY68" fmla="*/ 588181 h 1340623"/>
                <a:gd name="connsiteX69" fmla="*/ 26864 w 2077573"/>
                <a:gd name="connsiteY69" fmla="*/ 628948 h 1340623"/>
                <a:gd name="connsiteX70" fmla="*/ 26864 w 2077573"/>
                <a:gd name="connsiteY70" fmla="*/ 629732 h 1340623"/>
                <a:gd name="connsiteX71" fmla="*/ 26864 w 2077573"/>
                <a:gd name="connsiteY71" fmla="*/ 630516 h 1340623"/>
                <a:gd name="connsiteX72" fmla="*/ 26864 w 2077573"/>
                <a:gd name="connsiteY72" fmla="*/ 637572 h 1340623"/>
                <a:gd name="connsiteX73" fmla="*/ 26080 w 2077573"/>
                <a:gd name="connsiteY73" fmla="*/ 645412 h 1340623"/>
                <a:gd name="connsiteX74" fmla="*/ 22944 w 2077573"/>
                <a:gd name="connsiteY74" fmla="*/ 680692 h 1340623"/>
                <a:gd name="connsiteX75" fmla="*/ 22944 w 2077573"/>
                <a:gd name="connsiteY75" fmla="*/ 681476 h 1340623"/>
                <a:gd name="connsiteX76" fmla="*/ 22944 w 2077573"/>
                <a:gd name="connsiteY76" fmla="*/ 681476 h 1340623"/>
                <a:gd name="connsiteX77" fmla="*/ 22160 w 2077573"/>
                <a:gd name="connsiteY77" fmla="*/ 682260 h 1340623"/>
                <a:gd name="connsiteX78" fmla="*/ 11184 w 2077573"/>
                <a:gd name="connsiteY78" fmla="*/ 698724 h 1340623"/>
                <a:gd name="connsiteX79" fmla="*/ 209 w 2077573"/>
                <a:gd name="connsiteY79" fmla="*/ 714403 h 1340623"/>
                <a:gd name="connsiteX80" fmla="*/ 2560 w 2077573"/>
                <a:gd name="connsiteY80" fmla="*/ 721459 h 1340623"/>
                <a:gd name="connsiteX81" fmla="*/ 8048 w 2077573"/>
                <a:gd name="connsiteY81" fmla="*/ 736355 h 1340623"/>
                <a:gd name="connsiteX82" fmla="*/ 8048 w 2077573"/>
                <a:gd name="connsiteY82" fmla="*/ 737139 h 1340623"/>
                <a:gd name="connsiteX83" fmla="*/ 8832 w 2077573"/>
                <a:gd name="connsiteY83" fmla="*/ 766931 h 1340623"/>
                <a:gd name="connsiteX84" fmla="*/ 8048 w 2077573"/>
                <a:gd name="connsiteY84" fmla="*/ 777123 h 1340623"/>
                <a:gd name="connsiteX85" fmla="*/ 8048 w 2077573"/>
                <a:gd name="connsiteY85" fmla="*/ 777907 h 1340623"/>
                <a:gd name="connsiteX86" fmla="*/ 8832 w 2077573"/>
                <a:gd name="connsiteY86" fmla="*/ 781043 h 1340623"/>
                <a:gd name="connsiteX87" fmla="*/ 70768 w 2077573"/>
                <a:gd name="connsiteY87" fmla="*/ 810050 h 1340623"/>
                <a:gd name="connsiteX88" fmla="*/ 128783 w 2077573"/>
                <a:gd name="connsiteY88" fmla="*/ 837490 h 1340623"/>
                <a:gd name="connsiteX89" fmla="*/ 163278 w 2077573"/>
                <a:gd name="connsiteY89" fmla="*/ 850818 h 1340623"/>
                <a:gd name="connsiteX90" fmla="*/ 195422 w 2077573"/>
                <a:gd name="connsiteY90" fmla="*/ 868065 h 1340623"/>
                <a:gd name="connsiteX91" fmla="*/ 196206 w 2077573"/>
                <a:gd name="connsiteY91" fmla="*/ 868849 h 1340623"/>
                <a:gd name="connsiteX92" fmla="*/ 200126 w 2077573"/>
                <a:gd name="connsiteY92" fmla="*/ 875121 h 1340623"/>
                <a:gd name="connsiteX93" fmla="*/ 202478 w 2077573"/>
                <a:gd name="connsiteY93" fmla="*/ 881393 h 1340623"/>
                <a:gd name="connsiteX94" fmla="*/ 193070 w 2077573"/>
                <a:gd name="connsiteY94" fmla="*/ 910401 h 1340623"/>
                <a:gd name="connsiteX95" fmla="*/ 193070 w 2077573"/>
                <a:gd name="connsiteY95" fmla="*/ 910401 h 1340623"/>
                <a:gd name="connsiteX96" fmla="*/ 187582 w 2077573"/>
                <a:gd name="connsiteY96" fmla="*/ 915105 h 1340623"/>
                <a:gd name="connsiteX97" fmla="*/ 169550 w 2077573"/>
                <a:gd name="connsiteY97" fmla="*/ 937057 h 1340623"/>
                <a:gd name="connsiteX98" fmla="*/ 167982 w 2077573"/>
                <a:gd name="connsiteY98" fmla="*/ 958224 h 1340623"/>
                <a:gd name="connsiteX99" fmla="*/ 163278 w 2077573"/>
                <a:gd name="connsiteY99" fmla="*/ 961360 h 1340623"/>
                <a:gd name="connsiteX100" fmla="*/ 164062 w 2077573"/>
                <a:gd name="connsiteY100" fmla="*/ 962144 h 1340623"/>
                <a:gd name="connsiteX101" fmla="*/ 202478 w 2077573"/>
                <a:gd name="connsiteY101" fmla="*/ 987232 h 1340623"/>
                <a:gd name="connsiteX102" fmla="*/ 253437 w 2077573"/>
                <a:gd name="connsiteY102" fmla="*/ 1027215 h 1340623"/>
                <a:gd name="connsiteX103" fmla="*/ 253437 w 2077573"/>
                <a:gd name="connsiteY103" fmla="*/ 1027999 h 1340623"/>
                <a:gd name="connsiteX104" fmla="*/ 253437 w 2077573"/>
                <a:gd name="connsiteY104" fmla="*/ 1028783 h 1340623"/>
                <a:gd name="connsiteX105" fmla="*/ 251085 w 2077573"/>
                <a:gd name="connsiteY105" fmla="*/ 1041327 h 1340623"/>
                <a:gd name="connsiteX106" fmla="*/ 250301 w 2077573"/>
                <a:gd name="connsiteY106" fmla="*/ 1045247 h 1340623"/>
                <a:gd name="connsiteX107" fmla="*/ 262061 w 2077573"/>
                <a:gd name="connsiteY107" fmla="*/ 1057007 h 1340623"/>
                <a:gd name="connsiteX108" fmla="*/ 264413 w 2077573"/>
                <a:gd name="connsiteY108" fmla="*/ 1057791 h 1340623"/>
                <a:gd name="connsiteX109" fmla="*/ 276957 w 2077573"/>
                <a:gd name="connsiteY109" fmla="*/ 1060927 h 1340623"/>
                <a:gd name="connsiteX110" fmla="*/ 288717 w 2077573"/>
                <a:gd name="connsiteY110" fmla="*/ 1064063 h 1340623"/>
                <a:gd name="connsiteX111" fmla="*/ 325564 w 2077573"/>
                <a:gd name="connsiteY111" fmla="*/ 1070335 h 1340623"/>
                <a:gd name="connsiteX112" fmla="*/ 334972 w 2077573"/>
                <a:gd name="connsiteY112" fmla="*/ 1075039 h 1340623"/>
                <a:gd name="connsiteX113" fmla="*/ 338892 w 2077573"/>
                <a:gd name="connsiteY113" fmla="*/ 1082879 h 1340623"/>
                <a:gd name="connsiteX114" fmla="*/ 338892 w 2077573"/>
                <a:gd name="connsiteY114" fmla="*/ 1090719 h 1340623"/>
                <a:gd name="connsiteX115" fmla="*/ 327916 w 2077573"/>
                <a:gd name="connsiteY115" fmla="*/ 1112670 h 1340623"/>
                <a:gd name="connsiteX116" fmla="*/ 327916 w 2077573"/>
                <a:gd name="connsiteY116" fmla="*/ 1113454 h 1340623"/>
                <a:gd name="connsiteX117" fmla="*/ 315373 w 2077573"/>
                <a:gd name="connsiteY117" fmla="*/ 1118942 h 1340623"/>
                <a:gd name="connsiteX118" fmla="*/ 310669 w 2077573"/>
                <a:gd name="connsiteY118" fmla="*/ 1120510 h 1340623"/>
                <a:gd name="connsiteX119" fmla="*/ 316156 w 2077573"/>
                <a:gd name="connsiteY119" fmla="*/ 1125998 h 1340623"/>
                <a:gd name="connsiteX120" fmla="*/ 337324 w 2077573"/>
                <a:gd name="connsiteY120" fmla="*/ 1214589 h 1340623"/>
                <a:gd name="connsiteX121" fmla="*/ 337324 w 2077573"/>
                <a:gd name="connsiteY121" fmla="*/ 1218509 h 1340623"/>
                <a:gd name="connsiteX122" fmla="*/ 334972 w 2077573"/>
                <a:gd name="connsiteY122" fmla="*/ 1221645 h 1340623"/>
                <a:gd name="connsiteX123" fmla="*/ 327133 w 2077573"/>
                <a:gd name="connsiteY123" fmla="*/ 1240461 h 1340623"/>
                <a:gd name="connsiteX124" fmla="*/ 327133 w 2077573"/>
                <a:gd name="connsiteY124" fmla="*/ 1240461 h 1340623"/>
                <a:gd name="connsiteX125" fmla="*/ 338108 w 2077573"/>
                <a:gd name="connsiteY125" fmla="*/ 1242029 h 1340623"/>
                <a:gd name="connsiteX126" fmla="*/ 350652 w 2077573"/>
                <a:gd name="connsiteY126" fmla="*/ 1244381 h 1340623"/>
                <a:gd name="connsiteX127" fmla="*/ 407099 w 2077573"/>
                <a:gd name="connsiteY127" fmla="*/ 1249085 h 1340623"/>
                <a:gd name="connsiteX128" fmla="*/ 444731 w 2077573"/>
                <a:gd name="connsiteY128" fmla="*/ 1265548 h 1340623"/>
                <a:gd name="connsiteX129" fmla="*/ 468251 w 2077573"/>
                <a:gd name="connsiteY129" fmla="*/ 1286716 h 1340623"/>
                <a:gd name="connsiteX130" fmla="*/ 477659 w 2077573"/>
                <a:gd name="connsiteY130" fmla="*/ 1274172 h 1340623"/>
                <a:gd name="connsiteX131" fmla="*/ 487851 w 2077573"/>
                <a:gd name="connsiteY131" fmla="*/ 1269468 h 1340623"/>
                <a:gd name="connsiteX132" fmla="*/ 500394 w 2077573"/>
                <a:gd name="connsiteY132" fmla="*/ 1271036 h 1340623"/>
                <a:gd name="connsiteX133" fmla="*/ 508234 w 2077573"/>
                <a:gd name="connsiteY133" fmla="*/ 1278876 h 1340623"/>
                <a:gd name="connsiteX134" fmla="*/ 507450 w 2077573"/>
                <a:gd name="connsiteY134" fmla="*/ 1296908 h 1340623"/>
                <a:gd name="connsiteX135" fmla="*/ 505882 w 2077573"/>
                <a:gd name="connsiteY135" fmla="*/ 1303180 h 1340623"/>
                <a:gd name="connsiteX136" fmla="*/ 518426 w 2077573"/>
                <a:gd name="connsiteY136" fmla="*/ 1303964 h 1340623"/>
                <a:gd name="connsiteX137" fmla="*/ 551354 w 2077573"/>
                <a:gd name="connsiteY137" fmla="*/ 1301612 h 1340623"/>
                <a:gd name="connsiteX138" fmla="*/ 577225 w 2077573"/>
                <a:gd name="connsiteY138" fmla="*/ 1299260 h 1340623"/>
                <a:gd name="connsiteX139" fmla="*/ 601529 w 2077573"/>
                <a:gd name="connsiteY139" fmla="*/ 1307100 h 1340623"/>
                <a:gd name="connsiteX140" fmla="*/ 627401 w 2077573"/>
                <a:gd name="connsiteY140" fmla="*/ 1314156 h 1340623"/>
                <a:gd name="connsiteX141" fmla="*/ 671304 w 2077573"/>
                <a:gd name="connsiteY141" fmla="*/ 1311804 h 1340623"/>
                <a:gd name="connsiteX142" fmla="*/ 679928 w 2077573"/>
                <a:gd name="connsiteY142" fmla="*/ 1308668 h 1340623"/>
                <a:gd name="connsiteX143" fmla="*/ 682280 w 2077573"/>
                <a:gd name="connsiteY143" fmla="*/ 1318076 h 1340623"/>
                <a:gd name="connsiteX144" fmla="*/ 687768 w 2077573"/>
                <a:gd name="connsiteY144" fmla="*/ 1336892 h 1340623"/>
                <a:gd name="connsiteX145" fmla="*/ 722264 w 2077573"/>
                <a:gd name="connsiteY145" fmla="*/ 1332972 h 1340623"/>
                <a:gd name="connsiteX146" fmla="*/ 726183 w 2077573"/>
                <a:gd name="connsiteY146" fmla="*/ 1334540 h 1340623"/>
                <a:gd name="connsiteX147" fmla="*/ 753623 w 2077573"/>
                <a:gd name="connsiteY147" fmla="*/ 1343947 h 1340623"/>
                <a:gd name="connsiteX148" fmla="*/ 754407 w 2077573"/>
                <a:gd name="connsiteY148" fmla="*/ 1343947 h 1340623"/>
                <a:gd name="connsiteX149" fmla="*/ 767735 w 2077573"/>
                <a:gd name="connsiteY149" fmla="*/ 1341596 h 1340623"/>
                <a:gd name="connsiteX150" fmla="*/ 770871 w 2077573"/>
                <a:gd name="connsiteY150" fmla="*/ 1340027 h 1340623"/>
                <a:gd name="connsiteX151" fmla="*/ 785767 w 2077573"/>
                <a:gd name="connsiteY151" fmla="*/ 1333756 h 1340623"/>
                <a:gd name="connsiteX152" fmla="*/ 792039 w 2077573"/>
                <a:gd name="connsiteY152" fmla="*/ 1330620 h 1340623"/>
                <a:gd name="connsiteX153" fmla="*/ 800663 w 2077573"/>
                <a:gd name="connsiteY153" fmla="*/ 1318076 h 1340623"/>
                <a:gd name="connsiteX154" fmla="*/ 801447 w 2077573"/>
                <a:gd name="connsiteY154" fmla="*/ 1317292 h 1340623"/>
                <a:gd name="connsiteX155" fmla="*/ 822614 w 2077573"/>
                <a:gd name="connsiteY155" fmla="*/ 1287500 h 1340623"/>
                <a:gd name="connsiteX156" fmla="*/ 836726 w 2077573"/>
                <a:gd name="connsiteY156" fmla="*/ 1278876 h 1340623"/>
                <a:gd name="connsiteX157" fmla="*/ 864166 w 2077573"/>
                <a:gd name="connsiteY157" fmla="*/ 1267116 h 1340623"/>
                <a:gd name="connsiteX158" fmla="*/ 864166 w 2077573"/>
                <a:gd name="connsiteY158" fmla="*/ 1267116 h 1340623"/>
                <a:gd name="connsiteX159" fmla="*/ 864166 w 2077573"/>
                <a:gd name="connsiteY159" fmla="*/ 1267116 h 1340623"/>
                <a:gd name="connsiteX160" fmla="*/ 875142 w 2077573"/>
                <a:gd name="connsiteY160" fmla="*/ 1262412 h 1340623"/>
                <a:gd name="connsiteX161" fmla="*/ 885333 w 2077573"/>
                <a:gd name="connsiteY161" fmla="*/ 1256925 h 1340623"/>
                <a:gd name="connsiteX162" fmla="*/ 916693 w 2077573"/>
                <a:gd name="connsiteY162" fmla="*/ 1232621 h 1340623"/>
                <a:gd name="connsiteX163" fmla="*/ 919045 w 2077573"/>
                <a:gd name="connsiteY163" fmla="*/ 1222429 h 1340623"/>
                <a:gd name="connsiteX164" fmla="*/ 949621 w 2077573"/>
                <a:gd name="connsiteY164" fmla="*/ 1169902 h 1340623"/>
                <a:gd name="connsiteX165" fmla="*/ 984116 w 2077573"/>
                <a:gd name="connsiteY165" fmla="*/ 1170686 h 1340623"/>
                <a:gd name="connsiteX166" fmla="*/ 993524 w 2077573"/>
                <a:gd name="connsiteY166" fmla="*/ 1170686 h 1340623"/>
                <a:gd name="connsiteX167" fmla="*/ 1005284 w 2077573"/>
                <a:gd name="connsiteY167" fmla="*/ 1165198 h 1340623"/>
                <a:gd name="connsiteX168" fmla="*/ 1038211 w 2077573"/>
                <a:gd name="connsiteY168" fmla="*/ 1155006 h 1340623"/>
                <a:gd name="connsiteX169" fmla="*/ 1052323 w 2077573"/>
                <a:gd name="connsiteY169" fmla="*/ 1151086 h 1340623"/>
                <a:gd name="connsiteX170" fmla="*/ 1053891 w 2077573"/>
                <a:gd name="connsiteY170" fmla="*/ 1149518 h 1340623"/>
                <a:gd name="connsiteX171" fmla="*/ 1053891 w 2077573"/>
                <a:gd name="connsiteY171" fmla="*/ 1148734 h 1340623"/>
                <a:gd name="connsiteX172" fmla="*/ 1053891 w 2077573"/>
                <a:gd name="connsiteY172" fmla="*/ 1147950 h 1340623"/>
                <a:gd name="connsiteX173" fmla="*/ 1068787 w 2077573"/>
                <a:gd name="connsiteY173" fmla="*/ 1133838 h 1340623"/>
                <a:gd name="connsiteX174" fmla="*/ 1082899 w 2077573"/>
                <a:gd name="connsiteY174" fmla="*/ 1148734 h 1340623"/>
                <a:gd name="connsiteX175" fmla="*/ 1082899 w 2077573"/>
                <a:gd name="connsiteY175" fmla="*/ 1148734 h 1340623"/>
                <a:gd name="connsiteX176" fmla="*/ 1084467 w 2077573"/>
                <a:gd name="connsiteY176" fmla="*/ 1163630 h 1340623"/>
                <a:gd name="connsiteX177" fmla="*/ 1089955 w 2077573"/>
                <a:gd name="connsiteY177" fmla="*/ 1183230 h 1340623"/>
                <a:gd name="connsiteX178" fmla="*/ 1093875 w 2077573"/>
                <a:gd name="connsiteY178" fmla="*/ 1188717 h 1340623"/>
                <a:gd name="connsiteX179" fmla="*/ 1115043 w 2077573"/>
                <a:gd name="connsiteY179" fmla="*/ 1225565 h 1340623"/>
                <a:gd name="connsiteX180" fmla="*/ 1115043 w 2077573"/>
                <a:gd name="connsiteY180" fmla="*/ 1225565 h 1340623"/>
                <a:gd name="connsiteX181" fmla="*/ 1117395 w 2077573"/>
                <a:gd name="connsiteY181" fmla="*/ 1232621 h 1340623"/>
                <a:gd name="connsiteX182" fmla="*/ 1120530 w 2077573"/>
                <a:gd name="connsiteY182" fmla="*/ 1240461 h 1340623"/>
                <a:gd name="connsiteX183" fmla="*/ 1137778 w 2077573"/>
                <a:gd name="connsiteY183" fmla="*/ 1277308 h 1340623"/>
                <a:gd name="connsiteX184" fmla="*/ 1147970 w 2077573"/>
                <a:gd name="connsiteY184" fmla="*/ 1286716 h 1340623"/>
                <a:gd name="connsiteX185" fmla="*/ 1198929 w 2077573"/>
                <a:gd name="connsiteY185" fmla="*/ 1205965 h 1340623"/>
                <a:gd name="connsiteX186" fmla="*/ 1200498 w 2077573"/>
                <a:gd name="connsiteY186" fmla="*/ 1202829 h 1340623"/>
                <a:gd name="connsiteX187" fmla="*/ 1203633 w 2077573"/>
                <a:gd name="connsiteY187" fmla="*/ 1202045 h 1340623"/>
                <a:gd name="connsiteX188" fmla="*/ 1345536 w 2077573"/>
                <a:gd name="connsiteY188" fmla="*/ 1151086 h 1340623"/>
                <a:gd name="connsiteX189" fmla="*/ 1409823 w 2077573"/>
                <a:gd name="connsiteY189" fmla="*/ 1112670 h 1340623"/>
                <a:gd name="connsiteX190" fmla="*/ 1471758 w 2077573"/>
                <a:gd name="connsiteY190" fmla="*/ 1075823 h 1340623"/>
                <a:gd name="connsiteX191" fmla="*/ 1472542 w 2077573"/>
                <a:gd name="connsiteY191" fmla="*/ 1075823 h 1340623"/>
                <a:gd name="connsiteX192" fmla="*/ 1520365 w 2077573"/>
                <a:gd name="connsiteY192" fmla="*/ 1049167 h 1340623"/>
                <a:gd name="connsiteX193" fmla="*/ 1552509 w 2077573"/>
                <a:gd name="connsiteY193" fmla="*/ 1031135 h 1340623"/>
                <a:gd name="connsiteX194" fmla="*/ 1757131 w 2077573"/>
                <a:gd name="connsiteY194" fmla="*/ 986448 h 1340623"/>
                <a:gd name="connsiteX195" fmla="*/ 1757131 w 2077573"/>
                <a:gd name="connsiteY195" fmla="*/ 988016 h 1340623"/>
                <a:gd name="connsiteX196" fmla="*/ 1772026 w 2077573"/>
                <a:gd name="connsiteY196" fmla="*/ 984880 h 1340623"/>
                <a:gd name="connsiteX197" fmla="*/ 1798682 w 2077573"/>
                <a:gd name="connsiteY197" fmla="*/ 980960 h 1340623"/>
                <a:gd name="connsiteX198" fmla="*/ 1815146 w 2077573"/>
                <a:gd name="connsiteY198" fmla="*/ 979392 h 1340623"/>
                <a:gd name="connsiteX199" fmla="*/ 1829258 w 2077573"/>
                <a:gd name="connsiteY199" fmla="*/ 977824 h 1340623"/>
                <a:gd name="connsiteX200" fmla="*/ 1845721 w 2077573"/>
                <a:gd name="connsiteY200" fmla="*/ 978608 h 1340623"/>
                <a:gd name="connsiteX201" fmla="*/ 1878649 w 2077573"/>
                <a:gd name="connsiteY201" fmla="*/ 978608 h 1340623"/>
                <a:gd name="connsiteX202" fmla="*/ 1884137 w 2077573"/>
                <a:gd name="connsiteY202" fmla="*/ 976256 h 1340623"/>
                <a:gd name="connsiteX203" fmla="*/ 1892761 w 2077573"/>
                <a:gd name="connsiteY203" fmla="*/ 973120 h 1340623"/>
                <a:gd name="connsiteX204" fmla="*/ 1907657 w 2077573"/>
                <a:gd name="connsiteY204" fmla="*/ 977040 h 1340623"/>
                <a:gd name="connsiteX205" fmla="*/ 1911576 w 2077573"/>
                <a:gd name="connsiteY205" fmla="*/ 978608 h 1340623"/>
                <a:gd name="connsiteX206" fmla="*/ 1931176 w 2077573"/>
                <a:gd name="connsiteY206" fmla="*/ 991936 h 1340623"/>
                <a:gd name="connsiteX207" fmla="*/ 1993895 w 2077573"/>
                <a:gd name="connsiteY207" fmla="*/ 1029567 h 1340623"/>
                <a:gd name="connsiteX208" fmla="*/ 2014279 w 2077573"/>
                <a:gd name="connsiteY208" fmla="*/ 1029567 h 1340623"/>
                <a:gd name="connsiteX209" fmla="*/ 2028391 w 2077573"/>
                <a:gd name="connsiteY209" fmla="*/ 1022512 h 1340623"/>
                <a:gd name="connsiteX210" fmla="*/ 2048775 w 2077573"/>
                <a:gd name="connsiteY210" fmla="*/ 1006832 h 1340623"/>
                <a:gd name="connsiteX211" fmla="*/ 2080919 w 2077573"/>
                <a:gd name="connsiteY211" fmla="*/ 982528 h 1340623"/>
                <a:gd name="connsiteX212" fmla="*/ 2055047 w 2077573"/>
                <a:gd name="connsiteY212" fmla="*/ 817106 h 1340623"/>
                <a:gd name="connsiteX213" fmla="*/ 2057399 w 2077573"/>
                <a:gd name="connsiteY213" fmla="*/ 736355 h 1340623"/>
                <a:gd name="connsiteX214" fmla="*/ 2033879 w 2077573"/>
                <a:gd name="connsiteY214" fmla="*/ 656388 h 1340623"/>
                <a:gd name="connsiteX215" fmla="*/ 1993895 w 2077573"/>
                <a:gd name="connsiteY215" fmla="*/ 632084 h 1340623"/>
                <a:gd name="connsiteX216" fmla="*/ 1901385 w 2077573"/>
                <a:gd name="connsiteY216" fmla="*/ 629732 h 1340623"/>
                <a:gd name="connsiteX217" fmla="*/ 1849641 w 2077573"/>
                <a:gd name="connsiteY217" fmla="*/ 619540 h 1340623"/>
                <a:gd name="connsiteX218" fmla="*/ 1778298 w 2077573"/>
                <a:gd name="connsiteY218" fmla="*/ 492534 h 1340623"/>
                <a:gd name="connsiteX219" fmla="*/ 1765755 w 2077573"/>
                <a:gd name="connsiteY219" fmla="*/ 450983 h 1340623"/>
                <a:gd name="connsiteX220" fmla="*/ 1732043 w 2077573"/>
                <a:gd name="connsiteY220" fmla="*/ 413351 h 1340623"/>
                <a:gd name="connsiteX221" fmla="*/ 1797898 w 2077573"/>
                <a:gd name="connsiteY221" fmla="*/ 344360 h 1340623"/>
                <a:gd name="connsiteX222" fmla="*/ 1795546 w 2077573"/>
                <a:gd name="connsiteY222" fmla="*/ 276937 h 1340623"/>
                <a:gd name="connsiteX223" fmla="*/ 1746939 w 2077573"/>
                <a:gd name="connsiteY223" fmla="*/ 247929 h 1340623"/>
                <a:gd name="connsiteX224" fmla="*/ 1695979 w 2077573"/>
                <a:gd name="connsiteY224" fmla="*/ 233817 h 1340623"/>
                <a:gd name="connsiteX225" fmla="*/ 1655212 w 2077573"/>
                <a:gd name="connsiteY225" fmla="*/ 190698 h 1340623"/>
                <a:gd name="connsiteX226" fmla="*/ 1629340 w 2077573"/>
                <a:gd name="connsiteY226" fmla="*/ 173450 h 1340623"/>
                <a:gd name="connsiteX227" fmla="*/ 1601117 w 2077573"/>
                <a:gd name="connsiteY227" fmla="*/ 185210 h 1340623"/>
                <a:gd name="connsiteX228" fmla="*/ 1536829 w 2077573"/>
                <a:gd name="connsiteY228" fmla="*/ 191482 h 1340623"/>
                <a:gd name="connsiteX229" fmla="*/ 1502334 w 2077573"/>
                <a:gd name="connsiteY229" fmla="*/ 190698 h 1340623"/>
                <a:gd name="connsiteX230" fmla="*/ 1489790 w 2077573"/>
                <a:gd name="connsiteY230" fmla="*/ 180506 h 1340623"/>
                <a:gd name="connsiteX231" fmla="*/ 1482734 w 2077573"/>
                <a:gd name="connsiteY231" fmla="*/ 164826 h 1340623"/>
                <a:gd name="connsiteX232" fmla="*/ 1460782 w 2077573"/>
                <a:gd name="connsiteY232" fmla="*/ 146010 h 1340623"/>
                <a:gd name="connsiteX233" fmla="*/ 1447454 w 2077573"/>
                <a:gd name="connsiteY233" fmla="*/ 147578 h 1340623"/>
                <a:gd name="connsiteX234" fmla="*/ 1350240 w 2077573"/>
                <a:gd name="connsiteY234" fmla="*/ 150714 h 1340623"/>
                <a:gd name="connsiteX235" fmla="*/ 1310256 w 2077573"/>
                <a:gd name="connsiteY235" fmla="*/ 77803 h 1340623"/>
                <a:gd name="connsiteX236" fmla="*/ 1285168 w 2077573"/>
                <a:gd name="connsiteY236" fmla="*/ 90347 h 1340623"/>
                <a:gd name="connsiteX237" fmla="*/ 1243617 w 2077573"/>
                <a:gd name="connsiteY237" fmla="*/ 100539 h 1340623"/>
                <a:gd name="connsiteX238" fmla="*/ 1213041 w 2077573"/>
                <a:gd name="connsiteY238" fmla="*/ 108379 h 1340623"/>
                <a:gd name="connsiteX239" fmla="*/ 1188738 w 2077573"/>
                <a:gd name="connsiteY239" fmla="*/ 112299 h 1340623"/>
                <a:gd name="connsiteX240" fmla="*/ 1180114 w 2077573"/>
                <a:gd name="connsiteY240" fmla="*/ 119355 h 1340623"/>
                <a:gd name="connsiteX241" fmla="*/ 1187954 w 2077573"/>
                <a:gd name="connsiteY241" fmla="*/ 140523 h 1340623"/>
                <a:gd name="connsiteX242" fmla="*/ 1209122 w 2077573"/>
                <a:gd name="connsiteY242" fmla="*/ 175018 h 1340623"/>
                <a:gd name="connsiteX243" fmla="*/ 1228721 w 2077573"/>
                <a:gd name="connsiteY243" fmla="*/ 189914 h 1340623"/>
                <a:gd name="connsiteX244" fmla="*/ 1201282 w 2077573"/>
                <a:gd name="connsiteY244" fmla="*/ 222841 h 1340623"/>
                <a:gd name="connsiteX245" fmla="*/ 1187954 w 2077573"/>
                <a:gd name="connsiteY245" fmla="*/ 237737 h 1340623"/>
                <a:gd name="connsiteX246" fmla="*/ 1182466 w 2077573"/>
                <a:gd name="connsiteY246" fmla="*/ 261257 h 1340623"/>
                <a:gd name="connsiteX247" fmla="*/ 1169138 w 2077573"/>
                <a:gd name="connsiteY247" fmla="*/ 260473 h 1340623"/>
                <a:gd name="connsiteX248" fmla="*/ 1129154 w 2077573"/>
                <a:gd name="connsiteY248" fmla="*/ 252633 h 1340623"/>
                <a:gd name="connsiteX249" fmla="*/ 1072707 w 2077573"/>
                <a:gd name="connsiteY249" fmla="*/ 212650 h 1340623"/>
                <a:gd name="connsiteX250" fmla="*/ 1046835 w 2077573"/>
                <a:gd name="connsiteY250" fmla="*/ 211866 h 1340623"/>
                <a:gd name="connsiteX251" fmla="*/ 955893 w 2077573"/>
                <a:gd name="connsiteY251" fmla="*/ 279289 h 1340623"/>
                <a:gd name="connsiteX252" fmla="*/ 952757 w 2077573"/>
                <a:gd name="connsiteY252" fmla="*/ 299673 h 1340623"/>
                <a:gd name="connsiteX253" fmla="*/ 910421 w 2077573"/>
                <a:gd name="connsiteY253" fmla="*/ 323192 h 1340623"/>
                <a:gd name="connsiteX254" fmla="*/ 869654 w 2077573"/>
                <a:gd name="connsiteY254" fmla="*/ 348280 h 1340623"/>
                <a:gd name="connsiteX255" fmla="*/ 829670 w 2077573"/>
                <a:gd name="connsiteY255" fmla="*/ 391399 h 1340623"/>
                <a:gd name="connsiteX256" fmla="*/ 816342 w 2077573"/>
                <a:gd name="connsiteY256" fmla="*/ 393751 h 1340623"/>
                <a:gd name="connsiteX257" fmla="*/ 792039 w 2077573"/>
                <a:gd name="connsiteY257" fmla="*/ 372584 h 1340623"/>
                <a:gd name="connsiteX258" fmla="*/ 760679 w 2077573"/>
                <a:gd name="connsiteY258" fmla="*/ 363960 h 1340623"/>
                <a:gd name="connsiteX259" fmla="*/ 715991 w 2077573"/>
                <a:gd name="connsiteY259" fmla="*/ 360824 h 1340623"/>
                <a:gd name="connsiteX260" fmla="*/ 688552 w 2077573"/>
                <a:gd name="connsiteY260" fmla="*/ 354552 h 1340623"/>
                <a:gd name="connsiteX261" fmla="*/ 672088 w 2077573"/>
                <a:gd name="connsiteY261" fmla="*/ 358472 h 1340623"/>
                <a:gd name="connsiteX262" fmla="*/ 658760 w 2077573"/>
                <a:gd name="connsiteY262" fmla="*/ 365528 h 1340623"/>
                <a:gd name="connsiteX263" fmla="*/ 653272 w 2077573"/>
                <a:gd name="connsiteY263" fmla="*/ 352200 h 1340623"/>
                <a:gd name="connsiteX264" fmla="*/ 649352 w 2077573"/>
                <a:gd name="connsiteY264" fmla="*/ 338872 h 1340623"/>
                <a:gd name="connsiteX265" fmla="*/ 623481 w 2077573"/>
                <a:gd name="connsiteY265" fmla="*/ 331816 h 1340623"/>
                <a:gd name="connsiteX266" fmla="*/ 625049 w 2077573"/>
                <a:gd name="connsiteY266" fmla="*/ 307512 h 1340623"/>
                <a:gd name="connsiteX267" fmla="*/ 593689 w 2077573"/>
                <a:gd name="connsiteY267" fmla="*/ 294969 h 1340623"/>
                <a:gd name="connsiteX268" fmla="*/ 516074 w 2077573"/>
                <a:gd name="connsiteY268" fmla="*/ 271449 h 1340623"/>
                <a:gd name="connsiteX269" fmla="*/ 509018 w 2077573"/>
                <a:gd name="connsiteY269" fmla="*/ 229897 h 1340623"/>
                <a:gd name="connsiteX270" fmla="*/ 512154 w 2077573"/>
                <a:gd name="connsiteY270" fmla="*/ 188346 h 1340623"/>
                <a:gd name="connsiteX271" fmla="*/ 547434 w 2077573"/>
                <a:gd name="connsiteY271" fmla="*/ 121707 h 1340623"/>
                <a:gd name="connsiteX272" fmla="*/ 551354 w 2077573"/>
                <a:gd name="connsiteY272" fmla="*/ 86427 h 1340623"/>
                <a:gd name="connsiteX273" fmla="*/ 548218 w 2077573"/>
                <a:gd name="connsiteY273" fmla="*/ 62907 h 1340623"/>
                <a:gd name="connsiteX274" fmla="*/ 516074 w 2077573"/>
                <a:gd name="connsiteY274" fmla="*/ 41740 h 1340623"/>
                <a:gd name="connsiteX275" fmla="*/ 468251 w 2077573"/>
                <a:gd name="connsiteY275" fmla="*/ 27628 h 1340623"/>
                <a:gd name="connsiteX276" fmla="*/ 413371 w 2077573"/>
                <a:gd name="connsiteY276" fmla="*/ 37820 h 1340623"/>
                <a:gd name="connsiteX277" fmla="*/ 363980 w 2077573"/>
                <a:gd name="connsiteY277" fmla="*/ 33900 h 1340623"/>
                <a:gd name="connsiteX278" fmla="*/ 309885 w 2077573"/>
                <a:gd name="connsiteY278" fmla="*/ 7244 h 1340623"/>
                <a:gd name="connsiteX279" fmla="*/ 259709 w 2077573"/>
                <a:gd name="connsiteY279" fmla="*/ 4892 h 1340623"/>
                <a:gd name="connsiteX280" fmla="*/ 233838 w 2077573"/>
                <a:gd name="connsiteY280" fmla="*/ 11164 h 1340623"/>
                <a:gd name="connsiteX281" fmla="*/ 240894 w 2077573"/>
                <a:gd name="connsiteY281" fmla="*/ 41740 h 1340623"/>
                <a:gd name="connsiteX282" fmla="*/ 244030 w 2077573"/>
                <a:gd name="connsiteY282" fmla="*/ 55068 h 1340623"/>
                <a:gd name="connsiteX283" fmla="*/ 241677 w 2077573"/>
                <a:gd name="connsiteY283" fmla="*/ 67611 h 1340623"/>
                <a:gd name="connsiteX284" fmla="*/ 233054 w 2077573"/>
                <a:gd name="connsiteY284" fmla="*/ 79371 h 1340623"/>
                <a:gd name="connsiteX285" fmla="*/ 232270 w 2077573"/>
                <a:gd name="connsiteY285" fmla="*/ 79371 h 1340623"/>
                <a:gd name="connsiteX286" fmla="*/ 233054 w 2077573"/>
                <a:gd name="connsiteY286" fmla="*/ 79371 h 1340623"/>
                <a:gd name="connsiteX287" fmla="*/ 230702 w 2077573"/>
                <a:gd name="connsiteY287" fmla="*/ 74667 h 1340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</a:cxnLst>
              <a:rect l="l" t="t" r="r" b="b"/>
              <a:pathLst>
                <a:path w="2077573" h="1340623">
                  <a:moveTo>
                    <a:pt x="230702" y="74667"/>
                  </a:moveTo>
                  <a:cubicBezTo>
                    <a:pt x="229918" y="77803"/>
                    <a:pt x="229918" y="81723"/>
                    <a:pt x="229134" y="84859"/>
                  </a:cubicBezTo>
                  <a:cubicBezTo>
                    <a:pt x="229134" y="84859"/>
                    <a:pt x="233054" y="88779"/>
                    <a:pt x="236974" y="91915"/>
                  </a:cubicBezTo>
                  <a:cubicBezTo>
                    <a:pt x="241677" y="95835"/>
                    <a:pt x="246381" y="99755"/>
                    <a:pt x="246381" y="104459"/>
                  </a:cubicBezTo>
                  <a:lnTo>
                    <a:pt x="246381" y="112299"/>
                  </a:lnTo>
                  <a:cubicBezTo>
                    <a:pt x="246381" y="124843"/>
                    <a:pt x="246381" y="147578"/>
                    <a:pt x="249517" y="156986"/>
                  </a:cubicBezTo>
                  <a:cubicBezTo>
                    <a:pt x="252653" y="168746"/>
                    <a:pt x="247949" y="178154"/>
                    <a:pt x="242461" y="189130"/>
                  </a:cubicBezTo>
                  <a:cubicBezTo>
                    <a:pt x="240110" y="193834"/>
                    <a:pt x="237757" y="197754"/>
                    <a:pt x="236190" y="203242"/>
                  </a:cubicBezTo>
                  <a:cubicBezTo>
                    <a:pt x="233838" y="208730"/>
                    <a:pt x="234622" y="209514"/>
                    <a:pt x="235406" y="210298"/>
                  </a:cubicBezTo>
                  <a:cubicBezTo>
                    <a:pt x="237757" y="212650"/>
                    <a:pt x="240894" y="215785"/>
                    <a:pt x="242461" y="222841"/>
                  </a:cubicBezTo>
                  <a:cubicBezTo>
                    <a:pt x="245597" y="233817"/>
                    <a:pt x="244030" y="241657"/>
                    <a:pt x="241677" y="249497"/>
                  </a:cubicBezTo>
                  <a:cubicBezTo>
                    <a:pt x="240894" y="252633"/>
                    <a:pt x="240110" y="256553"/>
                    <a:pt x="240110" y="259689"/>
                  </a:cubicBezTo>
                  <a:cubicBezTo>
                    <a:pt x="240110" y="268313"/>
                    <a:pt x="240894" y="269881"/>
                    <a:pt x="244814" y="275369"/>
                  </a:cubicBezTo>
                  <a:lnTo>
                    <a:pt x="247165" y="277721"/>
                  </a:lnTo>
                  <a:cubicBezTo>
                    <a:pt x="251085" y="282425"/>
                    <a:pt x="253437" y="286345"/>
                    <a:pt x="255789" y="290265"/>
                  </a:cubicBezTo>
                  <a:cubicBezTo>
                    <a:pt x="258141" y="294185"/>
                    <a:pt x="260493" y="298104"/>
                    <a:pt x="262061" y="303592"/>
                  </a:cubicBezTo>
                  <a:cubicBezTo>
                    <a:pt x="265197" y="309864"/>
                    <a:pt x="265981" y="317704"/>
                    <a:pt x="264413" y="325544"/>
                  </a:cubicBezTo>
                  <a:cubicBezTo>
                    <a:pt x="262845" y="332600"/>
                    <a:pt x="259709" y="338872"/>
                    <a:pt x="254221" y="345144"/>
                  </a:cubicBezTo>
                  <a:cubicBezTo>
                    <a:pt x="245597" y="354552"/>
                    <a:pt x="244030" y="354552"/>
                    <a:pt x="237757" y="354552"/>
                  </a:cubicBezTo>
                  <a:cubicBezTo>
                    <a:pt x="236190" y="354552"/>
                    <a:pt x="234622" y="355336"/>
                    <a:pt x="233054" y="355336"/>
                  </a:cubicBezTo>
                  <a:cubicBezTo>
                    <a:pt x="223646" y="356904"/>
                    <a:pt x="219726" y="352984"/>
                    <a:pt x="215806" y="347496"/>
                  </a:cubicBezTo>
                  <a:cubicBezTo>
                    <a:pt x="214238" y="345144"/>
                    <a:pt x="212670" y="343576"/>
                    <a:pt x="209534" y="342008"/>
                  </a:cubicBezTo>
                  <a:cubicBezTo>
                    <a:pt x="204046" y="339656"/>
                    <a:pt x="203262" y="339656"/>
                    <a:pt x="198558" y="342008"/>
                  </a:cubicBezTo>
                  <a:lnTo>
                    <a:pt x="195422" y="343576"/>
                  </a:lnTo>
                  <a:cubicBezTo>
                    <a:pt x="190718" y="345928"/>
                    <a:pt x="188366" y="348280"/>
                    <a:pt x="186014" y="349848"/>
                  </a:cubicBezTo>
                  <a:cubicBezTo>
                    <a:pt x="182878" y="352200"/>
                    <a:pt x="180526" y="354552"/>
                    <a:pt x="175822" y="356120"/>
                  </a:cubicBezTo>
                  <a:cubicBezTo>
                    <a:pt x="171118" y="356904"/>
                    <a:pt x="165631" y="358472"/>
                    <a:pt x="160142" y="359256"/>
                  </a:cubicBezTo>
                  <a:cubicBezTo>
                    <a:pt x="158575" y="359256"/>
                    <a:pt x="157007" y="360040"/>
                    <a:pt x="155439" y="360040"/>
                  </a:cubicBezTo>
                  <a:lnTo>
                    <a:pt x="155439" y="360824"/>
                  </a:lnTo>
                  <a:cubicBezTo>
                    <a:pt x="156223" y="362392"/>
                    <a:pt x="156223" y="363176"/>
                    <a:pt x="157007" y="364744"/>
                  </a:cubicBezTo>
                  <a:cubicBezTo>
                    <a:pt x="157007" y="365528"/>
                    <a:pt x="159358" y="367096"/>
                    <a:pt x="160927" y="369448"/>
                  </a:cubicBezTo>
                  <a:cubicBezTo>
                    <a:pt x="164062" y="372584"/>
                    <a:pt x="167982" y="376503"/>
                    <a:pt x="170335" y="378072"/>
                  </a:cubicBezTo>
                  <a:cubicBezTo>
                    <a:pt x="173470" y="380423"/>
                    <a:pt x="177390" y="386695"/>
                    <a:pt x="181310" y="394535"/>
                  </a:cubicBezTo>
                  <a:cubicBezTo>
                    <a:pt x="186014" y="405511"/>
                    <a:pt x="191502" y="418055"/>
                    <a:pt x="193070" y="421975"/>
                  </a:cubicBezTo>
                  <a:cubicBezTo>
                    <a:pt x="194638" y="427463"/>
                    <a:pt x="192286" y="432951"/>
                    <a:pt x="188366" y="436871"/>
                  </a:cubicBezTo>
                  <a:cubicBezTo>
                    <a:pt x="185230" y="440007"/>
                    <a:pt x="181310" y="442359"/>
                    <a:pt x="178174" y="443927"/>
                  </a:cubicBezTo>
                  <a:lnTo>
                    <a:pt x="178174" y="444711"/>
                  </a:lnTo>
                  <a:cubicBezTo>
                    <a:pt x="179742" y="449415"/>
                    <a:pt x="183662" y="455687"/>
                    <a:pt x="186014" y="458039"/>
                  </a:cubicBezTo>
                  <a:cubicBezTo>
                    <a:pt x="192286" y="464310"/>
                    <a:pt x="190718" y="469798"/>
                    <a:pt x="185230" y="474502"/>
                  </a:cubicBezTo>
                  <a:cubicBezTo>
                    <a:pt x="183662" y="476070"/>
                    <a:pt x="182094" y="477638"/>
                    <a:pt x="179742" y="479206"/>
                  </a:cubicBezTo>
                  <a:cubicBezTo>
                    <a:pt x="176606" y="482342"/>
                    <a:pt x="172686" y="484694"/>
                    <a:pt x="171118" y="488614"/>
                  </a:cubicBezTo>
                  <a:cubicBezTo>
                    <a:pt x="167198" y="494886"/>
                    <a:pt x="163278" y="498806"/>
                    <a:pt x="158575" y="501942"/>
                  </a:cubicBezTo>
                  <a:cubicBezTo>
                    <a:pt x="154655" y="505078"/>
                    <a:pt x="149951" y="507430"/>
                    <a:pt x="143679" y="509782"/>
                  </a:cubicBezTo>
                  <a:cubicBezTo>
                    <a:pt x="133487" y="513702"/>
                    <a:pt x="127999" y="510566"/>
                    <a:pt x="125647" y="504294"/>
                  </a:cubicBezTo>
                  <a:cubicBezTo>
                    <a:pt x="124079" y="501158"/>
                    <a:pt x="124079" y="498022"/>
                    <a:pt x="124079" y="494886"/>
                  </a:cubicBezTo>
                  <a:lnTo>
                    <a:pt x="124079" y="490966"/>
                  </a:lnTo>
                  <a:cubicBezTo>
                    <a:pt x="122511" y="486262"/>
                    <a:pt x="121727" y="481558"/>
                    <a:pt x="120943" y="474502"/>
                  </a:cubicBezTo>
                  <a:cubicBezTo>
                    <a:pt x="120943" y="472150"/>
                    <a:pt x="119375" y="469014"/>
                    <a:pt x="119375" y="464310"/>
                  </a:cubicBezTo>
                  <a:cubicBezTo>
                    <a:pt x="117807" y="455687"/>
                    <a:pt x="119375" y="447847"/>
                    <a:pt x="120943" y="440791"/>
                  </a:cubicBezTo>
                  <a:cubicBezTo>
                    <a:pt x="121727" y="436871"/>
                    <a:pt x="122511" y="432951"/>
                    <a:pt x="122511" y="432951"/>
                  </a:cubicBezTo>
                  <a:cubicBezTo>
                    <a:pt x="120943" y="429815"/>
                    <a:pt x="119375" y="427463"/>
                    <a:pt x="117023" y="425111"/>
                  </a:cubicBezTo>
                  <a:lnTo>
                    <a:pt x="116239" y="425111"/>
                  </a:lnTo>
                  <a:cubicBezTo>
                    <a:pt x="114671" y="434519"/>
                    <a:pt x="111535" y="454119"/>
                    <a:pt x="111535" y="458822"/>
                  </a:cubicBezTo>
                  <a:cubicBezTo>
                    <a:pt x="112319" y="463526"/>
                    <a:pt x="106047" y="474502"/>
                    <a:pt x="98207" y="484694"/>
                  </a:cubicBezTo>
                  <a:cubicBezTo>
                    <a:pt x="88799" y="498806"/>
                    <a:pt x="76256" y="514486"/>
                    <a:pt x="73120" y="516838"/>
                  </a:cubicBezTo>
                  <a:cubicBezTo>
                    <a:pt x="70768" y="519190"/>
                    <a:pt x="66064" y="522326"/>
                    <a:pt x="61360" y="525462"/>
                  </a:cubicBezTo>
                  <a:cubicBezTo>
                    <a:pt x="59792" y="527030"/>
                    <a:pt x="58224" y="527814"/>
                    <a:pt x="56656" y="528598"/>
                  </a:cubicBezTo>
                  <a:cubicBezTo>
                    <a:pt x="58224" y="535654"/>
                    <a:pt x="59792" y="544277"/>
                    <a:pt x="55088" y="549765"/>
                  </a:cubicBezTo>
                  <a:lnTo>
                    <a:pt x="54304" y="550549"/>
                  </a:lnTo>
                  <a:cubicBezTo>
                    <a:pt x="52736" y="552117"/>
                    <a:pt x="51168" y="553685"/>
                    <a:pt x="49600" y="556037"/>
                  </a:cubicBezTo>
                  <a:cubicBezTo>
                    <a:pt x="44896" y="560741"/>
                    <a:pt x="38624" y="567013"/>
                    <a:pt x="38624" y="568581"/>
                  </a:cubicBezTo>
                  <a:cubicBezTo>
                    <a:pt x="37056" y="577205"/>
                    <a:pt x="33136" y="578773"/>
                    <a:pt x="25296" y="577989"/>
                  </a:cubicBezTo>
                  <a:cubicBezTo>
                    <a:pt x="23728" y="577989"/>
                    <a:pt x="22944" y="577205"/>
                    <a:pt x="22160" y="577205"/>
                  </a:cubicBezTo>
                  <a:cubicBezTo>
                    <a:pt x="19808" y="576421"/>
                    <a:pt x="17456" y="575637"/>
                    <a:pt x="14320" y="576421"/>
                  </a:cubicBezTo>
                  <a:lnTo>
                    <a:pt x="14320" y="576421"/>
                  </a:lnTo>
                  <a:cubicBezTo>
                    <a:pt x="11184" y="577205"/>
                    <a:pt x="7264" y="577205"/>
                    <a:pt x="4128" y="577205"/>
                  </a:cubicBezTo>
                  <a:lnTo>
                    <a:pt x="4128" y="577205"/>
                  </a:lnTo>
                  <a:lnTo>
                    <a:pt x="6480" y="581125"/>
                  </a:lnTo>
                  <a:cubicBezTo>
                    <a:pt x="7264" y="583477"/>
                    <a:pt x="9617" y="585829"/>
                    <a:pt x="11184" y="588181"/>
                  </a:cubicBezTo>
                  <a:cubicBezTo>
                    <a:pt x="19024" y="602293"/>
                    <a:pt x="26864" y="618757"/>
                    <a:pt x="26864" y="628948"/>
                  </a:cubicBezTo>
                  <a:lnTo>
                    <a:pt x="26864" y="629732"/>
                  </a:lnTo>
                  <a:lnTo>
                    <a:pt x="26864" y="630516"/>
                  </a:lnTo>
                  <a:cubicBezTo>
                    <a:pt x="26864" y="632868"/>
                    <a:pt x="26864" y="635220"/>
                    <a:pt x="26864" y="637572"/>
                  </a:cubicBezTo>
                  <a:lnTo>
                    <a:pt x="26080" y="645412"/>
                  </a:lnTo>
                  <a:cubicBezTo>
                    <a:pt x="25296" y="659524"/>
                    <a:pt x="23728" y="677556"/>
                    <a:pt x="22944" y="680692"/>
                  </a:cubicBezTo>
                  <a:lnTo>
                    <a:pt x="22944" y="681476"/>
                  </a:lnTo>
                  <a:lnTo>
                    <a:pt x="22944" y="681476"/>
                  </a:lnTo>
                  <a:lnTo>
                    <a:pt x="22160" y="682260"/>
                  </a:lnTo>
                  <a:cubicBezTo>
                    <a:pt x="21376" y="686180"/>
                    <a:pt x="16672" y="692452"/>
                    <a:pt x="11184" y="698724"/>
                  </a:cubicBezTo>
                  <a:cubicBezTo>
                    <a:pt x="6480" y="704995"/>
                    <a:pt x="1777" y="711267"/>
                    <a:pt x="209" y="714403"/>
                  </a:cubicBezTo>
                  <a:cubicBezTo>
                    <a:pt x="-575" y="716755"/>
                    <a:pt x="993" y="718323"/>
                    <a:pt x="2560" y="721459"/>
                  </a:cubicBezTo>
                  <a:cubicBezTo>
                    <a:pt x="4128" y="725379"/>
                    <a:pt x="6480" y="729299"/>
                    <a:pt x="8048" y="736355"/>
                  </a:cubicBezTo>
                  <a:lnTo>
                    <a:pt x="8048" y="737139"/>
                  </a:lnTo>
                  <a:cubicBezTo>
                    <a:pt x="10400" y="746547"/>
                    <a:pt x="9617" y="757523"/>
                    <a:pt x="8832" y="766931"/>
                  </a:cubicBezTo>
                  <a:cubicBezTo>
                    <a:pt x="8048" y="772419"/>
                    <a:pt x="8048" y="777123"/>
                    <a:pt x="8048" y="777123"/>
                  </a:cubicBezTo>
                  <a:lnTo>
                    <a:pt x="8048" y="777907"/>
                  </a:lnTo>
                  <a:cubicBezTo>
                    <a:pt x="8832" y="778691"/>
                    <a:pt x="8832" y="780258"/>
                    <a:pt x="8832" y="781043"/>
                  </a:cubicBezTo>
                  <a:cubicBezTo>
                    <a:pt x="25296" y="788882"/>
                    <a:pt x="48032" y="799858"/>
                    <a:pt x="70768" y="810050"/>
                  </a:cubicBezTo>
                  <a:cubicBezTo>
                    <a:pt x="95071" y="821810"/>
                    <a:pt x="117023" y="832002"/>
                    <a:pt x="128783" y="837490"/>
                  </a:cubicBezTo>
                  <a:cubicBezTo>
                    <a:pt x="142111" y="843762"/>
                    <a:pt x="153871" y="847682"/>
                    <a:pt x="163278" y="850818"/>
                  </a:cubicBezTo>
                  <a:cubicBezTo>
                    <a:pt x="178958" y="855522"/>
                    <a:pt x="189150" y="858657"/>
                    <a:pt x="195422" y="868065"/>
                  </a:cubicBezTo>
                  <a:lnTo>
                    <a:pt x="196206" y="868849"/>
                  </a:lnTo>
                  <a:cubicBezTo>
                    <a:pt x="197774" y="871201"/>
                    <a:pt x="198558" y="872769"/>
                    <a:pt x="200126" y="875121"/>
                  </a:cubicBezTo>
                  <a:cubicBezTo>
                    <a:pt x="200910" y="877473"/>
                    <a:pt x="201694" y="879825"/>
                    <a:pt x="202478" y="881393"/>
                  </a:cubicBezTo>
                  <a:cubicBezTo>
                    <a:pt x="204830" y="893153"/>
                    <a:pt x="201694" y="903345"/>
                    <a:pt x="193070" y="910401"/>
                  </a:cubicBezTo>
                  <a:lnTo>
                    <a:pt x="193070" y="910401"/>
                  </a:lnTo>
                  <a:cubicBezTo>
                    <a:pt x="191502" y="911969"/>
                    <a:pt x="189934" y="913537"/>
                    <a:pt x="187582" y="915105"/>
                  </a:cubicBezTo>
                  <a:cubicBezTo>
                    <a:pt x="179742" y="921377"/>
                    <a:pt x="165631" y="932353"/>
                    <a:pt x="169550" y="937057"/>
                  </a:cubicBezTo>
                  <a:cubicBezTo>
                    <a:pt x="177390" y="946464"/>
                    <a:pt x="174254" y="952736"/>
                    <a:pt x="167982" y="958224"/>
                  </a:cubicBezTo>
                  <a:cubicBezTo>
                    <a:pt x="166415" y="959792"/>
                    <a:pt x="164846" y="960576"/>
                    <a:pt x="163278" y="961360"/>
                  </a:cubicBezTo>
                  <a:lnTo>
                    <a:pt x="164062" y="962144"/>
                  </a:lnTo>
                  <a:cubicBezTo>
                    <a:pt x="170335" y="967632"/>
                    <a:pt x="186014" y="977824"/>
                    <a:pt x="202478" y="987232"/>
                  </a:cubicBezTo>
                  <a:cubicBezTo>
                    <a:pt x="226782" y="1002128"/>
                    <a:pt x="251869" y="1017808"/>
                    <a:pt x="253437" y="1027215"/>
                  </a:cubicBezTo>
                  <a:lnTo>
                    <a:pt x="253437" y="1027999"/>
                  </a:lnTo>
                  <a:lnTo>
                    <a:pt x="253437" y="1028783"/>
                  </a:lnTo>
                  <a:cubicBezTo>
                    <a:pt x="254221" y="1032703"/>
                    <a:pt x="252653" y="1036623"/>
                    <a:pt x="251085" y="1041327"/>
                  </a:cubicBezTo>
                  <a:cubicBezTo>
                    <a:pt x="250301" y="1042111"/>
                    <a:pt x="250301" y="1043679"/>
                    <a:pt x="250301" y="1045247"/>
                  </a:cubicBezTo>
                  <a:cubicBezTo>
                    <a:pt x="249517" y="1049167"/>
                    <a:pt x="249517" y="1053087"/>
                    <a:pt x="262061" y="1057007"/>
                  </a:cubicBezTo>
                  <a:lnTo>
                    <a:pt x="264413" y="1057791"/>
                  </a:lnTo>
                  <a:cubicBezTo>
                    <a:pt x="269117" y="1059359"/>
                    <a:pt x="273037" y="1060143"/>
                    <a:pt x="276957" y="1060927"/>
                  </a:cubicBezTo>
                  <a:cubicBezTo>
                    <a:pt x="280877" y="1061711"/>
                    <a:pt x="284797" y="1062495"/>
                    <a:pt x="288717" y="1064063"/>
                  </a:cubicBezTo>
                  <a:cubicBezTo>
                    <a:pt x="306749" y="1067983"/>
                    <a:pt x="320860" y="1070335"/>
                    <a:pt x="325564" y="1070335"/>
                  </a:cubicBezTo>
                  <a:cubicBezTo>
                    <a:pt x="329484" y="1071119"/>
                    <a:pt x="332620" y="1072687"/>
                    <a:pt x="334972" y="1075039"/>
                  </a:cubicBezTo>
                  <a:cubicBezTo>
                    <a:pt x="336540" y="1077391"/>
                    <a:pt x="338108" y="1079743"/>
                    <a:pt x="338892" y="1082879"/>
                  </a:cubicBezTo>
                  <a:cubicBezTo>
                    <a:pt x="339676" y="1085231"/>
                    <a:pt x="339676" y="1088367"/>
                    <a:pt x="338892" y="1090719"/>
                  </a:cubicBezTo>
                  <a:cubicBezTo>
                    <a:pt x="338108" y="1098559"/>
                    <a:pt x="334972" y="1107183"/>
                    <a:pt x="327916" y="1112670"/>
                  </a:cubicBezTo>
                  <a:lnTo>
                    <a:pt x="327916" y="1113454"/>
                  </a:lnTo>
                  <a:cubicBezTo>
                    <a:pt x="323996" y="1116590"/>
                    <a:pt x="320076" y="1118158"/>
                    <a:pt x="315373" y="1118942"/>
                  </a:cubicBezTo>
                  <a:cubicBezTo>
                    <a:pt x="313021" y="1119726"/>
                    <a:pt x="310669" y="1120510"/>
                    <a:pt x="310669" y="1120510"/>
                  </a:cubicBezTo>
                  <a:cubicBezTo>
                    <a:pt x="309885" y="1121294"/>
                    <a:pt x="313021" y="1121294"/>
                    <a:pt x="316156" y="1125998"/>
                  </a:cubicBezTo>
                  <a:cubicBezTo>
                    <a:pt x="335756" y="1150302"/>
                    <a:pt x="337324" y="1213805"/>
                    <a:pt x="337324" y="1214589"/>
                  </a:cubicBezTo>
                  <a:lnTo>
                    <a:pt x="337324" y="1218509"/>
                  </a:lnTo>
                  <a:lnTo>
                    <a:pt x="334972" y="1221645"/>
                  </a:lnTo>
                  <a:cubicBezTo>
                    <a:pt x="334972" y="1221645"/>
                    <a:pt x="318509" y="1238109"/>
                    <a:pt x="327133" y="1240461"/>
                  </a:cubicBezTo>
                  <a:lnTo>
                    <a:pt x="327133" y="1240461"/>
                  </a:lnTo>
                  <a:cubicBezTo>
                    <a:pt x="330268" y="1241245"/>
                    <a:pt x="334188" y="1242029"/>
                    <a:pt x="338108" y="1242029"/>
                  </a:cubicBezTo>
                  <a:cubicBezTo>
                    <a:pt x="342028" y="1242813"/>
                    <a:pt x="345948" y="1243597"/>
                    <a:pt x="350652" y="1244381"/>
                  </a:cubicBezTo>
                  <a:cubicBezTo>
                    <a:pt x="371820" y="1247517"/>
                    <a:pt x="395340" y="1249085"/>
                    <a:pt x="407099" y="1249085"/>
                  </a:cubicBezTo>
                  <a:cubicBezTo>
                    <a:pt x="426699" y="1249085"/>
                    <a:pt x="444731" y="1265548"/>
                    <a:pt x="444731" y="1265548"/>
                  </a:cubicBezTo>
                  <a:cubicBezTo>
                    <a:pt x="449435" y="1271036"/>
                    <a:pt x="466683" y="1292204"/>
                    <a:pt x="468251" y="1286716"/>
                  </a:cubicBezTo>
                  <a:cubicBezTo>
                    <a:pt x="469819" y="1282012"/>
                    <a:pt x="472955" y="1277308"/>
                    <a:pt x="477659" y="1274172"/>
                  </a:cubicBezTo>
                  <a:cubicBezTo>
                    <a:pt x="480794" y="1271820"/>
                    <a:pt x="483931" y="1270252"/>
                    <a:pt x="487851" y="1269468"/>
                  </a:cubicBezTo>
                  <a:cubicBezTo>
                    <a:pt x="491770" y="1268685"/>
                    <a:pt x="495690" y="1268685"/>
                    <a:pt x="500394" y="1271036"/>
                  </a:cubicBezTo>
                  <a:cubicBezTo>
                    <a:pt x="503530" y="1272604"/>
                    <a:pt x="505882" y="1274956"/>
                    <a:pt x="508234" y="1278876"/>
                  </a:cubicBezTo>
                  <a:cubicBezTo>
                    <a:pt x="510586" y="1285148"/>
                    <a:pt x="509018" y="1291420"/>
                    <a:pt x="507450" y="1296908"/>
                  </a:cubicBezTo>
                  <a:cubicBezTo>
                    <a:pt x="506666" y="1299260"/>
                    <a:pt x="505882" y="1301612"/>
                    <a:pt x="505882" y="1303180"/>
                  </a:cubicBezTo>
                  <a:cubicBezTo>
                    <a:pt x="505882" y="1303964"/>
                    <a:pt x="508234" y="1303964"/>
                    <a:pt x="518426" y="1303964"/>
                  </a:cubicBezTo>
                  <a:cubicBezTo>
                    <a:pt x="535674" y="1303180"/>
                    <a:pt x="544298" y="1302396"/>
                    <a:pt x="551354" y="1301612"/>
                  </a:cubicBezTo>
                  <a:cubicBezTo>
                    <a:pt x="559193" y="1300044"/>
                    <a:pt x="564681" y="1299260"/>
                    <a:pt x="577225" y="1299260"/>
                  </a:cubicBezTo>
                  <a:cubicBezTo>
                    <a:pt x="591337" y="1299260"/>
                    <a:pt x="596041" y="1303180"/>
                    <a:pt x="601529" y="1307100"/>
                  </a:cubicBezTo>
                  <a:cubicBezTo>
                    <a:pt x="605449" y="1310236"/>
                    <a:pt x="610153" y="1314156"/>
                    <a:pt x="627401" y="1314156"/>
                  </a:cubicBezTo>
                  <a:cubicBezTo>
                    <a:pt x="661896" y="1315724"/>
                    <a:pt x="671304" y="1311804"/>
                    <a:pt x="671304" y="1311804"/>
                  </a:cubicBezTo>
                  <a:lnTo>
                    <a:pt x="679928" y="1308668"/>
                  </a:lnTo>
                  <a:lnTo>
                    <a:pt x="682280" y="1318076"/>
                  </a:lnTo>
                  <a:lnTo>
                    <a:pt x="687768" y="1336892"/>
                  </a:lnTo>
                  <a:cubicBezTo>
                    <a:pt x="697176" y="1332972"/>
                    <a:pt x="712856" y="1329052"/>
                    <a:pt x="722264" y="1332972"/>
                  </a:cubicBezTo>
                  <a:lnTo>
                    <a:pt x="726183" y="1334540"/>
                  </a:lnTo>
                  <a:cubicBezTo>
                    <a:pt x="736375" y="1339244"/>
                    <a:pt x="748135" y="1343947"/>
                    <a:pt x="753623" y="1343947"/>
                  </a:cubicBezTo>
                  <a:lnTo>
                    <a:pt x="754407" y="1343947"/>
                  </a:lnTo>
                  <a:cubicBezTo>
                    <a:pt x="758327" y="1343947"/>
                    <a:pt x="762247" y="1343164"/>
                    <a:pt x="767735" y="1341596"/>
                  </a:cubicBezTo>
                  <a:lnTo>
                    <a:pt x="770871" y="1340027"/>
                  </a:lnTo>
                  <a:cubicBezTo>
                    <a:pt x="775575" y="1338460"/>
                    <a:pt x="780279" y="1336107"/>
                    <a:pt x="785767" y="1333756"/>
                  </a:cubicBezTo>
                  <a:cubicBezTo>
                    <a:pt x="788119" y="1332188"/>
                    <a:pt x="790471" y="1331404"/>
                    <a:pt x="792039" y="1330620"/>
                  </a:cubicBezTo>
                  <a:cubicBezTo>
                    <a:pt x="795959" y="1329052"/>
                    <a:pt x="796743" y="1328268"/>
                    <a:pt x="800663" y="1318076"/>
                  </a:cubicBezTo>
                  <a:lnTo>
                    <a:pt x="801447" y="1317292"/>
                  </a:lnTo>
                  <a:cubicBezTo>
                    <a:pt x="809286" y="1298476"/>
                    <a:pt x="811638" y="1294556"/>
                    <a:pt x="822614" y="1287500"/>
                  </a:cubicBezTo>
                  <a:cubicBezTo>
                    <a:pt x="827318" y="1284364"/>
                    <a:pt x="830454" y="1282012"/>
                    <a:pt x="836726" y="1278876"/>
                  </a:cubicBezTo>
                  <a:cubicBezTo>
                    <a:pt x="842214" y="1275740"/>
                    <a:pt x="850838" y="1272604"/>
                    <a:pt x="864166" y="1267116"/>
                  </a:cubicBezTo>
                  <a:lnTo>
                    <a:pt x="864166" y="1267116"/>
                  </a:lnTo>
                  <a:lnTo>
                    <a:pt x="864166" y="1267116"/>
                  </a:lnTo>
                  <a:cubicBezTo>
                    <a:pt x="867302" y="1265548"/>
                    <a:pt x="871222" y="1263981"/>
                    <a:pt x="875142" y="1262412"/>
                  </a:cubicBezTo>
                  <a:cubicBezTo>
                    <a:pt x="879062" y="1260845"/>
                    <a:pt x="882197" y="1258493"/>
                    <a:pt x="885333" y="1256925"/>
                  </a:cubicBezTo>
                  <a:cubicBezTo>
                    <a:pt x="901797" y="1246733"/>
                    <a:pt x="913557" y="1235757"/>
                    <a:pt x="916693" y="1232621"/>
                  </a:cubicBezTo>
                  <a:cubicBezTo>
                    <a:pt x="916693" y="1231053"/>
                    <a:pt x="918261" y="1227133"/>
                    <a:pt x="919045" y="1222429"/>
                  </a:cubicBezTo>
                  <a:cubicBezTo>
                    <a:pt x="922965" y="1201261"/>
                    <a:pt x="928453" y="1168334"/>
                    <a:pt x="949621" y="1169902"/>
                  </a:cubicBezTo>
                  <a:cubicBezTo>
                    <a:pt x="963732" y="1171470"/>
                    <a:pt x="973924" y="1170686"/>
                    <a:pt x="984116" y="1170686"/>
                  </a:cubicBezTo>
                  <a:lnTo>
                    <a:pt x="993524" y="1170686"/>
                  </a:lnTo>
                  <a:cubicBezTo>
                    <a:pt x="996660" y="1170686"/>
                    <a:pt x="1000580" y="1167550"/>
                    <a:pt x="1005284" y="1165198"/>
                  </a:cubicBezTo>
                  <a:cubicBezTo>
                    <a:pt x="1013908" y="1159710"/>
                    <a:pt x="1024100" y="1152654"/>
                    <a:pt x="1038211" y="1155006"/>
                  </a:cubicBezTo>
                  <a:cubicBezTo>
                    <a:pt x="1049187" y="1157358"/>
                    <a:pt x="1050755" y="1154222"/>
                    <a:pt x="1052323" y="1151086"/>
                  </a:cubicBezTo>
                  <a:lnTo>
                    <a:pt x="1053891" y="1149518"/>
                  </a:lnTo>
                  <a:lnTo>
                    <a:pt x="1053891" y="1148734"/>
                  </a:lnTo>
                  <a:lnTo>
                    <a:pt x="1053891" y="1147950"/>
                  </a:lnTo>
                  <a:cubicBezTo>
                    <a:pt x="1057027" y="1142462"/>
                    <a:pt x="1061731" y="1134622"/>
                    <a:pt x="1068787" y="1133838"/>
                  </a:cubicBezTo>
                  <a:cubicBezTo>
                    <a:pt x="1075059" y="1132270"/>
                    <a:pt x="1081331" y="1136190"/>
                    <a:pt x="1082899" y="1148734"/>
                  </a:cubicBezTo>
                  <a:lnTo>
                    <a:pt x="1082899" y="1148734"/>
                  </a:lnTo>
                  <a:cubicBezTo>
                    <a:pt x="1082899" y="1152654"/>
                    <a:pt x="1083683" y="1159710"/>
                    <a:pt x="1084467" y="1163630"/>
                  </a:cubicBezTo>
                  <a:cubicBezTo>
                    <a:pt x="1085251" y="1171470"/>
                    <a:pt x="1086819" y="1178526"/>
                    <a:pt x="1089955" y="1183230"/>
                  </a:cubicBezTo>
                  <a:cubicBezTo>
                    <a:pt x="1090739" y="1184797"/>
                    <a:pt x="1092307" y="1186365"/>
                    <a:pt x="1093875" y="1188717"/>
                  </a:cubicBezTo>
                  <a:cubicBezTo>
                    <a:pt x="1101715" y="1198125"/>
                    <a:pt x="1111907" y="1210669"/>
                    <a:pt x="1115043" y="1225565"/>
                  </a:cubicBezTo>
                  <a:lnTo>
                    <a:pt x="1115043" y="1225565"/>
                  </a:lnTo>
                  <a:cubicBezTo>
                    <a:pt x="1115043" y="1227133"/>
                    <a:pt x="1116611" y="1229485"/>
                    <a:pt x="1117395" y="1232621"/>
                  </a:cubicBezTo>
                  <a:cubicBezTo>
                    <a:pt x="1118179" y="1235757"/>
                    <a:pt x="1118963" y="1238109"/>
                    <a:pt x="1120530" y="1240461"/>
                  </a:cubicBezTo>
                  <a:cubicBezTo>
                    <a:pt x="1125234" y="1255357"/>
                    <a:pt x="1133074" y="1271820"/>
                    <a:pt x="1137778" y="1277308"/>
                  </a:cubicBezTo>
                  <a:cubicBezTo>
                    <a:pt x="1141698" y="1281228"/>
                    <a:pt x="1144834" y="1284364"/>
                    <a:pt x="1147970" y="1286716"/>
                  </a:cubicBezTo>
                  <a:lnTo>
                    <a:pt x="1198929" y="1205965"/>
                  </a:lnTo>
                  <a:lnTo>
                    <a:pt x="1200498" y="1202829"/>
                  </a:lnTo>
                  <a:lnTo>
                    <a:pt x="1203633" y="1202045"/>
                  </a:lnTo>
                  <a:cubicBezTo>
                    <a:pt x="1203633" y="1201261"/>
                    <a:pt x="1326720" y="1160494"/>
                    <a:pt x="1345536" y="1151086"/>
                  </a:cubicBezTo>
                  <a:cubicBezTo>
                    <a:pt x="1354943" y="1146382"/>
                    <a:pt x="1382383" y="1129134"/>
                    <a:pt x="1409823" y="1112670"/>
                  </a:cubicBezTo>
                  <a:cubicBezTo>
                    <a:pt x="1437262" y="1095423"/>
                    <a:pt x="1464702" y="1078175"/>
                    <a:pt x="1471758" y="1075823"/>
                  </a:cubicBezTo>
                  <a:lnTo>
                    <a:pt x="1472542" y="1075823"/>
                  </a:lnTo>
                  <a:cubicBezTo>
                    <a:pt x="1480382" y="1072687"/>
                    <a:pt x="1499982" y="1060927"/>
                    <a:pt x="1520365" y="1049167"/>
                  </a:cubicBezTo>
                  <a:cubicBezTo>
                    <a:pt x="1532125" y="1042895"/>
                    <a:pt x="1543101" y="1035839"/>
                    <a:pt x="1552509" y="1031135"/>
                  </a:cubicBezTo>
                  <a:cubicBezTo>
                    <a:pt x="1579165" y="1016240"/>
                    <a:pt x="1757131" y="987232"/>
                    <a:pt x="1757131" y="986448"/>
                  </a:cubicBezTo>
                  <a:lnTo>
                    <a:pt x="1757131" y="988016"/>
                  </a:lnTo>
                  <a:cubicBezTo>
                    <a:pt x="1761835" y="987232"/>
                    <a:pt x="1766538" y="985664"/>
                    <a:pt x="1772026" y="984880"/>
                  </a:cubicBezTo>
                  <a:cubicBezTo>
                    <a:pt x="1781434" y="982528"/>
                    <a:pt x="1790842" y="980176"/>
                    <a:pt x="1798682" y="980960"/>
                  </a:cubicBezTo>
                  <a:cubicBezTo>
                    <a:pt x="1804170" y="980960"/>
                    <a:pt x="1810442" y="980176"/>
                    <a:pt x="1815146" y="979392"/>
                  </a:cubicBezTo>
                  <a:cubicBezTo>
                    <a:pt x="1820634" y="977824"/>
                    <a:pt x="1824554" y="977824"/>
                    <a:pt x="1829258" y="977824"/>
                  </a:cubicBezTo>
                  <a:cubicBezTo>
                    <a:pt x="1831610" y="978608"/>
                    <a:pt x="1837881" y="978608"/>
                    <a:pt x="1845721" y="978608"/>
                  </a:cubicBezTo>
                  <a:lnTo>
                    <a:pt x="1878649" y="978608"/>
                  </a:lnTo>
                  <a:cubicBezTo>
                    <a:pt x="1880217" y="977824"/>
                    <a:pt x="1881785" y="977040"/>
                    <a:pt x="1884137" y="976256"/>
                  </a:cubicBezTo>
                  <a:cubicBezTo>
                    <a:pt x="1887273" y="974688"/>
                    <a:pt x="1889625" y="973120"/>
                    <a:pt x="1892761" y="973120"/>
                  </a:cubicBezTo>
                  <a:cubicBezTo>
                    <a:pt x="1898249" y="972336"/>
                    <a:pt x="1899817" y="973120"/>
                    <a:pt x="1907657" y="977040"/>
                  </a:cubicBezTo>
                  <a:cubicBezTo>
                    <a:pt x="1909225" y="977040"/>
                    <a:pt x="1910009" y="977824"/>
                    <a:pt x="1911576" y="978608"/>
                  </a:cubicBezTo>
                  <a:cubicBezTo>
                    <a:pt x="1915496" y="980176"/>
                    <a:pt x="1921768" y="985664"/>
                    <a:pt x="1931176" y="991936"/>
                  </a:cubicBezTo>
                  <a:cubicBezTo>
                    <a:pt x="1951560" y="1006832"/>
                    <a:pt x="1981352" y="1027999"/>
                    <a:pt x="1993895" y="1029567"/>
                  </a:cubicBezTo>
                  <a:cubicBezTo>
                    <a:pt x="2003303" y="1030351"/>
                    <a:pt x="2009575" y="1030351"/>
                    <a:pt x="2014279" y="1029567"/>
                  </a:cubicBezTo>
                  <a:cubicBezTo>
                    <a:pt x="2018983" y="1027999"/>
                    <a:pt x="2022903" y="1025647"/>
                    <a:pt x="2028391" y="1022512"/>
                  </a:cubicBezTo>
                  <a:cubicBezTo>
                    <a:pt x="2029959" y="1021727"/>
                    <a:pt x="2038583" y="1014672"/>
                    <a:pt x="2048775" y="1006832"/>
                  </a:cubicBezTo>
                  <a:cubicBezTo>
                    <a:pt x="2056615" y="1000560"/>
                    <a:pt x="2070726" y="990368"/>
                    <a:pt x="2080919" y="982528"/>
                  </a:cubicBezTo>
                  <a:cubicBezTo>
                    <a:pt x="2066806" y="940976"/>
                    <a:pt x="2058183" y="828082"/>
                    <a:pt x="2055047" y="817106"/>
                  </a:cubicBezTo>
                  <a:cubicBezTo>
                    <a:pt x="2051127" y="804562"/>
                    <a:pt x="2055047" y="748115"/>
                    <a:pt x="2057399" y="736355"/>
                  </a:cubicBezTo>
                  <a:cubicBezTo>
                    <a:pt x="2059751" y="723811"/>
                    <a:pt x="2047991" y="688532"/>
                    <a:pt x="2033879" y="656388"/>
                  </a:cubicBezTo>
                  <a:cubicBezTo>
                    <a:pt x="2019767" y="625028"/>
                    <a:pt x="2007223" y="633652"/>
                    <a:pt x="1993895" y="632084"/>
                  </a:cubicBezTo>
                  <a:cubicBezTo>
                    <a:pt x="1981352" y="629732"/>
                    <a:pt x="1924904" y="629732"/>
                    <a:pt x="1901385" y="629732"/>
                  </a:cubicBezTo>
                  <a:cubicBezTo>
                    <a:pt x="1877081" y="629732"/>
                    <a:pt x="1851993" y="625812"/>
                    <a:pt x="1849641" y="619540"/>
                  </a:cubicBezTo>
                  <a:cubicBezTo>
                    <a:pt x="1848073" y="613269"/>
                    <a:pt x="1783002" y="508214"/>
                    <a:pt x="1778298" y="492534"/>
                  </a:cubicBezTo>
                  <a:cubicBezTo>
                    <a:pt x="1773594" y="477638"/>
                    <a:pt x="1784570" y="467446"/>
                    <a:pt x="1765755" y="450983"/>
                  </a:cubicBezTo>
                  <a:cubicBezTo>
                    <a:pt x="1746155" y="435303"/>
                    <a:pt x="1739883" y="420407"/>
                    <a:pt x="1732043" y="413351"/>
                  </a:cubicBezTo>
                  <a:cubicBezTo>
                    <a:pt x="1724203" y="405511"/>
                    <a:pt x="1797898" y="344360"/>
                    <a:pt x="1797898" y="344360"/>
                  </a:cubicBezTo>
                  <a:lnTo>
                    <a:pt x="1795546" y="276937"/>
                  </a:lnTo>
                  <a:cubicBezTo>
                    <a:pt x="1795546" y="276937"/>
                    <a:pt x="1761051" y="247929"/>
                    <a:pt x="1746939" y="247929"/>
                  </a:cubicBezTo>
                  <a:cubicBezTo>
                    <a:pt x="1733611" y="247929"/>
                    <a:pt x="1707739" y="243225"/>
                    <a:pt x="1695979" y="233817"/>
                  </a:cubicBezTo>
                  <a:cubicBezTo>
                    <a:pt x="1684219" y="224409"/>
                    <a:pt x="1668540" y="207946"/>
                    <a:pt x="1655212" y="190698"/>
                  </a:cubicBezTo>
                  <a:cubicBezTo>
                    <a:pt x="1641884" y="173450"/>
                    <a:pt x="1640316" y="176586"/>
                    <a:pt x="1629340" y="173450"/>
                  </a:cubicBezTo>
                  <a:cubicBezTo>
                    <a:pt x="1619148" y="170314"/>
                    <a:pt x="1601117" y="185210"/>
                    <a:pt x="1601117" y="185210"/>
                  </a:cubicBezTo>
                  <a:cubicBezTo>
                    <a:pt x="1601117" y="185210"/>
                    <a:pt x="1550157" y="193050"/>
                    <a:pt x="1536829" y="191482"/>
                  </a:cubicBezTo>
                  <a:cubicBezTo>
                    <a:pt x="1523501" y="189914"/>
                    <a:pt x="1517230" y="192266"/>
                    <a:pt x="1502334" y="190698"/>
                  </a:cubicBezTo>
                  <a:cubicBezTo>
                    <a:pt x="1487438" y="189130"/>
                    <a:pt x="1492142" y="186778"/>
                    <a:pt x="1489790" y="180506"/>
                  </a:cubicBezTo>
                  <a:cubicBezTo>
                    <a:pt x="1487438" y="174234"/>
                    <a:pt x="1485870" y="169530"/>
                    <a:pt x="1482734" y="164826"/>
                  </a:cubicBezTo>
                  <a:cubicBezTo>
                    <a:pt x="1479598" y="160122"/>
                    <a:pt x="1467838" y="152282"/>
                    <a:pt x="1460782" y="146010"/>
                  </a:cubicBezTo>
                  <a:cubicBezTo>
                    <a:pt x="1454510" y="138954"/>
                    <a:pt x="1456078" y="145226"/>
                    <a:pt x="1447454" y="147578"/>
                  </a:cubicBezTo>
                  <a:cubicBezTo>
                    <a:pt x="1438831" y="149930"/>
                    <a:pt x="1350240" y="150714"/>
                    <a:pt x="1350240" y="150714"/>
                  </a:cubicBezTo>
                  <a:cubicBezTo>
                    <a:pt x="1350240" y="150714"/>
                    <a:pt x="1318880" y="88779"/>
                    <a:pt x="1310256" y="77803"/>
                  </a:cubicBezTo>
                  <a:cubicBezTo>
                    <a:pt x="1300848" y="66827"/>
                    <a:pt x="1292224" y="84075"/>
                    <a:pt x="1285168" y="90347"/>
                  </a:cubicBezTo>
                  <a:cubicBezTo>
                    <a:pt x="1278113" y="96619"/>
                    <a:pt x="1258513" y="100539"/>
                    <a:pt x="1243617" y="100539"/>
                  </a:cubicBezTo>
                  <a:cubicBezTo>
                    <a:pt x="1228721" y="100539"/>
                    <a:pt x="1220097" y="105243"/>
                    <a:pt x="1213041" y="108379"/>
                  </a:cubicBezTo>
                  <a:cubicBezTo>
                    <a:pt x="1206769" y="112299"/>
                    <a:pt x="1200498" y="112299"/>
                    <a:pt x="1188738" y="112299"/>
                  </a:cubicBezTo>
                  <a:cubicBezTo>
                    <a:pt x="1176978" y="112299"/>
                    <a:pt x="1180114" y="116219"/>
                    <a:pt x="1180114" y="119355"/>
                  </a:cubicBezTo>
                  <a:cubicBezTo>
                    <a:pt x="1180114" y="123275"/>
                    <a:pt x="1185602" y="131899"/>
                    <a:pt x="1187954" y="140523"/>
                  </a:cubicBezTo>
                  <a:cubicBezTo>
                    <a:pt x="1190306" y="149146"/>
                    <a:pt x="1201282" y="166394"/>
                    <a:pt x="1209122" y="175018"/>
                  </a:cubicBezTo>
                  <a:cubicBezTo>
                    <a:pt x="1216177" y="183642"/>
                    <a:pt x="1220881" y="182074"/>
                    <a:pt x="1228721" y="189914"/>
                  </a:cubicBezTo>
                  <a:cubicBezTo>
                    <a:pt x="1236561" y="197754"/>
                    <a:pt x="1216177" y="211082"/>
                    <a:pt x="1201282" y="222841"/>
                  </a:cubicBezTo>
                  <a:cubicBezTo>
                    <a:pt x="1186386" y="234601"/>
                    <a:pt x="1194225" y="229897"/>
                    <a:pt x="1187954" y="237737"/>
                  </a:cubicBezTo>
                  <a:cubicBezTo>
                    <a:pt x="1181682" y="245577"/>
                    <a:pt x="1187170" y="256553"/>
                    <a:pt x="1182466" y="261257"/>
                  </a:cubicBezTo>
                  <a:cubicBezTo>
                    <a:pt x="1176978" y="265961"/>
                    <a:pt x="1178546" y="262825"/>
                    <a:pt x="1169138" y="260473"/>
                  </a:cubicBezTo>
                  <a:cubicBezTo>
                    <a:pt x="1159730" y="258905"/>
                    <a:pt x="1149538" y="257337"/>
                    <a:pt x="1129154" y="252633"/>
                  </a:cubicBezTo>
                  <a:cubicBezTo>
                    <a:pt x="1108771" y="247929"/>
                    <a:pt x="1086819" y="217354"/>
                    <a:pt x="1072707" y="212650"/>
                  </a:cubicBezTo>
                  <a:cubicBezTo>
                    <a:pt x="1057811" y="207946"/>
                    <a:pt x="1057027" y="211866"/>
                    <a:pt x="1046835" y="211866"/>
                  </a:cubicBezTo>
                  <a:cubicBezTo>
                    <a:pt x="1036644" y="212650"/>
                    <a:pt x="968436" y="270665"/>
                    <a:pt x="955893" y="279289"/>
                  </a:cubicBezTo>
                  <a:cubicBezTo>
                    <a:pt x="943349" y="288697"/>
                    <a:pt x="955893" y="288697"/>
                    <a:pt x="952757" y="299673"/>
                  </a:cubicBezTo>
                  <a:cubicBezTo>
                    <a:pt x="949621" y="310648"/>
                    <a:pt x="921397" y="319272"/>
                    <a:pt x="910421" y="323192"/>
                  </a:cubicBezTo>
                  <a:cubicBezTo>
                    <a:pt x="899445" y="327112"/>
                    <a:pt x="880629" y="342792"/>
                    <a:pt x="869654" y="348280"/>
                  </a:cubicBezTo>
                  <a:cubicBezTo>
                    <a:pt x="859462" y="353768"/>
                    <a:pt x="832806" y="387479"/>
                    <a:pt x="829670" y="391399"/>
                  </a:cubicBezTo>
                  <a:cubicBezTo>
                    <a:pt x="825750" y="395319"/>
                    <a:pt x="821830" y="396103"/>
                    <a:pt x="816342" y="393751"/>
                  </a:cubicBezTo>
                  <a:cubicBezTo>
                    <a:pt x="811638" y="391399"/>
                    <a:pt x="805367" y="381207"/>
                    <a:pt x="792039" y="372584"/>
                  </a:cubicBezTo>
                  <a:cubicBezTo>
                    <a:pt x="777927" y="363960"/>
                    <a:pt x="776359" y="366312"/>
                    <a:pt x="760679" y="363960"/>
                  </a:cubicBezTo>
                  <a:cubicBezTo>
                    <a:pt x="744999" y="361608"/>
                    <a:pt x="743431" y="363176"/>
                    <a:pt x="715991" y="360824"/>
                  </a:cubicBezTo>
                  <a:cubicBezTo>
                    <a:pt x="688552" y="357688"/>
                    <a:pt x="693256" y="356120"/>
                    <a:pt x="688552" y="354552"/>
                  </a:cubicBezTo>
                  <a:cubicBezTo>
                    <a:pt x="683848" y="352984"/>
                    <a:pt x="680712" y="355336"/>
                    <a:pt x="672088" y="358472"/>
                  </a:cubicBezTo>
                  <a:cubicBezTo>
                    <a:pt x="663464" y="361608"/>
                    <a:pt x="663464" y="364744"/>
                    <a:pt x="658760" y="365528"/>
                  </a:cubicBezTo>
                  <a:cubicBezTo>
                    <a:pt x="654840" y="367096"/>
                    <a:pt x="651704" y="361608"/>
                    <a:pt x="653272" y="352200"/>
                  </a:cubicBezTo>
                  <a:cubicBezTo>
                    <a:pt x="654840" y="342008"/>
                    <a:pt x="653272" y="341224"/>
                    <a:pt x="649352" y="338872"/>
                  </a:cubicBezTo>
                  <a:cubicBezTo>
                    <a:pt x="645432" y="336520"/>
                    <a:pt x="636809" y="336520"/>
                    <a:pt x="623481" y="331816"/>
                  </a:cubicBezTo>
                  <a:cubicBezTo>
                    <a:pt x="610153" y="327112"/>
                    <a:pt x="625049" y="319272"/>
                    <a:pt x="625049" y="307512"/>
                  </a:cubicBezTo>
                  <a:cubicBezTo>
                    <a:pt x="625049" y="296537"/>
                    <a:pt x="607801" y="295753"/>
                    <a:pt x="593689" y="294969"/>
                  </a:cubicBezTo>
                  <a:cubicBezTo>
                    <a:pt x="580361" y="294185"/>
                    <a:pt x="533322" y="280073"/>
                    <a:pt x="516074" y="271449"/>
                  </a:cubicBezTo>
                  <a:cubicBezTo>
                    <a:pt x="498826" y="263609"/>
                    <a:pt x="510586" y="243225"/>
                    <a:pt x="509018" y="229897"/>
                  </a:cubicBezTo>
                  <a:cubicBezTo>
                    <a:pt x="507450" y="216570"/>
                    <a:pt x="512154" y="203242"/>
                    <a:pt x="512154" y="188346"/>
                  </a:cubicBezTo>
                  <a:cubicBezTo>
                    <a:pt x="512154" y="174234"/>
                    <a:pt x="543514" y="132683"/>
                    <a:pt x="547434" y="121707"/>
                  </a:cubicBezTo>
                  <a:cubicBezTo>
                    <a:pt x="551354" y="111515"/>
                    <a:pt x="549786" y="95835"/>
                    <a:pt x="551354" y="86427"/>
                  </a:cubicBezTo>
                  <a:cubicBezTo>
                    <a:pt x="552922" y="77019"/>
                    <a:pt x="552138" y="69963"/>
                    <a:pt x="548218" y="62907"/>
                  </a:cubicBezTo>
                  <a:cubicBezTo>
                    <a:pt x="545082" y="55852"/>
                    <a:pt x="534890" y="49580"/>
                    <a:pt x="516074" y="41740"/>
                  </a:cubicBezTo>
                  <a:cubicBezTo>
                    <a:pt x="497258" y="33900"/>
                    <a:pt x="490202" y="32332"/>
                    <a:pt x="468251" y="27628"/>
                  </a:cubicBezTo>
                  <a:cubicBezTo>
                    <a:pt x="446299" y="22924"/>
                    <a:pt x="442379" y="29196"/>
                    <a:pt x="413371" y="37820"/>
                  </a:cubicBezTo>
                  <a:cubicBezTo>
                    <a:pt x="385148" y="45660"/>
                    <a:pt x="376524" y="39388"/>
                    <a:pt x="363980" y="33900"/>
                  </a:cubicBezTo>
                  <a:cubicBezTo>
                    <a:pt x="351436" y="28412"/>
                    <a:pt x="342028" y="22140"/>
                    <a:pt x="309885" y="7244"/>
                  </a:cubicBezTo>
                  <a:cubicBezTo>
                    <a:pt x="277741" y="-8436"/>
                    <a:pt x="284013" y="6460"/>
                    <a:pt x="259709" y="4892"/>
                  </a:cubicBezTo>
                  <a:cubicBezTo>
                    <a:pt x="247949" y="4108"/>
                    <a:pt x="240110" y="7244"/>
                    <a:pt x="233838" y="11164"/>
                  </a:cubicBezTo>
                  <a:lnTo>
                    <a:pt x="240894" y="41740"/>
                  </a:lnTo>
                  <a:cubicBezTo>
                    <a:pt x="242461" y="48796"/>
                    <a:pt x="244030" y="53500"/>
                    <a:pt x="244030" y="55068"/>
                  </a:cubicBezTo>
                  <a:cubicBezTo>
                    <a:pt x="244814" y="58204"/>
                    <a:pt x="243245" y="62907"/>
                    <a:pt x="241677" y="67611"/>
                  </a:cubicBezTo>
                  <a:cubicBezTo>
                    <a:pt x="239326" y="73099"/>
                    <a:pt x="235406" y="78587"/>
                    <a:pt x="233054" y="79371"/>
                  </a:cubicBezTo>
                  <a:lnTo>
                    <a:pt x="232270" y="79371"/>
                  </a:lnTo>
                  <a:lnTo>
                    <a:pt x="233054" y="79371"/>
                  </a:lnTo>
                  <a:cubicBezTo>
                    <a:pt x="229918" y="73883"/>
                    <a:pt x="230702" y="73883"/>
                    <a:pt x="230702" y="74667"/>
                  </a:cubicBezTo>
                </a:path>
              </a:pathLst>
            </a:custGeom>
            <a:grpFill/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="" xmlns:a16="http://schemas.microsoft.com/office/drawing/2014/main" id="{CAEAFBB7-DA1A-4D9A-BD8C-2D5172C25A0F}"/>
                </a:ext>
              </a:extLst>
            </p:cNvPr>
            <p:cNvSpPr/>
            <p:nvPr/>
          </p:nvSpPr>
          <p:spPr>
            <a:xfrm>
              <a:off x="3376281" y="2810614"/>
              <a:ext cx="1121106" cy="1536621"/>
            </a:xfrm>
            <a:custGeom>
              <a:avLst/>
              <a:gdLst>
                <a:gd name="connsiteX0" fmla="*/ 922756 w 1121105"/>
                <a:gd name="connsiteY0" fmla="*/ 620136 h 1536620"/>
                <a:gd name="connsiteX1" fmla="*/ 919620 w 1121105"/>
                <a:gd name="connsiteY1" fmla="*/ 612296 h 1536620"/>
                <a:gd name="connsiteX2" fmla="*/ 906293 w 1121105"/>
                <a:gd name="connsiteY2" fmla="*/ 600537 h 1536620"/>
                <a:gd name="connsiteX3" fmla="*/ 908645 w 1121105"/>
                <a:gd name="connsiteY3" fmla="*/ 544873 h 1536620"/>
                <a:gd name="connsiteX4" fmla="*/ 903941 w 1121105"/>
                <a:gd name="connsiteY4" fmla="*/ 527625 h 1536620"/>
                <a:gd name="connsiteX5" fmla="*/ 863173 w 1121105"/>
                <a:gd name="connsiteY5" fmla="*/ 529193 h 1536620"/>
                <a:gd name="connsiteX6" fmla="*/ 827894 w 1121105"/>
                <a:gd name="connsiteY6" fmla="*/ 518218 h 1536620"/>
                <a:gd name="connsiteX7" fmla="*/ 813782 w 1121105"/>
                <a:gd name="connsiteY7" fmla="*/ 513514 h 1536620"/>
                <a:gd name="connsiteX8" fmla="*/ 790262 w 1121105"/>
                <a:gd name="connsiteY8" fmla="*/ 515081 h 1536620"/>
                <a:gd name="connsiteX9" fmla="*/ 754983 w 1121105"/>
                <a:gd name="connsiteY9" fmla="*/ 518218 h 1536620"/>
                <a:gd name="connsiteX10" fmla="*/ 725191 w 1121105"/>
                <a:gd name="connsiteY10" fmla="*/ 501754 h 1536620"/>
                <a:gd name="connsiteX11" fmla="*/ 727543 w 1121105"/>
                <a:gd name="connsiteY11" fmla="*/ 489210 h 1536620"/>
                <a:gd name="connsiteX12" fmla="*/ 729111 w 1121105"/>
                <a:gd name="connsiteY12" fmla="*/ 483722 h 1536620"/>
                <a:gd name="connsiteX13" fmla="*/ 729111 w 1121105"/>
                <a:gd name="connsiteY13" fmla="*/ 483722 h 1536620"/>
                <a:gd name="connsiteX14" fmla="*/ 725191 w 1121105"/>
                <a:gd name="connsiteY14" fmla="*/ 485290 h 1536620"/>
                <a:gd name="connsiteX15" fmla="*/ 722839 w 1121105"/>
                <a:gd name="connsiteY15" fmla="*/ 487642 h 1536620"/>
                <a:gd name="connsiteX16" fmla="*/ 705591 w 1121105"/>
                <a:gd name="connsiteY16" fmla="*/ 500186 h 1536620"/>
                <a:gd name="connsiteX17" fmla="*/ 672664 w 1121105"/>
                <a:gd name="connsiteY17" fmla="*/ 476666 h 1536620"/>
                <a:gd name="connsiteX18" fmla="*/ 671880 w 1121105"/>
                <a:gd name="connsiteY18" fmla="*/ 475882 h 1536620"/>
                <a:gd name="connsiteX19" fmla="*/ 671096 w 1121105"/>
                <a:gd name="connsiteY19" fmla="*/ 475098 h 1536620"/>
                <a:gd name="connsiteX20" fmla="*/ 645224 w 1121105"/>
                <a:gd name="connsiteY20" fmla="*/ 464122 h 1536620"/>
                <a:gd name="connsiteX21" fmla="*/ 585641 w 1121105"/>
                <a:gd name="connsiteY21" fmla="*/ 458634 h 1536620"/>
                <a:gd name="connsiteX22" fmla="*/ 557417 w 1121105"/>
                <a:gd name="connsiteY22" fmla="*/ 410027 h 1536620"/>
                <a:gd name="connsiteX23" fmla="*/ 540169 w 1121105"/>
                <a:gd name="connsiteY23" fmla="*/ 335548 h 1536620"/>
                <a:gd name="connsiteX24" fmla="*/ 537033 w 1121105"/>
                <a:gd name="connsiteY24" fmla="*/ 306540 h 1536620"/>
                <a:gd name="connsiteX25" fmla="*/ 547225 w 1121105"/>
                <a:gd name="connsiteY25" fmla="*/ 301836 h 1536620"/>
                <a:gd name="connsiteX26" fmla="*/ 553497 w 1121105"/>
                <a:gd name="connsiteY26" fmla="*/ 298700 h 1536620"/>
                <a:gd name="connsiteX27" fmla="*/ 554281 w 1121105"/>
                <a:gd name="connsiteY27" fmla="*/ 298700 h 1536620"/>
                <a:gd name="connsiteX28" fmla="*/ 558985 w 1121105"/>
                <a:gd name="connsiteY28" fmla="*/ 288508 h 1536620"/>
                <a:gd name="connsiteX29" fmla="*/ 558985 w 1121105"/>
                <a:gd name="connsiteY29" fmla="*/ 285372 h 1536620"/>
                <a:gd name="connsiteX30" fmla="*/ 522137 w 1121105"/>
                <a:gd name="connsiteY30" fmla="*/ 279100 h 1536620"/>
                <a:gd name="connsiteX31" fmla="*/ 510378 w 1121105"/>
                <a:gd name="connsiteY31" fmla="*/ 275965 h 1536620"/>
                <a:gd name="connsiteX32" fmla="*/ 497834 w 1121105"/>
                <a:gd name="connsiteY32" fmla="*/ 272829 h 1536620"/>
                <a:gd name="connsiteX33" fmla="*/ 495482 w 1121105"/>
                <a:gd name="connsiteY33" fmla="*/ 272045 h 1536620"/>
                <a:gd name="connsiteX34" fmla="*/ 471178 w 1121105"/>
                <a:gd name="connsiteY34" fmla="*/ 239117 h 1536620"/>
                <a:gd name="connsiteX35" fmla="*/ 472746 w 1121105"/>
                <a:gd name="connsiteY35" fmla="*/ 234413 h 1536620"/>
                <a:gd name="connsiteX36" fmla="*/ 474314 w 1121105"/>
                <a:gd name="connsiteY36" fmla="*/ 228925 h 1536620"/>
                <a:gd name="connsiteX37" fmla="*/ 431979 w 1121105"/>
                <a:gd name="connsiteY37" fmla="*/ 201485 h 1536620"/>
                <a:gd name="connsiteX38" fmla="*/ 391211 w 1121105"/>
                <a:gd name="connsiteY38" fmla="*/ 174046 h 1536620"/>
                <a:gd name="connsiteX39" fmla="*/ 391211 w 1121105"/>
                <a:gd name="connsiteY39" fmla="*/ 174046 h 1536620"/>
                <a:gd name="connsiteX40" fmla="*/ 391211 w 1121105"/>
                <a:gd name="connsiteY40" fmla="*/ 174046 h 1536620"/>
                <a:gd name="connsiteX41" fmla="*/ 391211 w 1121105"/>
                <a:gd name="connsiteY41" fmla="*/ 173262 h 1536620"/>
                <a:gd name="connsiteX42" fmla="*/ 388075 w 1121105"/>
                <a:gd name="connsiteY42" fmla="*/ 151310 h 1536620"/>
                <a:gd name="connsiteX43" fmla="*/ 394347 w 1121105"/>
                <a:gd name="connsiteY43" fmla="*/ 146606 h 1536620"/>
                <a:gd name="connsiteX44" fmla="*/ 395131 w 1121105"/>
                <a:gd name="connsiteY44" fmla="*/ 146606 h 1536620"/>
                <a:gd name="connsiteX45" fmla="*/ 417083 w 1121105"/>
                <a:gd name="connsiteY45" fmla="*/ 101919 h 1536620"/>
                <a:gd name="connsiteX46" fmla="*/ 421787 w 1121105"/>
                <a:gd name="connsiteY46" fmla="*/ 97999 h 1536620"/>
                <a:gd name="connsiteX47" fmla="*/ 426491 w 1121105"/>
                <a:gd name="connsiteY47" fmla="*/ 85455 h 1536620"/>
                <a:gd name="connsiteX48" fmla="*/ 424923 w 1121105"/>
                <a:gd name="connsiteY48" fmla="*/ 82319 h 1536620"/>
                <a:gd name="connsiteX49" fmla="*/ 422571 w 1121105"/>
                <a:gd name="connsiteY49" fmla="*/ 78399 h 1536620"/>
                <a:gd name="connsiteX50" fmla="*/ 399835 w 1121105"/>
                <a:gd name="connsiteY50" fmla="*/ 67423 h 1536620"/>
                <a:gd name="connsiteX51" fmla="*/ 362987 w 1121105"/>
                <a:gd name="connsiteY51" fmla="*/ 53311 h 1536620"/>
                <a:gd name="connsiteX52" fmla="*/ 304972 w 1121105"/>
                <a:gd name="connsiteY52" fmla="*/ 25872 h 1536620"/>
                <a:gd name="connsiteX53" fmla="*/ 249309 w 1121105"/>
                <a:gd name="connsiteY53" fmla="*/ 0 h 1536620"/>
                <a:gd name="connsiteX54" fmla="*/ 247741 w 1121105"/>
                <a:gd name="connsiteY54" fmla="*/ 5488 h 1536620"/>
                <a:gd name="connsiteX55" fmla="*/ 241469 w 1121105"/>
                <a:gd name="connsiteY55" fmla="*/ 22736 h 1536620"/>
                <a:gd name="connsiteX56" fmla="*/ 241469 w 1121105"/>
                <a:gd name="connsiteY56" fmla="*/ 23520 h 1536620"/>
                <a:gd name="connsiteX57" fmla="*/ 236765 w 1121105"/>
                <a:gd name="connsiteY57" fmla="*/ 28224 h 1536620"/>
                <a:gd name="connsiteX58" fmla="*/ 229709 w 1121105"/>
                <a:gd name="connsiteY58" fmla="*/ 34496 h 1536620"/>
                <a:gd name="connsiteX59" fmla="*/ 181102 w 1121105"/>
                <a:gd name="connsiteY59" fmla="*/ 68207 h 1536620"/>
                <a:gd name="connsiteX60" fmla="*/ 181102 w 1121105"/>
                <a:gd name="connsiteY60" fmla="*/ 68991 h 1536620"/>
                <a:gd name="connsiteX61" fmla="*/ 180318 w 1121105"/>
                <a:gd name="connsiteY61" fmla="*/ 68991 h 1536620"/>
                <a:gd name="connsiteX62" fmla="*/ 173262 w 1121105"/>
                <a:gd name="connsiteY62" fmla="*/ 72127 h 1536620"/>
                <a:gd name="connsiteX63" fmla="*/ 165422 w 1121105"/>
                <a:gd name="connsiteY63" fmla="*/ 75263 h 1536620"/>
                <a:gd name="connsiteX64" fmla="*/ 124655 w 1121105"/>
                <a:gd name="connsiteY64" fmla="*/ 81535 h 1536620"/>
                <a:gd name="connsiteX65" fmla="*/ 112895 w 1121105"/>
                <a:gd name="connsiteY65" fmla="*/ 79183 h 1536620"/>
                <a:gd name="connsiteX66" fmla="*/ 97999 w 1121105"/>
                <a:gd name="connsiteY66" fmla="*/ 80751 h 1536620"/>
                <a:gd name="connsiteX67" fmla="*/ 94079 w 1121105"/>
                <a:gd name="connsiteY67" fmla="*/ 86239 h 1536620"/>
                <a:gd name="connsiteX68" fmla="*/ 89375 w 1121105"/>
                <a:gd name="connsiteY68" fmla="*/ 94863 h 1536620"/>
                <a:gd name="connsiteX69" fmla="*/ 73695 w 1121105"/>
                <a:gd name="connsiteY69" fmla="*/ 146606 h 1536620"/>
                <a:gd name="connsiteX70" fmla="*/ 73695 w 1121105"/>
                <a:gd name="connsiteY70" fmla="*/ 147390 h 1536620"/>
                <a:gd name="connsiteX71" fmla="*/ 55663 w 1121105"/>
                <a:gd name="connsiteY71" fmla="*/ 217165 h 1536620"/>
                <a:gd name="connsiteX72" fmla="*/ 45471 w 1121105"/>
                <a:gd name="connsiteY72" fmla="*/ 252445 h 1536620"/>
                <a:gd name="connsiteX73" fmla="*/ 45471 w 1121105"/>
                <a:gd name="connsiteY73" fmla="*/ 253229 h 1536620"/>
                <a:gd name="connsiteX74" fmla="*/ 39984 w 1121105"/>
                <a:gd name="connsiteY74" fmla="*/ 274397 h 1536620"/>
                <a:gd name="connsiteX75" fmla="*/ 30576 w 1121105"/>
                <a:gd name="connsiteY75" fmla="*/ 311244 h 1536620"/>
                <a:gd name="connsiteX76" fmla="*/ 30576 w 1121105"/>
                <a:gd name="connsiteY76" fmla="*/ 312028 h 1536620"/>
                <a:gd name="connsiteX77" fmla="*/ 39984 w 1121105"/>
                <a:gd name="connsiteY77" fmla="*/ 355932 h 1536620"/>
                <a:gd name="connsiteX78" fmla="*/ 42336 w 1121105"/>
                <a:gd name="connsiteY78" fmla="*/ 371611 h 1536620"/>
                <a:gd name="connsiteX79" fmla="*/ 43903 w 1121105"/>
                <a:gd name="connsiteY79" fmla="*/ 473530 h 1536620"/>
                <a:gd name="connsiteX80" fmla="*/ 55663 w 1121105"/>
                <a:gd name="connsiteY80" fmla="*/ 504106 h 1536620"/>
                <a:gd name="connsiteX81" fmla="*/ 136414 w 1121105"/>
                <a:gd name="connsiteY81" fmla="*/ 662472 h 1536620"/>
                <a:gd name="connsiteX82" fmla="*/ 140334 w 1121105"/>
                <a:gd name="connsiteY82" fmla="*/ 669528 h 1536620"/>
                <a:gd name="connsiteX83" fmla="*/ 134062 w 1121105"/>
                <a:gd name="connsiteY83" fmla="*/ 673448 h 1536620"/>
                <a:gd name="connsiteX84" fmla="*/ 39200 w 1121105"/>
                <a:gd name="connsiteY84" fmla="*/ 746359 h 1536620"/>
                <a:gd name="connsiteX85" fmla="*/ 59583 w 1121105"/>
                <a:gd name="connsiteY85" fmla="*/ 777718 h 1536620"/>
                <a:gd name="connsiteX86" fmla="*/ 83887 w 1121105"/>
                <a:gd name="connsiteY86" fmla="*/ 813782 h 1536620"/>
                <a:gd name="connsiteX87" fmla="*/ 87023 w 1121105"/>
                <a:gd name="connsiteY87" fmla="*/ 816918 h 1536620"/>
                <a:gd name="connsiteX88" fmla="*/ 96431 w 1121105"/>
                <a:gd name="connsiteY88" fmla="*/ 845925 h 1536620"/>
                <a:gd name="connsiteX89" fmla="*/ 94079 w 1121105"/>
                <a:gd name="connsiteY89" fmla="*/ 850629 h 1536620"/>
                <a:gd name="connsiteX90" fmla="*/ 71343 w 1121105"/>
                <a:gd name="connsiteY90" fmla="*/ 875717 h 1536620"/>
                <a:gd name="connsiteX91" fmla="*/ 47823 w 1121105"/>
                <a:gd name="connsiteY91" fmla="*/ 874933 h 1536620"/>
                <a:gd name="connsiteX92" fmla="*/ 41552 w 1121105"/>
                <a:gd name="connsiteY92" fmla="*/ 869445 h 1536620"/>
                <a:gd name="connsiteX93" fmla="*/ 43119 w 1121105"/>
                <a:gd name="connsiteY93" fmla="*/ 871797 h 1536620"/>
                <a:gd name="connsiteX94" fmla="*/ 45471 w 1121105"/>
                <a:gd name="connsiteY94" fmla="*/ 889045 h 1536620"/>
                <a:gd name="connsiteX95" fmla="*/ 47823 w 1121105"/>
                <a:gd name="connsiteY95" fmla="*/ 998019 h 1536620"/>
                <a:gd name="connsiteX96" fmla="*/ 5488 w 1121105"/>
                <a:gd name="connsiteY96" fmla="*/ 1043491 h 1536620"/>
                <a:gd name="connsiteX97" fmla="*/ 0 w 1121105"/>
                <a:gd name="connsiteY97" fmla="*/ 1045843 h 1536620"/>
                <a:gd name="connsiteX98" fmla="*/ 47039 w 1121105"/>
                <a:gd name="connsiteY98" fmla="*/ 1088178 h 1536620"/>
                <a:gd name="connsiteX99" fmla="*/ 47823 w 1121105"/>
                <a:gd name="connsiteY99" fmla="*/ 1088962 h 1536620"/>
                <a:gd name="connsiteX100" fmla="*/ 84671 w 1121105"/>
                <a:gd name="connsiteY100" fmla="*/ 1165793 h 1536620"/>
                <a:gd name="connsiteX101" fmla="*/ 88591 w 1121105"/>
                <a:gd name="connsiteY101" fmla="*/ 1184609 h 1536620"/>
                <a:gd name="connsiteX102" fmla="*/ 108191 w 1121105"/>
                <a:gd name="connsiteY102" fmla="*/ 1210481 h 1536620"/>
                <a:gd name="connsiteX103" fmla="*/ 134062 w 1121105"/>
                <a:gd name="connsiteY103" fmla="*/ 1218321 h 1536620"/>
                <a:gd name="connsiteX104" fmla="*/ 178750 w 1121105"/>
                <a:gd name="connsiteY104" fmla="*/ 1212833 h 1536620"/>
                <a:gd name="connsiteX105" fmla="*/ 199917 w 1121105"/>
                <a:gd name="connsiteY105" fmla="*/ 1201857 h 1536620"/>
                <a:gd name="connsiteX106" fmla="*/ 228141 w 1121105"/>
                <a:gd name="connsiteY106" fmla="*/ 1186961 h 1536620"/>
                <a:gd name="connsiteX107" fmla="*/ 292428 w 1121105"/>
                <a:gd name="connsiteY107" fmla="*/ 1165010 h 1536620"/>
                <a:gd name="connsiteX108" fmla="*/ 361419 w 1121105"/>
                <a:gd name="connsiteY108" fmla="*/ 1179121 h 1536620"/>
                <a:gd name="connsiteX109" fmla="*/ 422571 w 1121105"/>
                <a:gd name="connsiteY109" fmla="*/ 1204993 h 1536620"/>
                <a:gd name="connsiteX110" fmla="*/ 439818 w 1121105"/>
                <a:gd name="connsiteY110" fmla="*/ 1231649 h 1536620"/>
                <a:gd name="connsiteX111" fmla="*/ 425707 w 1121105"/>
                <a:gd name="connsiteY111" fmla="*/ 1246544 h 1536620"/>
                <a:gd name="connsiteX112" fmla="*/ 410811 w 1121105"/>
                <a:gd name="connsiteY112" fmla="*/ 1260656 h 1536620"/>
                <a:gd name="connsiteX113" fmla="*/ 410811 w 1121105"/>
                <a:gd name="connsiteY113" fmla="*/ 1261440 h 1536620"/>
                <a:gd name="connsiteX114" fmla="*/ 409243 w 1121105"/>
                <a:gd name="connsiteY114" fmla="*/ 1286528 h 1536620"/>
                <a:gd name="connsiteX115" fmla="*/ 417083 w 1121105"/>
                <a:gd name="connsiteY115" fmla="*/ 1317888 h 1536620"/>
                <a:gd name="connsiteX116" fmla="*/ 424923 w 1121105"/>
                <a:gd name="connsiteY116" fmla="*/ 1406478 h 1536620"/>
                <a:gd name="connsiteX117" fmla="*/ 427275 w 1121105"/>
                <a:gd name="connsiteY117" fmla="*/ 1420590 h 1536620"/>
                <a:gd name="connsiteX118" fmla="*/ 429627 w 1121105"/>
                <a:gd name="connsiteY118" fmla="*/ 1428430 h 1536620"/>
                <a:gd name="connsiteX119" fmla="*/ 461770 w 1121105"/>
                <a:gd name="connsiteY119" fmla="*/ 1464494 h 1536620"/>
                <a:gd name="connsiteX120" fmla="*/ 457066 w 1121105"/>
                <a:gd name="connsiteY120" fmla="*/ 1464494 h 1536620"/>
                <a:gd name="connsiteX121" fmla="*/ 509594 w 1121105"/>
                <a:gd name="connsiteY121" fmla="*/ 1522509 h 1536620"/>
                <a:gd name="connsiteX122" fmla="*/ 510378 w 1121105"/>
                <a:gd name="connsiteY122" fmla="*/ 1523293 h 1536620"/>
                <a:gd name="connsiteX123" fmla="*/ 517434 w 1121105"/>
                <a:gd name="connsiteY123" fmla="*/ 1536621 h 1536620"/>
                <a:gd name="connsiteX124" fmla="*/ 519001 w 1121105"/>
                <a:gd name="connsiteY124" fmla="*/ 1535837 h 1536620"/>
                <a:gd name="connsiteX125" fmla="*/ 519001 w 1121105"/>
                <a:gd name="connsiteY125" fmla="*/ 1527997 h 1536620"/>
                <a:gd name="connsiteX126" fmla="*/ 522921 w 1121105"/>
                <a:gd name="connsiteY126" fmla="*/ 1502909 h 1536620"/>
                <a:gd name="connsiteX127" fmla="*/ 537033 w 1121105"/>
                <a:gd name="connsiteY127" fmla="*/ 1461358 h 1536620"/>
                <a:gd name="connsiteX128" fmla="*/ 552713 w 1121105"/>
                <a:gd name="connsiteY128" fmla="*/ 1426078 h 1536620"/>
                <a:gd name="connsiteX129" fmla="*/ 594265 w 1121105"/>
                <a:gd name="connsiteY129" fmla="*/ 1431566 h 1536620"/>
                <a:gd name="connsiteX130" fmla="*/ 627976 w 1121105"/>
                <a:gd name="connsiteY130" fmla="*/ 1457438 h 1536620"/>
                <a:gd name="connsiteX131" fmla="*/ 633464 w 1121105"/>
                <a:gd name="connsiteY131" fmla="*/ 1462142 h 1536620"/>
                <a:gd name="connsiteX132" fmla="*/ 656984 w 1121105"/>
                <a:gd name="connsiteY132" fmla="*/ 1489581 h 1536620"/>
                <a:gd name="connsiteX133" fmla="*/ 685992 w 1121105"/>
                <a:gd name="connsiteY133" fmla="*/ 1522509 h 1536620"/>
                <a:gd name="connsiteX134" fmla="*/ 685992 w 1121105"/>
                <a:gd name="connsiteY134" fmla="*/ 1522509 h 1536620"/>
                <a:gd name="connsiteX135" fmla="*/ 857685 w 1121105"/>
                <a:gd name="connsiteY135" fmla="*/ 1410398 h 1536620"/>
                <a:gd name="connsiteX136" fmla="*/ 889829 w 1121105"/>
                <a:gd name="connsiteY136" fmla="*/ 1388447 h 1536620"/>
                <a:gd name="connsiteX137" fmla="*/ 907861 w 1121105"/>
                <a:gd name="connsiteY137" fmla="*/ 1375119 h 1536620"/>
                <a:gd name="connsiteX138" fmla="*/ 908645 w 1121105"/>
                <a:gd name="connsiteY138" fmla="*/ 1375119 h 1536620"/>
                <a:gd name="connsiteX139" fmla="*/ 1062307 w 1121105"/>
                <a:gd name="connsiteY139" fmla="*/ 1260656 h 1536620"/>
                <a:gd name="connsiteX140" fmla="*/ 1086610 w 1121105"/>
                <a:gd name="connsiteY140" fmla="*/ 1241840 h 1536620"/>
                <a:gd name="connsiteX141" fmla="*/ 1096018 w 1121105"/>
                <a:gd name="connsiteY141" fmla="*/ 1234001 h 1536620"/>
                <a:gd name="connsiteX142" fmla="*/ 1117970 w 1121105"/>
                <a:gd name="connsiteY142" fmla="*/ 1215185 h 1536620"/>
                <a:gd name="connsiteX143" fmla="*/ 1126594 w 1121105"/>
                <a:gd name="connsiteY143" fmla="*/ 1208913 h 1536620"/>
                <a:gd name="connsiteX144" fmla="*/ 1123458 w 1121105"/>
                <a:gd name="connsiteY144" fmla="*/ 1199505 h 1536620"/>
                <a:gd name="connsiteX145" fmla="*/ 1109346 w 1121105"/>
                <a:gd name="connsiteY145" fmla="*/ 1172065 h 1536620"/>
                <a:gd name="connsiteX146" fmla="*/ 1087394 w 1121105"/>
                <a:gd name="connsiteY146" fmla="*/ 1150898 h 1536620"/>
                <a:gd name="connsiteX147" fmla="*/ 1068579 w 1121105"/>
                <a:gd name="connsiteY147" fmla="*/ 1134434 h 1536620"/>
                <a:gd name="connsiteX148" fmla="*/ 1062307 w 1121105"/>
                <a:gd name="connsiteY148" fmla="*/ 1113266 h 1536620"/>
                <a:gd name="connsiteX149" fmla="*/ 1053683 w 1121105"/>
                <a:gd name="connsiteY149" fmla="*/ 1067011 h 1536620"/>
                <a:gd name="connsiteX150" fmla="*/ 1013699 w 1121105"/>
                <a:gd name="connsiteY150" fmla="*/ 950980 h 1536620"/>
                <a:gd name="connsiteX151" fmla="*/ 1005859 w 1121105"/>
                <a:gd name="connsiteY151" fmla="*/ 935300 h 1536620"/>
                <a:gd name="connsiteX152" fmla="*/ 999588 w 1121105"/>
                <a:gd name="connsiteY152" fmla="*/ 927460 h 1536620"/>
                <a:gd name="connsiteX153" fmla="*/ 977636 w 1121105"/>
                <a:gd name="connsiteY153" fmla="*/ 914133 h 1536620"/>
                <a:gd name="connsiteX154" fmla="*/ 955684 w 1121105"/>
                <a:gd name="connsiteY154" fmla="*/ 904725 h 1536620"/>
                <a:gd name="connsiteX155" fmla="*/ 929812 w 1121105"/>
                <a:gd name="connsiteY155" fmla="*/ 895317 h 1536620"/>
                <a:gd name="connsiteX156" fmla="*/ 912565 w 1121105"/>
                <a:gd name="connsiteY156" fmla="*/ 889829 h 1536620"/>
                <a:gd name="connsiteX157" fmla="*/ 902373 w 1121105"/>
                <a:gd name="connsiteY157" fmla="*/ 859253 h 1536620"/>
                <a:gd name="connsiteX158" fmla="*/ 903941 w 1121105"/>
                <a:gd name="connsiteY158" fmla="*/ 852981 h 1536620"/>
                <a:gd name="connsiteX159" fmla="*/ 881205 w 1121105"/>
                <a:gd name="connsiteY159" fmla="*/ 830246 h 1536620"/>
                <a:gd name="connsiteX160" fmla="*/ 877285 w 1121105"/>
                <a:gd name="connsiteY160" fmla="*/ 824758 h 1536620"/>
                <a:gd name="connsiteX161" fmla="*/ 873365 w 1121105"/>
                <a:gd name="connsiteY161" fmla="*/ 818486 h 1536620"/>
                <a:gd name="connsiteX162" fmla="*/ 873365 w 1121105"/>
                <a:gd name="connsiteY162" fmla="*/ 818486 h 1536620"/>
                <a:gd name="connsiteX163" fmla="*/ 885909 w 1121105"/>
                <a:gd name="connsiteY163" fmla="*/ 792614 h 1536620"/>
                <a:gd name="connsiteX164" fmla="*/ 891397 w 1121105"/>
                <a:gd name="connsiteY164" fmla="*/ 790262 h 1536620"/>
                <a:gd name="connsiteX165" fmla="*/ 890613 w 1121105"/>
                <a:gd name="connsiteY165" fmla="*/ 764390 h 1536620"/>
                <a:gd name="connsiteX166" fmla="*/ 890613 w 1121105"/>
                <a:gd name="connsiteY166" fmla="*/ 729895 h 1536620"/>
                <a:gd name="connsiteX167" fmla="*/ 890613 w 1121105"/>
                <a:gd name="connsiteY167" fmla="*/ 729111 h 1536620"/>
                <a:gd name="connsiteX168" fmla="*/ 883557 w 1121105"/>
                <a:gd name="connsiteY168" fmla="*/ 709511 h 1536620"/>
                <a:gd name="connsiteX169" fmla="*/ 866309 w 1121105"/>
                <a:gd name="connsiteY169" fmla="*/ 685991 h 1536620"/>
                <a:gd name="connsiteX170" fmla="*/ 862389 w 1121105"/>
                <a:gd name="connsiteY170" fmla="*/ 653848 h 1536620"/>
                <a:gd name="connsiteX171" fmla="*/ 879637 w 1121105"/>
                <a:gd name="connsiteY171" fmla="*/ 650712 h 1536620"/>
                <a:gd name="connsiteX172" fmla="*/ 898453 w 1121105"/>
                <a:gd name="connsiteY172" fmla="*/ 647576 h 1536620"/>
                <a:gd name="connsiteX173" fmla="*/ 899237 w 1121105"/>
                <a:gd name="connsiteY173" fmla="*/ 647576 h 1536620"/>
                <a:gd name="connsiteX174" fmla="*/ 912565 w 1121105"/>
                <a:gd name="connsiteY174" fmla="*/ 640520 h 1536620"/>
                <a:gd name="connsiteX175" fmla="*/ 922756 w 1121105"/>
                <a:gd name="connsiteY175" fmla="*/ 620136 h 153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121105" h="1536620">
                  <a:moveTo>
                    <a:pt x="922756" y="620136"/>
                  </a:moveTo>
                  <a:cubicBezTo>
                    <a:pt x="925109" y="615432"/>
                    <a:pt x="922756" y="613864"/>
                    <a:pt x="919620" y="612296"/>
                  </a:cubicBezTo>
                  <a:cubicBezTo>
                    <a:pt x="914917" y="609160"/>
                    <a:pt x="910213" y="606024"/>
                    <a:pt x="906293" y="600537"/>
                  </a:cubicBezTo>
                  <a:cubicBezTo>
                    <a:pt x="898453" y="587993"/>
                    <a:pt x="904725" y="557417"/>
                    <a:pt x="908645" y="544873"/>
                  </a:cubicBezTo>
                  <a:lnTo>
                    <a:pt x="903941" y="527625"/>
                  </a:lnTo>
                  <a:cubicBezTo>
                    <a:pt x="896885" y="529193"/>
                    <a:pt x="883557" y="529977"/>
                    <a:pt x="863173" y="529193"/>
                  </a:cubicBezTo>
                  <a:cubicBezTo>
                    <a:pt x="840437" y="528409"/>
                    <a:pt x="833382" y="522921"/>
                    <a:pt x="827894" y="518218"/>
                  </a:cubicBezTo>
                  <a:cubicBezTo>
                    <a:pt x="824758" y="515865"/>
                    <a:pt x="822406" y="513514"/>
                    <a:pt x="813782" y="513514"/>
                  </a:cubicBezTo>
                  <a:cubicBezTo>
                    <a:pt x="802022" y="513514"/>
                    <a:pt x="796534" y="514298"/>
                    <a:pt x="790262" y="515081"/>
                  </a:cubicBezTo>
                  <a:cubicBezTo>
                    <a:pt x="783206" y="516650"/>
                    <a:pt x="773798" y="517434"/>
                    <a:pt x="754983" y="518218"/>
                  </a:cubicBezTo>
                  <a:cubicBezTo>
                    <a:pt x="732247" y="519785"/>
                    <a:pt x="725975" y="511946"/>
                    <a:pt x="725191" y="501754"/>
                  </a:cubicBezTo>
                  <a:cubicBezTo>
                    <a:pt x="725191" y="497050"/>
                    <a:pt x="726759" y="493914"/>
                    <a:pt x="727543" y="489210"/>
                  </a:cubicBezTo>
                  <a:cubicBezTo>
                    <a:pt x="728327" y="486858"/>
                    <a:pt x="729111" y="484506"/>
                    <a:pt x="729111" y="483722"/>
                  </a:cubicBezTo>
                  <a:lnTo>
                    <a:pt x="729111" y="483722"/>
                  </a:lnTo>
                  <a:cubicBezTo>
                    <a:pt x="727543" y="483722"/>
                    <a:pt x="726759" y="484506"/>
                    <a:pt x="725191" y="485290"/>
                  </a:cubicBezTo>
                  <a:cubicBezTo>
                    <a:pt x="723623" y="486074"/>
                    <a:pt x="722839" y="486858"/>
                    <a:pt x="722839" y="487642"/>
                  </a:cubicBezTo>
                  <a:cubicBezTo>
                    <a:pt x="713431" y="500970"/>
                    <a:pt x="712647" y="499402"/>
                    <a:pt x="705591" y="500186"/>
                  </a:cubicBezTo>
                  <a:cubicBezTo>
                    <a:pt x="690695" y="501754"/>
                    <a:pt x="672664" y="476666"/>
                    <a:pt x="672664" y="476666"/>
                  </a:cubicBezTo>
                  <a:lnTo>
                    <a:pt x="671880" y="475882"/>
                  </a:lnTo>
                  <a:lnTo>
                    <a:pt x="671096" y="475098"/>
                  </a:lnTo>
                  <a:cubicBezTo>
                    <a:pt x="671096" y="475098"/>
                    <a:pt x="658552" y="464122"/>
                    <a:pt x="645224" y="464122"/>
                  </a:cubicBezTo>
                  <a:cubicBezTo>
                    <a:pt x="632680" y="464122"/>
                    <a:pt x="608376" y="461770"/>
                    <a:pt x="585641" y="458634"/>
                  </a:cubicBezTo>
                  <a:cubicBezTo>
                    <a:pt x="546441" y="456282"/>
                    <a:pt x="533897" y="438250"/>
                    <a:pt x="557417" y="410027"/>
                  </a:cubicBezTo>
                  <a:cubicBezTo>
                    <a:pt x="556633" y="397483"/>
                    <a:pt x="553497" y="352012"/>
                    <a:pt x="540169" y="335548"/>
                  </a:cubicBezTo>
                  <a:cubicBezTo>
                    <a:pt x="528409" y="319868"/>
                    <a:pt x="529977" y="312028"/>
                    <a:pt x="537033" y="306540"/>
                  </a:cubicBezTo>
                  <a:cubicBezTo>
                    <a:pt x="540169" y="304188"/>
                    <a:pt x="543305" y="302620"/>
                    <a:pt x="547225" y="301836"/>
                  </a:cubicBezTo>
                  <a:cubicBezTo>
                    <a:pt x="549577" y="301052"/>
                    <a:pt x="552713" y="300268"/>
                    <a:pt x="553497" y="298700"/>
                  </a:cubicBezTo>
                  <a:lnTo>
                    <a:pt x="554281" y="298700"/>
                  </a:lnTo>
                  <a:cubicBezTo>
                    <a:pt x="556633" y="296348"/>
                    <a:pt x="558201" y="292428"/>
                    <a:pt x="558985" y="288508"/>
                  </a:cubicBezTo>
                  <a:lnTo>
                    <a:pt x="558985" y="285372"/>
                  </a:lnTo>
                  <a:cubicBezTo>
                    <a:pt x="551929" y="284588"/>
                    <a:pt x="538601" y="282236"/>
                    <a:pt x="522137" y="279100"/>
                  </a:cubicBezTo>
                  <a:cubicBezTo>
                    <a:pt x="518217" y="278317"/>
                    <a:pt x="514297" y="276748"/>
                    <a:pt x="510378" y="275965"/>
                  </a:cubicBezTo>
                  <a:cubicBezTo>
                    <a:pt x="505674" y="274397"/>
                    <a:pt x="501754" y="273613"/>
                    <a:pt x="497834" y="272829"/>
                  </a:cubicBezTo>
                  <a:lnTo>
                    <a:pt x="495482" y="272045"/>
                  </a:lnTo>
                  <a:cubicBezTo>
                    <a:pt x="468042" y="264989"/>
                    <a:pt x="468042" y="251661"/>
                    <a:pt x="471178" y="239117"/>
                  </a:cubicBezTo>
                  <a:cubicBezTo>
                    <a:pt x="471962" y="237549"/>
                    <a:pt x="471962" y="235981"/>
                    <a:pt x="472746" y="234413"/>
                  </a:cubicBezTo>
                  <a:cubicBezTo>
                    <a:pt x="473530" y="232061"/>
                    <a:pt x="474314" y="229709"/>
                    <a:pt x="474314" y="228925"/>
                  </a:cubicBezTo>
                  <a:cubicBezTo>
                    <a:pt x="474314" y="227357"/>
                    <a:pt x="452362" y="214029"/>
                    <a:pt x="431979" y="201485"/>
                  </a:cubicBezTo>
                  <a:cubicBezTo>
                    <a:pt x="414731" y="191294"/>
                    <a:pt x="398267" y="181102"/>
                    <a:pt x="391211" y="174046"/>
                  </a:cubicBezTo>
                  <a:lnTo>
                    <a:pt x="391211" y="174046"/>
                  </a:lnTo>
                  <a:lnTo>
                    <a:pt x="391211" y="174046"/>
                  </a:lnTo>
                  <a:lnTo>
                    <a:pt x="391211" y="173262"/>
                  </a:lnTo>
                  <a:cubicBezTo>
                    <a:pt x="381019" y="163854"/>
                    <a:pt x="382587" y="156798"/>
                    <a:pt x="388075" y="151310"/>
                  </a:cubicBezTo>
                  <a:cubicBezTo>
                    <a:pt x="390427" y="148958"/>
                    <a:pt x="391995" y="148174"/>
                    <a:pt x="394347" y="146606"/>
                  </a:cubicBezTo>
                  <a:lnTo>
                    <a:pt x="395131" y="146606"/>
                  </a:lnTo>
                  <a:cubicBezTo>
                    <a:pt x="383371" y="130142"/>
                    <a:pt x="403755" y="112895"/>
                    <a:pt x="417083" y="101919"/>
                  </a:cubicBezTo>
                  <a:cubicBezTo>
                    <a:pt x="418651" y="100351"/>
                    <a:pt x="420219" y="99567"/>
                    <a:pt x="421787" y="97999"/>
                  </a:cubicBezTo>
                  <a:cubicBezTo>
                    <a:pt x="425707" y="94863"/>
                    <a:pt x="427275" y="90159"/>
                    <a:pt x="426491" y="85455"/>
                  </a:cubicBezTo>
                  <a:cubicBezTo>
                    <a:pt x="426491" y="84671"/>
                    <a:pt x="425707" y="83103"/>
                    <a:pt x="424923" y="82319"/>
                  </a:cubicBezTo>
                  <a:cubicBezTo>
                    <a:pt x="424923" y="81535"/>
                    <a:pt x="423355" y="79967"/>
                    <a:pt x="422571" y="78399"/>
                  </a:cubicBezTo>
                  <a:cubicBezTo>
                    <a:pt x="419435" y="73695"/>
                    <a:pt x="411595" y="71343"/>
                    <a:pt x="399835" y="67423"/>
                  </a:cubicBezTo>
                  <a:cubicBezTo>
                    <a:pt x="390427" y="64287"/>
                    <a:pt x="377883" y="60367"/>
                    <a:pt x="362987" y="53311"/>
                  </a:cubicBezTo>
                  <a:cubicBezTo>
                    <a:pt x="349660" y="47039"/>
                    <a:pt x="326924" y="36848"/>
                    <a:pt x="304972" y="25872"/>
                  </a:cubicBezTo>
                  <a:lnTo>
                    <a:pt x="249309" y="0"/>
                  </a:lnTo>
                  <a:cubicBezTo>
                    <a:pt x="249309" y="2352"/>
                    <a:pt x="248525" y="3920"/>
                    <a:pt x="247741" y="5488"/>
                  </a:cubicBezTo>
                  <a:cubicBezTo>
                    <a:pt x="246173" y="13328"/>
                    <a:pt x="243821" y="20384"/>
                    <a:pt x="241469" y="22736"/>
                  </a:cubicBezTo>
                  <a:lnTo>
                    <a:pt x="241469" y="23520"/>
                  </a:lnTo>
                  <a:cubicBezTo>
                    <a:pt x="240685" y="25088"/>
                    <a:pt x="239117" y="26656"/>
                    <a:pt x="236765" y="28224"/>
                  </a:cubicBezTo>
                  <a:cubicBezTo>
                    <a:pt x="235197" y="29792"/>
                    <a:pt x="232845" y="32144"/>
                    <a:pt x="229709" y="34496"/>
                  </a:cubicBezTo>
                  <a:cubicBezTo>
                    <a:pt x="215597" y="45471"/>
                    <a:pt x="191294" y="63503"/>
                    <a:pt x="181102" y="68207"/>
                  </a:cubicBezTo>
                  <a:lnTo>
                    <a:pt x="181102" y="68991"/>
                  </a:lnTo>
                  <a:lnTo>
                    <a:pt x="180318" y="68991"/>
                  </a:lnTo>
                  <a:cubicBezTo>
                    <a:pt x="178750" y="69775"/>
                    <a:pt x="175614" y="71343"/>
                    <a:pt x="173262" y="72127"/>
                  </a:cubicBezTo>
                  <a:cubicBezTo>
                    <a:pt x="170126" y="73695"/>
                    <a:pt x="167774" y="74479"/>
                    <a:pt x="165422" y="75263"/>
                  </a:cubicBezTo>
                  <a:cubicBezTo>
                    <a:pt x="150526" y="79183"/>
                    <a:pt x="132494" y="81535"/>
                    <a:pt x="124655" y="81535"/>
                  </a:cubicBezTo>
                  <a:cubicBezTo>
                    <a:pt x="120735" y="81535"/>
                    <a:pt x="116815" y="79967"/>
                    <a:pt x="112895" y="79183"/>
                  </a:cubicBezTo>
                  <a:cubicBezTo>
                    <a:pt x="108191" y="77615"/>
                    <a:pt x="103487" y="76047"/>
                    <a:pt x="97999" y="80751"/>
                  </a:cubicBezTo>
                  <a:cubicBezTo>
                    <a:pt x="96431" y="82319"/>
                    <a:pt x="94863" y="83887"/>
                    <a:pt x="94079" y="86239"/>
                  </a:cubicBezTo>
                  <a:cubicBezTo>
                    <a:pt x="92511" y="88591"/>
                    <a:pt x="90943" y="91727"/>
                    <a:pt x="89375" y="94863"/>
                  </a:cubicBezTo>
                  <a:cubicBezTo>
                    <a:pt x="80751" y="112111"/>
                    <a:pt x="73695" y="136414"/>
                    <a:pt x="73695" y="146606"/>
                  </a:cubicBezTo>
                  <a:lnTo>
                    <a:pt x="73695" y="147390"/>
                  </a:lnTo>
                  <a:cubicBezTo>
                    <a:pt x="73695" y="158366"/>
                    <a:pt x="64287" y="190510"/>
                    <a:pt x="55663" y="217165"/>
                  </a:cubicBezTo>
                  <a:cubicBezTo>
                    <a:pt x="50175" y="235197"/>
                    <a:pt x="45471" y="250093"/>
                    <a:pt x="45471" y="252445"/>
                  </a:cubicBezTo>
                  <a:lnTo>
                    <a:pt x="45471" y="253229"/>
                  </a:lnTo>
                  <a:cubicBezTo>
                    <a:pt x="45471" y="257149"/>
                    <a:pt x="42336" y="264989"/>
                    <a:pt x="39984" y="274397"/>
                  </a:cubicBezTo>
                  <a:cubicBezTo>
                    <a:pt x="35280" y="288508"/>
                    <a:pt x="29008" y="307324"/>
                    <a:pt x="30576" y="311244"/>
                  </a:cubicBezTo>
                  <a:lnTo>
                    <a:pt x="30576" y="312028"/>
                  </a:lnTo>
                  <a:cubicBezTo>
                    <a:pt x="35280" y="320652"/>
                    <a:pt x="37632" y="340252"/>
                    <a:pt x="39984" y="355932"/>
                  </a:cubicBezTo>
                  <a:cubicBezTo>
                    <a:pt x="41552" y="363771"/>
                    <a:pt x="42336" y="370043"/>
                    <a:pt x="42336" y="371611"/>
                  </a:cubicBezTo>
                  <a:cubicBezTo>
                    <a:pt x="45471" y="381803"/>
                    <a:pt x="43903" y="461770"/>
                    <a:pt x="43903" y="473530"/>
                  </a:cubicBezTo>
                  <a:cubicBezTo>
                    <a:pt x="46255" y="479018"/>
                    <a:pt x="53311" y="497050"/>
                    <a:pt x="55663" y="504106"/>
                  </a:cubicBezTo>
                  <a:lnTo>
                    <a:pt x="136414" y="662472"/>
                  </a:lnTo>
                  <a:lnTo>
                    <a:pt x="140334" y="669528"/>
                  </a:lnTo>
                  <a:lnTo>
                    <a:pt x="134062" y="673448"/>
                  </a:lnTo>
                  <a:cubicBezTo>
                    <a:pt x="133278" y="673448"/>
                    <a:pt x="32144" y="736951"/>
                    <a:pt x="39200" y="746359"/>
                  </a:cubicBezTo>
                  <a:cubicBezTo>
                    <a:pt x="45471" y="754198"/>
                    <a:pt x="52527" y="765958"/>
                    <a:pt x="59583" y="777718"/>
                  </a:cubicBezTo>
                  <a:cubicBezTo>
                    <a:pt x="68207" y="791830"/>
                    <a:pt x="76831" y="806726"/>
                    <a:pt x="83887" y="813782"/>
                  </a:cubicBezTo>
                  <a:lnTo>
                    <a:pt x="87023" y="816918"/>
                  </a:lnTo>
                  <a:cubicBezTo>
                    <a:pt x="101135" y="832597"/>
                    <a:pt x="103487" y="835734"/>
                    <a:pt x="96431" y="845925"/>
                  </a:cubicBezTo>
                  <a:cubicBezTo>
                    <a:pt x="95647" y="846709"/>
                    <a:pt x="94863" y="849061"/>
                    <a:pt x="94079" y="850629"/>
                  </a:cubicBezTo>
                  <a:cubicBezTo>
                    <a:pt x="90159" y="860037"/>
                    <a:pt x="84671" y="873365"/>
                    <a:pt x="71343" y="875717"/>
                  </a:cubicBezTo>
                  <a:cubicBezTo>
                    <a:pt x="64287" y="876501"/>
                    <a:pt x="55663" y="875717"/>
                    <a:pt x="47823" y="874933"/>
                  </a:cubicBezTo>
                  <a:cubicBezTo>
                    <a:pt x="43903" y="874149"/>
                    <a:pt x="43119" y="864741"/>
                    <a:pt x="41552" y="869445"/>
                  </a:cubicBezTo>
                  <a:cubicBezTo>
                    <a:pt x="41552" y="870229"/>
                    <a:pt x="42336" y="870229"/>
                    <a:pt x="43119" y="871797"/>
                  </a:cubicBezTo>
                  <a:cubicBezTo>
                    <a:pt x="44687" y="877285"/>
                    <a:pt x="46255" y="883557"/>
                    <a:pt x="45471" y="889045"/>
                  </a:cubicBezTo>
                  <a:cubicBezTo>
                    <a:pt x="48607" y="907077"/>
                    <a:pt x="58799" y="965876"/>
                    <a:pt x="47823" y="998019"/>
                  </a:cubicBezTo>
                  <a:cubicBezTo>
                    <a:pt x="36064" y="1030163"/>
                    <a:pt x="20384" y="1037219"/>
                    <a:pt x="5488" y="1043491"/>
                  </a:cubicBezTo>
                  <a:cubicBezTo>
                    <a:pt x="3920" y="1044275"/>
                    <a:pt x="1568" y="1045059"/>
                    <a:pt x="0" y="1045843"/>
                  </a:cubicBezTo>
                  <a:cubicBezTo>
                    <a:pt x="5488" y="1056035"/>
                    <a:pt x="29008" y="1074067"/>
                    <a:pt x="47039" y="1088178"/>
                  </a:cubicBezTo>
                  <a:lnTo>
                    <a:pt x="47823" y="1088962"/>
                  </a:lnTo>
                  <a:cubicBezTo>
                    <a:pt x="72127" y="1107778"/>
                    <a:pt x="76831" y="1128946"/>
                    <a:pt x="84671" y="1165793"/>
                  </a:cubicBezTo>
                  <a:cubicBezTo>
                    <a:pt x="86239" y="1171281"/>
                    <a:pt x="87807" y="1178337"/>
                    <a:pt x="88591" y="1184609"/>
                  </a:cubicBezTo>
                  <a:cubicBezTo>
                    <a:pt x="94079" y="1208913"/>
                    <a:pt x="100351" y="1209697"/>
                    <a:pt x="108191" y="1210481"/>
                  </a:cubicBezTo>
                  <a:cubicBezTo>
                    <a:pt x="115247" y="1211265"/>
                    <a:pt x="123870" y="1212049"/>
                    <a:pt x="134062" y="1218321"/>
                  </a:cubicBezTo>
                  <a:cubicBezTo>
                    <a:pt x="149742" y="1227729"/>
                    <a:pt x="159150" y="1223025"/>
                    <a:pt x="178750" y="1212833"/>
                  </a:cubicBezTo>
                  <a:cubicBezTo>
                    <a:pt x="184238" y="1209697"/>
                    <a:pt x="191294" y="1205777"/>
                    <a:pt x="199917" y="1201857"/>
                  </a:cubicBezTo>
                  <a:cubicBezTo>
                    <a:pt x="210893" y="1196369"/>
                    <a:pt x="219517" y="1190881"/>
                    <a:pt x="228141" y="1186961"/>
                  </a:cubicBezTo>
                  <a:cubicBezTo>
                    <a:pt x="249309" y="1175201"/>
                    <a:pt x="264989" y="1165793"/>
                    <a:pt x="292428" y="1165010"/>
                  </a:cubicBezTo>
                  <a:cubicBezTo>
                    <a:pt x="312028" y="1164226"/>
                    <a:pt x="337116" y="1170497"/>
                    <a:pt x="361419" y="1179121"/>
                  </a:cubicBezTo>
                  <a:cubicBezTo>
                    <a:pt x="385723" y="1187745"/>
                    <a:pt x="408459" y="1197937"/>
                    <a:pt x="422571" y="1204993"/>
                  </a:cubicBezTo>
                  <a:cubicBezTo>
                    <a:pt x="440602" y="1213617"/>
                    <a:pt x="444522" y="1221457"/>
                    <a:pt x="439818" y="1231649"/>
                  </a:cubicBezTo>
                  <a:cubicBezTo>
                    <a:pt x="437467" y="1237137"/>
                    <a:pt x="431979" y="1241840"/>
                    <a:pt x="425707" y="1246544"/>
                  </a:cubicBezTo>
                  <a:cubicBezTo>
                    <a:pt x="421003" y="1250464"/>
                    <a:pt x="416299" y="1255168"/>
                    <a:pt x="410811" y="1260656"/>
                  </a:cubicBezTo>
                  <a:lnTo>
                    <a:pt x="410811" y="1261440"/>
                  </a:lnTo>
                  <a:cubicBezTo>
                    <a:pt x="402187" y="1270848"/>
                    <a:pt x="405323" y="1277904"/>
                    <a:pt x="409243" y="1286528"/>
                  </a:cubicBezTo>
                  <a:cubicBezTo>
                    <a:pt x="413163" y="1295152"/>
                    <a:pt x="417083" y="1304560"/>
                    <a:pt x="417083" y="1317888"/>
                  </a:cubicBezTo>
                  <a:cubicBezTo>
                    <a:pt x="417083" y="1338271"/>
                    <a:pt x="421003" y="1379823"/>
                    <a:pt x="424923" y="1406478"/>
                  </a:cubicBezTo>
                  <a:cubicBezTo>
                    <a:pt x="425707" y="1411966"/>
                    <a:pt x="426491" y="1416670"/>
                    <a:pt x="427275" y="1420590"/>
                  </a:cubicBezTo>
                  <a:cubicBezTo>
                    <a:pt x="428059" y="1424510"/>
                    <a:pt x="428843" y="1426862"/>
                    <a:pt x="429627" y="1428430"/>
                  </a:cubicBezTo>
                  <a:cubicBezTo>
                    <a:pt x="431195" y="1433918"/>
                    <a:pt x="444522" y="1447246"/>
                    <a:pt x="461770" y="1464494"/>
                  </a:cubicBezTo>
                  <a:lnTo>
                    <a:pt x="457066" y="1464494"/>
                  </a:lnTo>
                  <a:cubicBezTo>
                    <a:pt x="474314" y="1481742"/>
                    <a:pt x="493914" y="1502125"/>
                    <a:pt x="509594" y="1522509"/>
                  </a:cubicBezTo>
                  <a:lnTo>
                    <a:pt x="510378" y="1523293"/>
                  </a:lnTo>
                  <a:cubicBezTo>
                    <a:pt x="515082" y="1529565"/>
                    <a:pt x="516650" y="1534269"/>
                    <a:pt x="517434" y="1536621"/>
                  </a:cubicBezTo>
                  <a:lnTo>
                    <a:pt x="519001" y="1535837"/>
                  </a:lnTo>
                  <a:lnTo>
                    <a:pt x="519001" y="1527997"/>
                  </a:lnTo>
                  <a:cubicBezTo>
                    <a:pt x="519001" y="1520157"/>
                    <a:pt x="520570" y="1511533"/>
                    <a:pt x="522921" y="1502909"/>
                  </a:cubicBezTo>
                  <a:cubicBezTo>
                    <a:pt x="526841" y="1490365"/>
                    <a:pt x="531545" y="1475469"/>
                    <a:pt x="537033" y="1461358"/>
                  </a:cubicBezTo>
                  <a:cubicBezTo>
                    <a:pt x="542521" y="1447246"/>
                    <a:pt x="548009" y="1433918"/>
                    <a:pt x="552713" y="1426078"/>
                  </a:cubicBezTo>
                  <a:cubicBezTo>
                    <a:pt x="560553" y="1414318"/>
                    <a:pt x="577017" y="1419806"/>
                    <a:pt x="594265" y="1431566"/>
                  </a:cubicBezTo>
                  <a:cubicBezTo>
                    <a:pt x="606024" y="1439406"/>
                    <a:pt x="618568" y="1449598"/>
                    <a:pt x="627976" y="1457438"/>
                  </a:cubicBezTo>
                  <a:lnTo>
                    <a:pt x="633464" y="1462142"/>
                  </a:lnTo>
                  <a:cubicBezTo>
                    <a:pt x="640520" y="1467630"/>
                    <a:pt x="648360" y="1478606"/>
                    <a:pt x="656984" y="1489581"/>
                  </a:cubicBezTo>
                  <a:cubicBezTo>
                    <a:pt x="670312" y="1506045"/>
                    <a:pt x="683639" y="1523293"/>
                    <a:pt x="685992" y="1522509"/>
                  </a:cubicBezTo>
                  <a:lnTo>
                    <a:pt x="685992" y="1522509"/>
                  </a:lnTo>
                  <a:cubicBezTo>
                    <a:pt x="694615" y="1518589"/>
                    <a:pt x="794182" y="1452734"/>
                    <a:pt x="857685" y="1410398"/>
                  </a:cubicBezTo>
                  <a:cubicBezTo>
                    <a:pt x="869445" y="1402558"/>
                    <a:pt x="880421" y="1395503"/>
                    <a:pt x="889829" y="1388447"/>
                  </a:cubicBezTo>
                  <a:cubicBezTo>
                    <a:pt x="898453" y="1382175"/>
                    <a:pt x="905509" y="1377471"/>
                    <a:pt x="907861" y="1375119"/>
                  </a:cubicBezTo>
                  <a:lnTo>
                    <a:pt x="908645" y="1375119"/>
                  </a:lnTo>
                  <a:cubicBezTo>
                    <a:pt x="925109" y="1362575"/>
                    <a:pt x="1012915" y="1298288"/>
                    <a:pt x="1062307" y="1260656"/>
                  </a:cubicBezTo>
                  <a:cubicBezTo>
                    <a:pt x="1070931" y="1254384"/>
                    <a:pt x="1079554" y="1247329"/>
                    <a:pt x="1086610" y="1241840"/>
                  </a:cubicBezTo>
                  <a:cubicBezTo>
                    <a:pt x="1092098" y="1237137"/>
                    <a:pt x="1095234" y="1234785"/>
                    <a:pt x="1096018" y="1234001"/>
                  </a:cubicBezTo>
                  <a:cubicBezTo>
                    <a:pt x="1101506" y="1227729"/>
                    <a:pt x="1110130" y="1220673"/>
                    <a:pt x="1117970" y="1215185"/>
                  </a:cubicBezTo>
                  <a:cubicBezTo>
                    <a:pt x="1121106" y="1212833"/>
                    <a:pt x="1124242" y="1210481"/>
                    <a:pt x="1126594" y="1208913"/>
                  </a:cubicBezTo>
                  <a:cubicBezTo>
                    <a:pt x="1127378" y="1208129"/>
                    <a:pt x="1125026" y="1204209"/>
                    <a:pt x="1123458" y="1199505"/>
                  </a:cubicBezTo>
                  <a:cubicBezTo>
                    <a:pt x="1119538" y="1191665"/>
                    <a:pt x="1114050" y="1180689"/>
                    <a:pt x="1109346" y="1172065"/>
                  </a:cubicBezTo>
                  <a:cubicBezTo>
                    <a:pt x="1103858" y="1163441"/>
                    <a:pt x="1095234" y="1157170"/>
                    <a:pt x="1087394" y="1150898"/>
                  </a:cubicBezTo>
                  <a:cubicBezTo>
                    <a:pt x="1080339" y="1145410"/>
                    <a:pt x="1073283" y="1140706"/>
                    <a:pt x="1068579" y="1134434"/>
                  </a:cubicBezTo>
                  <a:cubicBezTo>
                    <a:pt x="1063875" y="1126594"/>
                    <a:pt x="1063091" y="1122674"/>
                    <a:pt x="1062307" y="1113266"/>
                  </a:cubicBezTo>
                  <a:cubicBezTo>
                    <a:pt x="1062307" y="1105426"/>
                    <a:pt x="1060739" y="1092098"/>
                    <a:pt x="1053683" y="1067011"/>
                  </a:cubicBezTo>
                  <a:cubicBezTo>
                    <a:pt x="1044275" y="1031731"/>
                    <a:pt x="1027811" y="981556"/>
                    <a:pt x="1013699" y="950980"/>
                  </a:cubicBezTo>
                  <a:cubicBezTo>
                    <a:pt x="1010563" y="945492"/>
                    <a:pt x="1008211" y="940004"/>
                    <a:pt x="1005859" y="935300"/>
                  </a:cubicBezTo>
                  <a:cubicBezTo>
                    <a:pt x="1003508" y="931380"/>
                    <a:pt x="1001155" y="929028"/>
                    <a:pt x="999588" y="927460"/>
                  </a:cubicBezTo>
                  <a:cubicBezTo>
                    <a:pt x="991748" y="919620"/>
                    <a:pt x="985476" y="916485"/>
                    <a:pt x="977636" y="914133"/>
                  </a:cubicBezTo>
                  <a:cubicBezTo>
                    <a:pt x="971364" y="911781"/>
                    <a:pt x="965092" y="909429"/>
                    <a:pt x="955684" y="904725"/>
                  </a:cubicBezTo>
                  <a:cubicBezTo>
                    <a:pt x="943924" y="898453"/>
                    <a:pt x="936868" y="896885"/>
                    <a:pt x="929812" y="895317"/>
                  </a:cubicBezTo>
                  <a:cubicBezTo>
                    <a:pt x="924324" y="893749"/>
                    <a:pt x="918836" y="892965"/>
                    <a:pt x="912565" y="889829"/>
                  </a:cubicBezTo>
                  <a:cubicBezTo>
                    <a:pt x="898453" y="882773"/>
                    <a:pt x="900021" y="870229"/>
                    <a:pt x="902373" y="859253"/>
                  </a:cubicBezTo>
                  <a:cubicBezTo>
                    <a:pt x="902373" y="855333"/>
                    <a:pt x="904725" y="852981"/>
                    <a:pt x="903941" y="852981"/>
                  </a:cubicBezTo>
                  <a:cubicBezTo>
                    <a:pt x="898453" y="848277"/>
                    <a:pt x="889045" y="839654"/>
                    <a:pt x="881205" y="830246"/>
                  </a:cubicBezTo>
                  <a:cubicBezTo>
                    <a:pt x="879637" y="828678"/>
                    <a:pt x="878853" y="826326"/>
                    <a:pt x="877285" y="824758"/>
                  </a:cubicBezTo>
                  <a:cubicBezTo>
                    <a:pt x="875717" y="822406"/>
                    <a:pt x="874933" y="820838"/>
                    <a:pt x="873365" y="818486"/>
                  </a:cubicBezTo>
                  <a:lnTo>
                    <a:pt x="873365" y="818486"/>
                  </a:lnTo>
                  <a:cubicBezTo>
                    <a:pt x="865525" y="804374"/>
                    <a:pt x="875717" y="798102"/>
                    <a:pt x="885909" y="792614"/>
                  </a:cubicBezTo>
                  <a:cubicBezTo>
                    <a:pt x="889045" y="791046"/>
                    <a:pt x="891397" y="791046"/>
                    <a:pt x="891397" y="790262"/>
                  </a:cubicBezTo>
                  <a:cubicBezTo>
                    <a:pt x="891397" y="784774"/>
                    <a:pt x="890613" y="775366"/>
                    <a:pt x="890613" y="764390"/>
                  </a:cubicBezTo>
                  <a:cubicBezTo>
                    <a:pt x="890613" y="752631"/>
                    <a:pt x="890613" y="740087"/>
                    <a:pt x="890613" y="729895"/>
                  </a:cubicBezTo>
                  <a:lnTo>
                    <a:pt x="890613" y="729111"/>
                  </a:lnTo>
                  <a:cubicBezTo>
                    <a:pt x="890613" y="718135"/>
                    <a:pt x="889829" y="717351"/>
                    <a:pt x="883557" y="709511"/>
                  </a:cubicBezTo>
                  <a:cubicBezTo>
                    <a:pt x="879637" y="704807"/>
                    <a:pt x="874149" y="697751"/>
                    <a:pt x="866309" y="685991"/>
                  </a:cubicBezTo>
                  <a:cubicBezTo>
                    <a:pt x="853765" y="667176"/>
                    <a:pt x="853765" y="659336"/>
                    <a:pt x="862389" y="653848"/>
                  </a:cubicBezTo>
                  <a:cubicBezTo>
                    <a:pt x="867093" y="650712"/>
                    <a:pt x="872581" y="650712"/>
                    <a:pt x="879637" y="650712"/>
                  </a:cubicBezTo>
                  <a:cubicBezTo>
                    <a:pt x="885909" y="650712"/>
                    <a:pt x="893749" y="651496"/>
                    <a:pt x="898453" y="647576"/>
                  </a:cubicBezTo>
                  <a:lnTo>
                    <a:pt x="899237" y="647576"/>
                  </a:lnTo>
                  <a:cubicBezTo>
                    <a:pt x="904725" y="643656"/>
                    <a:pt x="909429" y="642088"/>
                    <a:pt x="912565" y="640520"/>
                  </a:cubicBezTo>
                  <a:cubicBezTo>
                    <a:pt x="917269" y="631112"/>
                    <a:pt x="918052" y="630328"/>
                    <a:pt x="922756" y="620136"/>
                  </a:cubicBezTo>
                  <a:close/>
                </a:path>
              </a:pathLst>
            </a:custGeom>
            <a:grpFill/>
            <a:ln w="1678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="" xmlns:a16="http://schemas.microsoft.com/office/drawing/2014/main" id="{DFF6D818-76F3-46F3-9F66-3A29D5AFFAE0}"/>
                </a:ext>
              </a:extLst>
            </p:cNvPr>
            <p:cNvSpPr/>
            <p:nvPr/>
          </p:nvSpPr>
          <p:spPr>
            <a:xfrm>
              <a:off x="3376281" y="2810614"/>
              <a:ext cx="1121106" cy="1536621"/>
            </a:xfrm>
            <a:custGeom>
              <a:avLst/>
              <a:gdLst>
                <a:gd name="connsiteX0" fmla="*/ 922756 w 1121105"/>
                <a:gd name="connsiteY0" fmla="*/ 620136 h 1536620"/>
                <a:gd name="connsiteX1" fmla="*/ 919620 w 1121105"/>
                <a:gd name="connsiteY1" fmla="*/ 612296 h 1536620"/>
                <a:gd name="connsiteX2" fmla="*/ 906293 w 1121105"/>
                <a:gd name="connsiteY2" fmla="*/ 600537 h 1536620"/>
                <a:gd name="connsiteX3" fmla="*/ 908645 w 1121105"/>
                <a:gd name="connsiteY3" fmla="*/ 544873 h 1536620"/>
                <a:gd name="connsiteX4" fmla="*/ 903941 w 1121105"/>
                <a:gd name="connsiteY4" fmla="*/ 527625 h 1536620"/>
                <a:gd name="connsiteX5" fmla="*/ 863173 w 1121105"/>
                <a:gd name="connsiteY5" fmla="*/ 529193 h 1536620"/>
                <a:gd name="connsiteX6" fmla="*/ 827894 w 1121105"/>
                <a:gd name="connsiteY6" fmla="*/ 518218 h 1536620"/>
                <a:gd name="connsiteX7" fmla="*/ 813782 w 1121105"/>
                <a:gd name="connsiteY7" fmla="*/ 513514 h 1536620"/>
                <a:gd name="connsiteX8" fmla="*/ 790262 w 1121105"/>
                <a:gd name="connsiteY8" fmla="*/ 515081 h 1536620"/>
                <a:gd name="connsiteX9" fmla="*/ 754983 w 1121105"/>
                <a:gd name="connsiteY9" fmla="*/ 518218 h 1536620"/>
                <a:gd name="connsiteX10" fmla="*/ 725191 w 1121105"/>
                <a:gd name="connsiteY10" fmla="*/ 501754 h 1536620"/>
                <a:gd name="connsiteX11" fmla="*/ 727543 w 1121105"/>
                <a:gd name="connsiteY11" fmla="*/ 489210 h 1536620"/>
                <a:gd name="connsiteX12" fmla="*/ 729111 w 1121105"/>
                <a:gd name="connsiteY12" fmla="*/ 483722 h 1536620"/>
                <a:gd name="connsiteX13" fmla="*/ 729111 w 1121105"/>
                <a:gd name="connsiteY13" fmla="*/ 483722 h 1536620"/>
                <a:gd name="connsiteX14" fmla="*/ 725191 w 1121105"/>
                <a:gd name="connsiteY14" fmla="*/ 485290 h 1536620"/>
                <a:gd name="connsiteX15" fmla="*/ 722839 w 1121105"/>
                <a:gd name="connsiteY15" fmla="*/ 487642 h 1536620"/>
                <a:gd name="connsiteX16" fmla="*/ 705591 w 1121105"/>
                <a:gd name="connsiteY16" fmla="*/ 500186 h 1536620"/>
                <a:gd name="connsiteX17" fmla="*/ 672664 w 1121105"/>
                <a:gd name="connsiteY17" fmla="*/ 476666 h 1536620"/>
                <a:gd name="connsiteX18" fmla="*/ 671880 w 1121105"/>
                <a:gd name="connsiteY18" fmla="*/ 475882 h 1536620"/>
                <a:gd name="connsiteX19" fmla="*/ 671096 w 1121105"/>
                <a:gd name="connsiteY19" fmla="*/ 475098 h 1536620"/>
                <a:gd name="connsiteX20" fmla="*/ 645224 w 1121105"/>
                <a:gd name="connsiteY20" fmla="*/ 464122 h 1536620"/>
                <a:gd name="connsiteX21" fmla="*/ 585641 w 1121105"/>
                <a:gd name="connsiteY21" fmla="*/ 458634 h 1536620"/>
                <a:gd name="connsiteX22" fmla="*/ 557417 w 1121105"/>
                <a:gd name="connsiteY22" fmla="*/ 410027 h 1536620"/>
                <a:gd name="connsiteX23" fmla="*/ 540169 w 1121105"/>
                <a:gd name="connsiteY23" fmla="*/ 335548 h 1536620"/>
                <a:gd name="connsiteX24" fmla="*/ 537033 w 1121105"/>
                <a:gd name="connsiteY24" fmla="*/ 306540 h 1536620"/>
                <a:gd name="connsiteX25" fmla="*/ 547225 w 1121105"/>
                <a:gd name="connsiteY25" fmla="*/ 301836 h 1536620"/>
                <a:gd name="connsiteX26" fmla="*/ 553497 w 1121105"/>
                <a:gd name="connsiteY26" fmla="*/ 298700 h 1536620"/>
                <a:gd name="connsiteX27" fmla="*/ 554281 w 1121105"/>
                <a:gd name="connsiteY27" fmla="*/ 298700 h 1536620"/>
                <a:gd name="connsiteX28" fmla="*/ 558985 w 1121105"/>
                <a:gd name="connsiteY28" fmla="*/ 288508 h 1536620"/>
                <a:gd name="connsiteX29" fmla="*/ 558985 w 1121105"/>
                <a:gd name="connsiteY29" fmla="*/ 285372 h 1536620"/>
                <a:gd name="connsiteX30" fmla="*/ 522137 w 1121105"/>
                <a:gd name="connsiteY30" fmla="*/ 279100 h 1536620"/>
                <a:gd name="connsiteX31" fmla="*/ 510378 w 1121105"/>
                <a:gd name="connsiteY31" fmla="*/ 275965 h 1536620"/>
                <a:gd name="connsiteX32" fmla="*/ 497834 w 1121105"/>
                <a:gd name="connsiteY32" fmla="*/ 272829 h 1536620"/>
                <a:gd name="connsiteX33" fmla="*/ 495482 w 1121105"/>
                <a:gd name="connsiteY33" fmla="*/ 272045 h 1536620"/>
                <a:gd name="connsiteX34" fmla="*/ 471178 w 1121105"/>
                <a:gd name="connsiteY34" fmla="*/ 239117 h 1536620"/>
                <a:gd name="connsiteX35" fmla="*/ 472746 w 1121105"/>
                <a:gd name="connsiteY35" fmla="*/ 234413 h 1536620"/>
                <a:gd name="connsiteX36" fmla="*/ 474314 w 1121105"/>
                <a:gd name="connsiteY36" fmla="*/ 228925 h 1536620"/>
                <a:gd name="connsiteX37" fmla="*/ 431979 w 1121105"/>
                <a:gd name="connsiteY37" fmla="*/ 201485 h 1536620"/>
                <a:gd name="connsiteX38" fmla="*/ 391211 w 1121105"/>
                <a:gd name="connsiteY38" fmla="*/ 174046 h 1536620"/>
                <a:gd name="connsiteX39" fmla="*/ 391211 w 1121105"/>
                <a:gd name="connsiteY39" fmla="*/ 174046 h 1536620"/>
                <a:gd name="connsiteX40" fmla="*/ 391211 w 1121105"/>
                <a:gd name="connsiteY40" fmla="*/ 174046 h 1536620"/>
                <a:gd name="connsiteX41" fmla="*/ 391211 w 1121105"/>
                <a:gd name="connsiteY41" fmla="*/ 173262 h 1536620"/>
                <a:gd name="connsiteX42" fmla="*/ 388075 w 1121105"/>
                <a:gd name="connsiteY42" fmla="*/ 151310 h 1536620"/>
                <a:gd name="connsiteX43" fmla="*/ 394347 w 1121105"/>
                <a:gd name="connsiteY43" fmla="*/ 146606 h 1536620"/>
                <a:gd name="connsiteX44" fmla="*/ 395131 w 1121105"/>
                <a:gd name="connsiteY44" fmla="*/ 146606 h 1536620"/>
                <a:gd name="connsiteX45" fmla="*/ 417083 w 1121105"/>
                <a:gd name="connsiteY45" fmla="*/ 101919 h 1536620"/>
                <a:gd name="connsiteX46" fmla="*/ 421787 w 1121105"/>
                <a:gd name="connsiteY46" fmla="*/ 97999 h 1536620"/>
                <a:gd name="connsiteX47" fmla="*/ 426491 w 1121105"/>
                <a:gd name="connsiteY47" fmla="*/ 85455 h 1536620"/>
                <a:gd name="connsiteX48" fmla="*/ 424923 w 1121105"/>
                <a:gd name="connsiteY48" fmla="*/ 82319 h 1536620"/>
                <a:gd name="connsiteX49" fmla="*/ 422571 w 1121105"/>
                <a:gd name="connsiteY49" fmla="*/ 78399 h 1536620"/>
                <a:gd name="connsiteX50" fmla="*/ 399835 w 1121105"/>
                <a:gd name="connsiteY50" fmla="*/ 67423 h 1536620"/>
                <a:gd name="connsiteX51" fmla="*/ 362987 w 1121105"/>
                <a:gd name="connsiteY51" fmla="*/ 53311 h 1536620"/>
                <a:gd name="connsiteX52" fmla="*/ 304972 w 1121105"/>
                <a:gd name="connsiteY52" fmla="*/ 25872 h 1536620"/>
                <a:gd name="connsiteX53" fmla="*/ 249309 w 1121105"/>
                <a:gd name="connsiteY53" fmla="*/ 0 h 1536620"/>
                <a:gd name="connsiteX54" fmla="*/ 247741 w 1121105"/>
                <a:gd name="connsiteY54" fmla="*/ 5488 h 1536620"/>
                <a:gd name="connsiteX55" fmla="*/ 241469 w 1121105"/>
                <a:gd name="connsiteY55" fmla="*/ 22736 h 1536620"/>
                <a:gd name="connsiteX56" fmla="*/ 241469 w 1121105"/>
                <a:gd name="connsiteY56" fmla="*/ 23520 h 1536620"/>
                <a:gd name="connsiteX57" fmla="*/ 236765 w 1121105"/>
                <a:gd name="connsiteY57" fmla="*/ 28224 h 1536620"/>
                <a:gd name="connsiteX58" fmla="*/ 229709 w 1121105"/>
                <a:gd name="connsiteY58" fmla="*/ 34496 h 1536620"/>
                <a:gd name="connsiteX59" fmla="*/ 181102 w 1121105"/>
                <a:gd name="connsiteY59" fmla="*/ 68207 h 1536620"/>
                <a:gd name="connsiteX60" fmla="*/ 181102 w 1121105"/>
                <a:gd name="connsiteY60" fmla="*/ 68991 h 1536620"/>
                <a:gd name="connsiteX61" fmla="*/ 180318 w 1121105"/>
                <a:gd name="connsiteY61" fmla="*/ 68991 h 1536620"/>
                <a:gd name="connsiteX62" fmla="*/ 173262 w 1121105"/>
                <a:gd name="connsiteY62" fmla="*/ 72127 h 1536620"/>
                <a:gd name="connsiteX63" fmla="*/ 165422 w 1121105"/>
                <a:gd name="connsiteY63" fmla="*/ 75263 h 1536620"/>
                <a:gd name="connsiteX64" fmla="*/ 124655 w 1121105"/>
                <a:gd name="connsiteY64" fmla="*/ 81535 h 1536620"/>
                <a:gd name="connsiteX65" fmla="*/ 112895 w 1121105"/>
                <a:gd name="connsiteY65" fmla="*/ 79183 h 1536620"/>
                <a:gd name="connsiteX66" fmla="*/ 97999 w 1121105"/>
                <a:gd name="connsiteY66" fmla="*/ 80751 h 1536620"/>
                <a:gd name="connsiteX67" fmla="*/ 94079 w 1121105"/>
                <a:gd name="connsiteY67" fmla="*/ 86239 h 1536620"/>
                <a:gd name="connsiteX68" fmla="*/ 89375 w 1121105"/>
                <a:gd name="connsiteY68" fmla="*/ 94863 h 1536620"/>
                <a:gd name="connsiteX69" fmla="*/ 73695 w 1121105"/>
                <a:gd name="connsiteY69" fmla="*/ 146606 h 1536620"/>
                <a:gd name="connsiteX70" fmla="*/ 73695 w 1121105"/>
                <a:gd name="connsiteY70" fmla="*/ 147390 h 1536620"/>
                <a:gd name="connsiteX71" fmla="*/ 55663 w 1121105"/>
                <a:gd name="connsiteY71" fmla="*/ 217165 h 1536620"/>
                <a:gd name="connsiteX72" fmla="*/ 45471 w 1121105"/>
                <a:gd name="connsiteY72" fmla="*/ 252445 h 1536620"/>
                <a:gd name="connsiteX73" fmla="*/ 45471 w 1121105"/>
                <a:gd name="connsiteY73" fmla="*/ 253229 h 1536620"/>
                <a:gd name="connsiteX74" fmla="*/ 39984 w 1121105"/>
                <a:gd name="connsiteY74" fmla="*/ 274397 h 1536620"/>
                <a:gd name="connsiteX75" fmla="*/ 30576 w 1121105"/>
                <a:gd name="connsiteY75" fmla="*/ 311244 h 1536620"/>
                <a:gd name="connsiteX76" fmla="*/ 30576 w 1121105"/>
                <a:gd name="connsiteY76" fmla="*/ 312028 h 1536620"/>
                <a:gd name="connsiteX77" fmla="*/ 39984 w 1121105"/>
                <a:gd name="connsiteY77" fmla="*/ 355932 h 1536620"/>
                <a:gd name="connsiteX78" fmla="*/ 42336 w 1121105"/>
                <a:gd name="connsiteY78" fmla="*/ 371611 h 1536620"/>
                <a:gd name="connsiteX79" fmla="*/ 43903 w 1121105"/>
                <a:gd name="connsiteY79" fmla="*/ 473530 h 1536620"/>
                <a:gd name="connsiteX80" fmla="*/ 55663 w 1121105"/>
                <a:gd name="connsiteY80" fmla="*/ 504106 h 1536620"/>
                <a:gd name="connsiteX81" fmla="*/ 136414 w 1121105"/>
                <a:gd name="connsiteY81" fmla="*/ 662472 h 1536620"/>
                <a:gd name="connsiteX82" fmla="*/ 140334 w 1121105"/>
                <a:gd name="connsiteY82" fmla="*/ 669528 h 1536620"/>
                <a:gd name="connsiteX83" fmla="*/ 134062 w 1121105"/>
                <a:gd name="connsiteY83" fmla="*/ 673448 h 1536620"/>
                <a:gd name="connsiteX84" fmla="*/ 39200 w 1121105"/>
                <a:gd name="connsiteY84" fmla="*/ 746359 h 1536620"/>
                <a:gd name="connsiteX85" fmla="*/ 59583 w 1121105"/>
                <a:gd name="connsiteY85" fmla="*/ 777718 h 1536620"/>
                <a:gd name="connsiteX86" fmla="*/ 83887 w 1121105"/>
                <a:gd name="connsiteY86" fmla="*/ 813782 h 1536620"/>
                <a:gd name="connsiteX87" fmla="*/ 87023 w 1121105"/>
                <a:gd name="connsiteY87" fmla="*/ 816918 h 1536620"/>
                <a:gd name="connsiteX88" fmla="*/ 96431 w 1121105"/>
                <a:gd name="connsiteY88" fmla="*/ 845925 h 1536620"/>
                <a:gd name="connsiteX89" fmla="*/ 94079 w 1121105"/>
                <a:gd name="connsiteY89" fmla="*/ 850629 h 1536620"/>
                <a:gd name="connsiteX90" fmla="*/ 71343 w 1121105"/>
                <a:gd name="connsiteY90" fmla="*/ 875717 h 1536620"/>
                <a:gd name="connsiteX91" fmla="*/ 47823 w 1121105"/>
                <a:gd name="connsiteY91" fmla="*/ 874933 h 1536620"/>
                <a:gd name="connsiteX92" fmla="*/ 41552 w 1121105"/>
                <a:gd name="connsiteY92" fmla="*/ 869445 h 1536620"/>
                <a:gd name="connsiteX93" fmla="*/ 43119 w 1121105"/>
                <a:gd name="connsiteY93" fmla="*/ 871797 h 1536620"/>
                <a:gd name="connsiteX94" fmla="*/ 45471 w 1121105"/>
                <a:gd name="connsiteY94" fmla="*/ 889045 h 1536620"/>
                <a:gd name="connsiteX95" fmla="*/ 47823 w 1121105"/>
                <a:gd name="connsiteY95" fmla="*/ 998019 h 1536620"/>
                <a:gd name="connsiteX96" fmla="*/ 5488 w 1121105"/>
                <a:gd name="connsiteY96" fmla="*/ 1043491 h 1536620"/>
                <a:gd name="connsiteX97" fmla="*/ 0 w 1121105"/>
                <a:gd name="connsiteY97" fmla="*/ 1045843 h 1536620"/>
                <a:gd name="connsiteX98" fmla="*/ 47039 w 1121105"/>
                <a:gd name="connsiteY98" fmla="*/ 1088178 h 1536620"/>
                <a:gd name="connsiteX99" fmla="*/ 47823 w 1121105"/>
                <a:gd name="connsiteY99" fmla="*/ 1088962 h 1536620"/>
                <a:gd name="connsiteX100" fmla="*/ 84671 w 1121105"/>
                <a:gd name="connsiteY100" fmla="*/ 1165793 h 1536620"/>
                <a:gd name="connsiteX101" fmla="*/ 88591 w 1121105"/>
                <a:gd name="connsiteY101" fmla="*/ 1184609 h 1536620"/>
                <a:gd name="connsiteX102" fmla="*/ 108191 w 1121105"/>
                <a:gd name="connsiteY102" fmla="*/ 1210481 h 1536620"/>
                <a:gd name="connsiteX103" fmla="*/ 134062 w 1121105"/>
                <a:gd name="connsiteY103" fmla="*/ 1218321 h 1536620"/>
                <a:gd name="connsiteX104" fmla="*/ 178750 w 1121105"/>
                <a:gd name="connsiteY104" fmla="*/ 1212833 h 1536620"/>
                <a:gd name="connsiteX105" fmla="*/ 199917 w 1121105"/>
                <a:gd name="connsiteY105" fmla="*/ 1201857 h 1536620"/>
                <a:gd name="connsiteX106" fmla="*/ 228141 w 1121105"/>
                <a:gd name="connsiteY106" fmla="*/ 1186961 h 1536620"/>
                <a:gd name="connsiteX107" fmla="*/ 292428 w 1121105"/>
                <a:gd name="connsiteY107" fmla="*/ 1165010 h 1536620"/>
                <a:gd name="connsiteX108" fmla="*/ 361419 w 1121105"/>
                <a:gd name="connsiteY108" fmla="*/ 1179121 h 1536620"/>
                <a:gd name="connsiteX109" fmla="*/ 422571 w 1121105"/>
                <a:gd name="connsiteY109" fmla="*/ 1204993 h 1536620"/>
                <a:gd name="connsiteX110" fmla="*/ 439818 w 1121105"/>
                <a:gd name="connsiteY110" fmla="*/ 1231649 h 1536620"/>
                <a:gd name="connsiteX111" fmla="*/ 425707 w 1121105"/>
                <a:gd name="connsiteY111" fmla="*/ 1246544 h 1536620"/>
                <a:gd name="connsiteX112" fmla="*/ 410811 w 1121105"/>
                <a:gd name="connsiteY112" fmla="*/ 1260656 h 1536620"/>
                <a:gd name="connsiteX113" fmla="*/ 410811 w 1121105"/>
                <a:gd name="connsiteY113" fmla="*/ 1261440 h 1536620"/>
                <a:gd name="connsiteX114" fmla="*/ 409243 w 1121105"/>
                <a:gd name="connsiteY114" fmla="*/ 1286528 h 1536620"/>
                <a:gd name="connsiteX115" fmla="*/ 417083 w 1121105"/>
                <a:gd name="connsiteY115" fmla="*/ 1317888 h 1536620"/>
                <a:gd name="connsiteX116" fmla="*/ 424923 w 1121105"/>
                <a:gd name="connsiteY116" fmla="*/ 1406478 h 1536620"/>
                <a:gd name="connsiteX117" fmla="*/ 427275 w 1121105"/>
                <a:gd name="connsiteY117" fmla="*/ 1420590 h 1536620"/>
                <a:gd name="connsiteX118" fmla="*/ 429627 w 1121105"/>
                <a:gd name="connsiteY118" fmla="*/ 1428430 h 1536620"/>
                <a:gd name="connsiteX119" fmla="*/ 461770 w 1121105"/>
                <a:gd name="connsiteY119" fmla="*/ 1464494 h 1536620"/>
                <a:gd name="connsiteX120" fmla="*/ 457066 w 1121105"/>
                <a:gd name="connsiteY120" fmla="*/ 1464494 h 1536620"/>
                <a:gd name="connsiteX121" fmla="*/ 509594 w 1121105"/>
                <a:gd name="connsiteY121" fmla="*/ 1522509 h 1536620"/>
                <a:gd name="connsiteX122" fmla="*/ 510378 w 1121105"/>
                <a:gd name="connsiteY122" fmla="*/ 1523293 h 1536620"/>
                <a:gd name="connsiteX123" fmla="*/ 517434 w 1121105"/>
                <a:gd name="connsiteY123" fmla="*/ 1536621 h 1536620"/>
                <a:gd name="connsiteX124" fmla="*/ 519001 w 1121105"/>
                <a:gd name="connsiteY124" fmla="*/ 1535837 h 1536620"/>
                <a:gd name="connsiteX125" fmla="*/ 519001 w 1121105"/>
                <a:gd name="connsiteY125" fmla="*/ 1527997 h 1536620"/>
                <a:gd name="connsiteX126" fmla="*/ 522921 w 1121105"/>
                <a:gd name="connsiteY126" fmla="*/ 1502909 h 1536620"/>
                <a:gd name="connsiteX127" fmla="*/ 537033 w 1121105"/>
                <a:gd name="connsiteY127" fmla="*/ 1461358 h 1536620"/>
                <a:gd name="connsiteX128" fmla="*/ 552713 w 1121105"/>
                <a:gd name="connsiteY128" fmla="*/ 1426078 h 1536620"/>
                <a:gd name="connsiteX129" fmla="*/ 594265 w 1121105"/>
                <a:gd name="connsiteY129" fmla="*/ 1431566 h 1536620"/>
                <a:gd name="connsiteX130" fmla="*/ 627976 w 1121105"/>
                <a:gd name="connsiteY130" fmla="*/ 1457438 h 1536620"/>
                <a:gd name="connsiteX131" fmla="*/ 633464 w 1121105"/>
                <a:gd name="connsiteY131" fmla="*/ 1462142 h 1536620"/>
                <a:gd name="connsiteX132" fmla="*/ 656984 w 1121105"/>
                <a:gd name="connsiteY132" fmla="*/ 1489581 h 1536620"/>
                <a:gd name="connsiteX133" fmla="*/ 685992 w 1121105"/>
                <a:gd name="connsiteY133" fmla="*/ 1522509 h 1536620"/>
                <a:gd name="connsiteX134" fmla="*/ 685992 w 1121105"/>
                <a:gd name="connsiteY134" fmla="*/ 1522509 h 1536620"/>
                <a:gd name="connsiteX135" fmla="*/ 857685 w 1121105"/>
                <a:gd name="connsiteY135" fmla="*/ 1410398 h 1536620"/>
                <a:gd name="connsiteX136" fmla="*/ 889829 w 1121105"/>
                <a:gd name="connsiteY136" fmla="*/ 1388447 h 1536620"/>
                <a:gd name="connsiteX137" fmla="*/ 907861 w 1121105"/>
                <a:gd name="connsiteY137" fmla="*/ 1375119 h 1536620"/>
                <a:gd name="connsiteX138" fmla="*/ 908645 w 1121105"/>
                <a:gd name="connsiteY138" fmla="*/ 1375119 h 1536620"/>
                <a:gd name="connsiteX139" fmla="*/ 1062307 w 1121105"/>
                <a:gd name="connsiteY139" fmla="*/ 1260656 h 1536620"/>
                <a:gd name="connsiteX140" fmla="*/ 1086610 w 1121105"/>
                <a:gd name="connsiteY140" fmla="*/ 1241840 h 1536620"/>
                <a:gd name="connsiteX141" fmla="*/ 1096018 w 1121105"/>
                <a:gd name="connsiteY141" fmla="*/ 1234001 h 1536620"/>
                <a:gd name="connsiteX142" fmla="*/ 1117970 w 1121105"/>
                <a:gd name="connsiteY142" fmla="*/ 1215185 h 1536620"/>
                <a:gd name="connsiteX143" fmla="*/ 1126594 w 1121105"/>
                <a:gd name="connsiteY143" fmla="*/ 1208913 h 1536620"/>
                <a:gd name="connsiteX144" fmla="*/ 1123458 w 1121105"/>
                <a:gd name="connsiteY144" fmla="*/ 1199505 h 1536620"/>
                <a:gd name="connsiteX145" fmla="*/ 1109346 w 1121105"/>
                <a:gd name="connsiteY145" fmla="*/ 1172065 h 1536620"/>
                <a:gd name="connsiteX146" fmla="*/ 1087394 w 1121105"/>
                <a:gd name="connsiteY146" fmla="*/ 1150898 h 1536620"/>
                <a:gd name="connsiteX147" fmla="*/ 1068579 w 1121105"/>
                <a:gd name="connsiteY147" fmla="*/ 1134434 h 1536620"/>
                <a:gd name="connsiteX148" fmla="*/ 1062307 w 1121105"/>
                <a:gd name="connsiteY148" fmla="*/ 1113266 h 1536620"/>
                <a:gd name="connsiteX149" fmla="*/ 1053683 w 1121105"/>
                <a:gd name="connsiteY149" fmla="*/ 1067011 h 1536620"/>
                <a:gd name="connsiteX150" fmla="*/ 1013699 w 1121105"/>
                <a:gd name="connsiteY150" fmla="*/ 950980 h 1536620"/>
                <a:gd name="connsiteX151" fmla="*/ 1005859 w 1121105"/>
                <a:gd name="connsiteY151" fmla="*/ 935300 h 1536620"/>
                <a:gd name="connsiteX152" fmla="*/ 999588 w 1121105"/>
                <a:gd name="connsiteY152" fmla="*/ 927460 h 1536620"/>
                <a:gd name="connsiteX153" fmla="*/ 977636 w 1121105"/>
                <a:gd name="connsiteY153" fmla="*/ 914133 h 1536620"/>
                <a:gd name="connsiteX154" fmla="*/ 955684 w 1121105"/>
                <a:gd name="connsiteY154" fmla="*/ 904725 h 1536620"/>
                <a:gd name="connsiteX155" fmla="*/ 929812 w 1121105"/>
                <a:gd name="connsiteY155" fmla="*/ 895317 h 1536620"/>
                <a:gd name="connsiteX156" fmla="*/ 912565 w 1121105"/>
                <a:gd name="connsiteY156" fmla="*/ 889829 h 1536620"/>
                <a:gd name="connsiteX157" fmla="*/ 902373 w 1121105"/>
                <a:gd name="connsiteY157" fmla="*/ 859253 h 1536620"/>
                <a:gd name="connsiteX158" fmla="*/ 903941 w 1121105"/>
                <a:gd name="connsiteY158" fmla="*/ 852981 h 1536620"/>
                <a:gd name="connsiteX159" fmla="*/ 881205 w 1121105"/>
                <a:gd name="connsiteY159" fmla="*/ 830246 h 1536620"/>
                <a:gd name="connsiteX160" fmla="*/ 877285 w 1121105"/>
                <a:gd name="connsiteY160" fmla="*/ 824758 h 1536620"/>
                <a:gd name="connsiteX161" fmla="*/ 873365 w 1121105"/>
                <a:gd name="connsiteY161" fmla="*/ 818486 h 1536620"/>
                <a:gd name="connsiteX162" fmla="*/ 873365 w 1121105"/>
                <a:gd name="connsiteY162" fmla="*/ 818486 h 1536620"/>
                <a:gd name="connsiteX163" fmla="*/ 885909 w 1121105"/>
                <a:gd name="connsiteY163" fmla="*/ 792614 h 1536620"/>
                <a:gd name="connsiteX164" fmla="*/ 891397 w 1121105"/>
                <a:gd name="connsiteY164" fmla="*/ 790262 h 1536620"/>
                <a:gd name="connsiteX165" fmla="*/ 890613 w 1121105"/>
                <a:gd name="connsiteY165" fmla="*/ 764390 h 1536620"/>
                <a:gd name="connsiteX166" fmla="*/ 890613 w 1121105"/>
                <a:gd name="connsiteY166" fmla="*/ 729895 h 1536620"/>
                <a:gd name="connsiteX167" fmla="*/ 890613 w 1121105"/>
                <a:gd name="connsiteY167" fmla="*/ 729111 h 1536620"/>
                <a:gd name="connsiteX168" fmla="*/ 883557 w 1121105"/>
                <a:gd name="connsiteY168" fmla="*/ 709511 h 1536620"/>
                <a:gd name="connsiteX169" fmla="*/ 866309 w 1121105"/>
                <a:gd name="connsiteY169" fmla="*/ 685991 h 1536620"/>
                <a:gd name="connsiteX170" fmla="*/ 862389 w 1121105"/>
                <a:gd name="connsiteY170" fmla="*/ 653848 h 1536620"/>
                <a:gd name="connsiteX171" fmla="*/ 879637 w 1121105"/>
                <a:gd name="connsiteY171" fmla="*/ 650712 h 1536620"/>
                <a:gd name="connsiteX172" fmla="*/ 898453 w 1121105"/>
                <a:gd name="connsiteY172" fmla="*/ 647576 h 1536620"/>
                <a:gd name="connsiteX173" fmla="*/ 899237 w 1121105"/>
                <a:gd name="connsiteY173" fmla="*/ 647576 h 1536620"/>
                <a:gd name="connsiteX174" fmla="*/ 912565 w 1121105"/>
                <a:gd name="connsiteY174" fmla="*/ 640520 h 1536620"/>
                <a:gd name="connsiteX175" fmla="*/ 922756 w 1121105"/>
                <a:gd name="connsiteY175" fmla="*/ 620136 h 1536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1121105" h="1536620">
                  <a:moveTo>
                    <a:pt x="922756" y="620136"/>
                  </a:moveTo>
                  <a:cubicBezTo>
                    <a:pt x="925109" y="615432"/>
                    <a:pt x="922756" y="613864"/>
                    <a:pt x="919620" y="612296"/>
                  </a:cubicBezTo>
                  <a:cubicBezTo>
                    <a:pt x="914917" y="609160"/>
                    <a:pt x="910213" y="606024"/>
                    <a:pt x="906293" y="600537"/>
                  </a:cubicBezTo>
                  <a:cubicBezTo>
                    <a:pt x="898453" y="587993"/>
                    <a:pt x="904725" y="557417"/>
                    <a:pt x="908645" y="544873"/>
                  </a:cubicBezTo>
                  <a:lnTo>
                    <a:pt x="903941" y="527625"/>
                  </a:lnTo>
                  <a:cubicBezTo>
                    <a:pt x="896885" y="529193"/>
                    <a:pt x="883557" y="529977"/>
                    <a:pt x="863173" y="529193"/>
                  </a:cubicBezTo>
                  <a:cubicBezTo>
                    <a:pt x="840437" y="528409"/>
                    <a:pt x="833382" y="522921"/>
                    <a:pt x="827894" y="518218"/>
                  </a:cubicBezTo>
                  <a:cubicBezTo>
                    <a:pt x="824758" y="515865"/>
                    <a:pt x="822406" y="513514"/>
                    <a:pt x="813782" y="513514"/>
                  </a:cubicBezTo>
                  <a:cubicBezTo>
                    <a:pt x="802022" y="513514"/>
                    <a:pt x="796534" y="514298"/>
                    <a:pt x="790262" y="515081"/>
                  </a:cubicBezTo>
                  <a:cubicBezTo>
                    <a:pt x="783206" y="516650"/>
                    <a:pt x="773798" y="517434"/>
                    <a:pt x="754983" y="518218"/>
                  </a:cubicBezTo>
                  <a:cubicBezTo>
                    <a:pt x="732247" y="519785"/>
                    <a:pt x="725975" y="511946"/>
                    <a:pt x="725191" y="501754"/>
                  </a:cubicBezTo>
                  <a:cubicBezTo>
                    <a:pt x="725191" y="497050"/>
                    <a:pt x="726759" y="493914"/>
                    <a:pt x="727543" y="489210"/>
                  </a:cubicBezTo>
                  <a:cubicBezTo>
                    <a:pt x="728327" y="486858"/>
                    <a:pt x="729111" y="484506"/>
                    <a:pt x="729111" y="483722"/>
                  </a:cubicBezTo>
                  <a:lnTo>
                    <a:pt x="729111" y="483722"/>
                  </a:lnTo>
                  <a:cubicBezTo>
                    <a:pt x="727543" y="483722"/>
                    <a:pt x="726759" y="484506"/>
                    <a:pt x="725191" y="485290"/>
                  </a:cubicBezTo>
                  <a:cubicBezTo>
                    <a:pt x="723623" y="486074"/>
                    <a:pt x="722839" y="486858"/>
                    <a:pt x="722839" y="487642"/>
                  </a:cubicBezTo>
                  <a:cubicBezTo>
                    <a:pt x="713431" y="500970"/>
                    <a:pt x="712647" y="499402"/>
                    <a:pt x="705591" y="500186"/>
                  </a:cubicBezTo>
                  <a:cubicBezTo>
                    <a:pt x="690695" y="501754"/>
                    <a:pt x="672664" y="476666"/>
                    <a:pt x="672664" y="476666"/>
                  </a:cubicBezTo>
                  <a:lnTo>
                    <a:pt x="671880" y="475882"/>
                  </a:lnTo>
                  <a:lnTo>
                    <a:pt x="671096" y="475098"/>
                  </a:lnTo>
                  <a:cubicBezTo>
                    <a:pt x="671096" y="475098"/>
                    <a:pt x="658552" y="464122"/>
                    <a:pt x="645224" y="464122"/>
                  </a:cubicBezTo>
                  <a:cubicBezTo>
                    <a:pt x="632680" y="464122"/>
                    <a:pt x="608376" y="461770"/>
                    <a:pt x="585641" y="458634"/>
                  </a:cubicBezTo>
                  <a:cubicBezTo>
                    <a:pt x="546441" y="456282"/>
                    <a:pt x="533897" y="438250"/>
                    <a:pt x="557417" y="410027"/>
                  </a:cubicBezTo>
                  <a:cubicBezTo>
                    <a:pt x="556633" y="397483"/>
                    <a:pt x="553497" y="352012"/>
                    <a:pt x="540169" y="335548"/>
                  </a:cubicBezTo>
                  <a:cubicBezTo>
                    <a:pt x="528409" y="319868"/>
                    <a:pt x="529977" y="312028"/>
                    <a:pt x="537033" y="306540"/>
                  </a:cubicBezTo>
                  <a:cubicBezTo>
                    <a:pt x="540169" y="304188"/>
                    <a:pt x="543305" y="302620"/>
                    <a:pt x="547225" y="301836"/>
                  </a:cubicBezTo>
                  <a:cubicBezTo>
                    <a:pt x="549577" y="301052"/>
                    <a:pt x="552713" y="300268"/>
                    <a:pt x="553497" y="298700"/>
                  </a:cubicBezTo>
                  <a:lnTo>
                    <a:pt x="554281" y="298700"/>
                  </a:lnTo>
                  <a:cubicBezTo>
                    <a:pt x="556633" y="296348"/>
                    <a:pt x="558201" y="292428"/>
                    <a:pt x="558985" y="288508"/>
                  </a:cubicBezTo>
                  <a:lnTo>
                    <a:pt x="558985" y="285372"/>
                  </a:lnTo>
                  <a:cubicBezTo>
                    <a:pt x="551929" y="284588"/>
                    <a:pt x="538601" y="282236"/>
                    <a:pt x="522137" y="279100"/>
                  </a:cubicBezTo>
                  <a:cubicBezTo>
                    <a:pt x="518217" y="278317"/>
                    <a:pt x="514297" y="276748"/>
                    <a:pt x="510378" y="275965"/>
                  </a:cubicBezTo>
                  <a:cubicBezTo>
                    <a:pt x="505674" y="274397"/>
                    <a:pt x="501754" y="273613"/>
                    <a:pt x="497834" y="272829"/>
                  </a:cubicBezTo>
                  <a:lnTo>
                    <a:pt x="495482" y="272045"/>
                  </a:lnTo>
                  <a:cubicBezTo>
                    <a:pt x="468042" y="264989"/>
                    <a:pt x="468042" y="251661"/>
                    <a:pt x="471178" y="239117"/>
                  </a:cubicBezTo>
                  <a:cubicBezTo>
                    <a:pt x="471962" y="237549"/>
                    <a:pt x="471962" y="235981"/>
                    <a:pt x="472746" y="234413"/>
                  </a:cubicBezTo>
                  <a:cubicBezTo>
                    <a:pt x="473530" y="232061"/>
                    <a:pt x="474314" y="229709"/>
                    <a:pt x="474314" y="228925"/>
                  </a:cubicBezTo>
                  <a:cubicBezTo>
                    <a:pt x="474314" y="227357"/>
                    <a:pt x="452362" y="214029"/>
                    <a:pt x="431979" y="201485"/>
                  </a:cubicBezTo>
                  <a:cubicBezTo>
                    <a:pt x="414731" y="191294"/>
                    <a:pt x="398267" y="181102"/>
                    <a:pt x="391211" y="174046"/>
                  </a:cubicBezTo>
                  <a:lnTo>
                    <a:pt x="391211" y="174046"/>
                  </a:lnTo>
                  <a:lnTo>
                    <a:pt x="391211" y="174046"/>
                  </a:lnTo>
                  <a:lnTo>
                    <a:pt x="391211" y="173262"/>
                  </a:lnTo>
                  <a:cubicBezTo>
                    <a:pt x="381019" y="163854"/>
                    <a:pt x="382587" y="156798"/>
                    <a:pt x="388075" y="151310"/>
                  </a:cubicBezTo>
                  <a:cubicBezTo>
                    <a:pt x="390427" y="148958"/>
                    <a:pt x="391995" y="148174"/>
                    <a:pt x="394347" y="146606"/>
                  </a:cubicBezTo>
                  <a:lnTo>
                    <a:pt x="395131" y="146606"/>
                  </a:lnTo>
                  <a:cubicBezTo>
                    <a:pt x="383371" y="130142"/>
                    <a:pt x="403755" y="112895"/>
                    <a:pt x="417083" y="101919"/>
                  </a:cubicBezTo>
                  <a:cubicBezTo>
                    <a:pt x="418651" y="100351"/>
                    <a:pt x="420219" y="99567"/>
                    <a:pt x="421787" y="97999"/>
                  </a:cubicBezTo>
                  <a:cubicBezTo>
                    <a:pt x="425707" y="94863"/>
                    <a:pt x="427275" y="90159"/>
                    <a:pt x="426491" y="85455"/>
                  </a:cubicBezTo>
                  <a:cubicBezTo>
                    <a:pt x="426491" y="84671"/>
                    <a:pt x="425707" y="83103"/>
                    <a:pt x="424923" y="82319"/>
                  </a:cubicBezTo>
                  <a:cubicBezTo>
                    <a:pt x="424923" y="81535"/>
                    <a:pt x="423355" y="79967"/>
                    <a:pt x="422571" y="78399"/>
                  </a:cubicBezTo>
                  <a:cubicBezTo>
                    <a:pt x="419435" y="73695"/>
                    <a:pt x="411595" y="71343"/>
                    <a:pt x="399835" y="67423"/>
                  </a:cubicBezTo>
                  <a:cubicBezTo>
                    <a:pt x="390427" y="64287"/>
                    <a:pt x="377883" y="60367"/>
                    <a:pt x="362987" y="53311"/>
                  </a:cubicBezTo>
                  <a:cubicBezTo>
                    <a:pt x="349660" y="47039"/>
                    <a:pt x="326924" y="36848"/>
                    <a:pt x="304972" y="25872"/>
                  </a:cubicBezTo>
                  <a:lnTo>
                    <a:pt x="249309" y="0"/>
                  </a:lnTo>
                  <a:cubicBezTo>
                    <a:pt x="249309" y="2352"/>
                    <a:pt x="248525" y="3920"/>
                    <a:pt x="247741" y="5488"/>
                  </a:cubicBezTo>
                  <a:cubicBezTo>
                    <a:pt x="246173" y="13328"/>
                    <a:pt x="243821" y="20384"/>
                    <a:pt x="241469" y="22736"/>
                  </a:cubicBezTo>
                  <a:lnTo>
                    <a:pt x="241469" y="23520"/>
                  </a:lnTo>
                  <a:cubicBezTo>
                    <a:pt x="240685" y="25088"/>
                    <a:pt x="239117" y="26656"/>
                    <a:pt x="236765" y="28224"/>
                  </a:cubicBezTo>
                  <a:cubicBezTo>
                    <a:pt x="235197" y="29792"/>
                    <a:pt x="232845" y="32144"/>
                    <a:pt x="229709" y="34496"/>
                  </a:cubicBezTo>
                  <a:cubicBezTo>
                    <a:pt x="215597" y="45471"/>
                    <a:pt x="191294" y="63503"/>
                    <a:pt x="181102" y="68207"/>
                  </a:cubicBezTo>
                  <a:lnTo>
                    <a:pt x="181102" y="68991"/>
                  </a:lnTo>
                  <a:lnTo>
                    <a:pt x="180318" y="68991"/>
                  </a:lnTo>
                  <a:cubicBezTo>
                    <a:pt x="178750" y="69775"/>
                    <a:pt x="175614" y="71343"/>
                    <a:pt x="173262" y="72127"/>
                  </a:cubicBezTo>
                  <a:cubicBezTo>
                    <a:pt x="170126" y="73695"/>
                    <a:pt x="167774" y="74479"/>
                    <a:pt x="165422" y="75263"/>
                  </a:cubicBezTo>
                  <a:cubicBezTo>
                    <a:pt x="150526" y="79183"/>
                    <a:pt x="132494" y="81535"/>
                    <a:pt x="124655" y="81535"/>
                  </a:cubicBezTo>
                  <a:cubicBezTo>
                    <a:pt x="120735" y="81535"/>
                    <a:pt x="116815" y="79967"/>
                    <a:pt x="112895" y="79183"/>
                  </a:cubicBezTo>
                  <a:cubicBezTo>
                    <a:pt x="108191" y="77615"/>
                    <a:pt x="103487" y="76047"/>
                    <a:pt x="97999" y="80751"/>
                  </a:cubicBezTo>
                  <a:cubicBezTo>
                    <a:pt x="96431" y="82319"/>
                    <a:pt x="94863" y="83887"/>
                    <a:pt x="94079" y="86239"/>
                  </a:cubicBezTo>
                  <a:cubicBezTo>
                    <a:pt x="92511" y="88591"/>
                    <a:pt x="90943" y="91727"/>
                    <a:pt x="89375" y="94863"/>
                  </a:cubicBezTo>
                  <a:cubicBezTo>
                    <a:pt x="80751" y="112111"/>
                    <a:pt x="73695" y="136414"/>
                    <a:pt x="73695" y="146606"/>
                  </a:cubicBezTo>
                  <a:lnTo>
                    <a:pt x="73695" y="147390"/>
                  </a:lnTo>
                  <a:cubicBezTo>
                    <a:pt x="73695" y="158366"/>
                    <a:pt x="64287" y="190510"/>
                    <a:pt x="55663" y="217165"/>
                  </a:cubicBezTo>
                  <a:cubicBezTo>
                    <a:pt x="50175" y="235197"/>
                    <a:pt x="45471" y="250093"/>
                    <a:pt x="45471" y="252445"/>
                  </a:cubicBezTo>
                  <a:lnTo>
                    <a:pt x="45471" y="253229"/>
                  </a:lnTo>
                  <a:cubicBezTo>
                    <a:pt x="45471" y="257149"/>
                    <a:pt x="42336" y="264989"/>
                    <a:pt x="39984" y="274397"/>
                  </a:cubicBezTo>
                  <a:cubicBezTo>
                    <a:pt x="35280" y="288508"/>
                    <a:pt x="29008" y="307324"/>
                    <a:pt x="30576" y="311244"/>
                  </a:cubicBezTo>
                  <a:lnTo>
                    <a:pt x="30576" y="312028"/>
                  </a:lnTo>
                  <a:cubicBezTo>
                    <a:pt x="35280" y="320652"/>
                    <a:pt x="37632" y="340252"/>
                    <a:pt x="39984" y="355932"/>
                  </a:cubicBezTo>
                  <a:cubicBezTo>
                    <a:pt x="41552" y="363771"/>
                    <a:pt x="42336" y="370043"/>
                    <a:pt x="42336" y="371611"/>
                  </a:cubicBezTo>
                  <a:cubicBezTo>
                    <a:pt x="45471" y="381803"/>
                    <a:pt x="43903" y="461770"/>
                    <a:pt x="43903" y="473530"/>
                  </a:cubicBezTo>
                  <a:cubicBezTo>
                    <a:pt x="46255" y="479018"/>
                    <a:pt x="53311" y="497050"/>
                    <a:pt x="55663" y="504106"/>
                  </a:cubicBezTo>
                  <a:lnTo>
                    <a:pt x="136414" y="662472"/>
                  </a:lnTo>
                  <a:lnTo>
                    <a:pt x="140334" y="669528"/>
                  </a:lnTo>
                  <a:lnTo>
                    <a:pt x="134062" y="673448"/>
                  </a:lnTo>
                  <a:cubicBezTo>
                    <a:pt x="133278" y="673448"/>
                    <a:pt x="32144" y="736951"/>
                    <a:pt x="39200" y="746359"/>
                  </a:cubicBezTo>
                  <a:cubicBezTo>
                    <a:pt x="45471" y="754198"/>
                    <a:pt x="52527" y="765958"/>
                    <a:pt x="59583" y="777718"/>
                  </a:cubicBezTo>
                  <a:cubicBezTo>
                    <a:pt x="68207" y="791830"/>
                    <a:pt x="76831" y="806726"/>
                    <a:pt x="83887" y="813782"/>
                  </a:cubicBezTo>
                  <a:lnTo>
                    <a:pt x="87023" y="816918"/>
                  </a:lnTo>
                  <a:cubicBezTo>
                    <a:pt x="101135" y="832597"/>
                    <a:pt x="103487" y="835734"/>
                    <a:pt x="96431" y="845925"/>
                  </a:cubicBezTo>
                  <a:cubicBezTo>
                    <a:pt x="95647" y="846709"/>
                    <a:pt x="94863" y="849061"/>
                    <a:pt x="94079" y="850629"/>
                  </a:cubicBezTo>
                  <a:cubicBezTo>
                    <a:pt x="90159" y="860037"/>
                    <a:pt x="84671" y="873365"/>
                    <a:pt x="71343" y="875717"/>
                  </a:cubicBezTo>
                  <a:cubicBezTo>
                    <a:pt x="64287" y="876501"/>
                    <a:pt x="55663" y="875717"/>
                    <a:pt x="47823" y="874933"/>
                  </a:cubicBezTo>
                  <a:cubicBezTo>
                    <a:pt x="43903" y="874149"/>
                    <a:pt x="43119" y="864741"/>
                    <a:pt x="41552" y="869445"/>
                  </a:cubicBezTo>
                  <a:cubicBezTo>
                    <a:pt x="41552" y="870229"/>
                    <a:pt x="42336" y="870229"/>
                    <a:pt x="43119" y="871797"/>
                  </a:cubicBezTo>
                  <a:cubicBezTo>
                    <a:pt x="44687" y="877285"/>
                    <a:pt x="46255" y="883557"/>
                    <a:pt x="45471" y="889045"/>
                  </a:cubicBezTo>
                  <a:cubicBezTo>
                    <a:pt x="48607" y="907077"/>
                    <a:pt x="58799" y="965876"/>
                    <a:pt x="47823" y="998019"/>
                  </a:cubicBezTo>
                  <a:cubicBezTo>
                    <a:pt x="36064" y="1030163"/>
                    <a:pt x="20384" y="1037219"/>
                    <a:pt x="5488" y="1043491"/>
                  </a:cubicBezTo>
                  <a:cubicBezTo>
                    <a:pt x="3920" y="1044275"/>
                    <a:pt x="1568" y="1045059"/>
                    <a:pt x="0" y="1045843"/>
                  </a:cubicBezTo>
                  <a:cubicBezTo>
                    <a:pt x="5488" y="1056035"/>
                    <a:pt x="29008" y="1074067"/>
                    <a:pt x="47039" y="1088178"/>
                  </a:cubicBezTo>
                  <a:lnTo>
                    <a:pt x="47823" y="1088962"/>
                  </a:lnTo>
                  <a:cubicBezTo>
                    <a:pt x="72127" y="1107778"/>
                    <a:pt x="76831" y="1128946"/>
                    <a:pt x="84671" y="1165793"/>
                  </a:cubicBezTo>
                  <a:cubicBezTo>
                    <a:pt x="86239" y="1171281"/>
                    <a:pt x="87807" y="1178337"/>
                    <a:pt x="88591" y="1184609"/>
                  </a:cubicBezTo>
                  <a:cubicBezTo>
                    <a:pt x="94079" y="1208913"/>
                    <a:pt x="100351" y="1209697"/>
                    <a:pt x="108191" y="1210481"/>
                  </a:cubicBezTo>
                  <a:cubicBezTo>
                    <a:pt x="115247" y="1211265"/>
                    <a:pt x="123870" y="1212049"/>
                    <a:pt x="134062" y="1218321"/>
                  </a:cubicBezTo>
                  <a:cubicBezTo>
                    <a:pt x="149742" y="1227729"/>
                    <a:pt x="159150" y="1223025"/>
                    <a:pt x="178750" y="1212833"/>
                  </a:cubicBezTo>
                  <a:cubicBezTo>
                    <a:pt x="184238" y="1209697"/>
                    <a:pt x="191294" y="1205777"/>
                    <a:pt x="199917" y="1201857"/>
                  </a:cubicBezTo>
                  <a:cubicBezTo>
                    <a:pt x="210893" y="1196369"/>
                    <a:pt x="219517" y="1190881"/>
                    <a:pt x="228141" y="1186961"/>
                  </a:cubicBezTo>
                  <a:cubicBezTo>
                    <a:pt x="249309" y="1175201"/>
                    <a:pt x="264989" y="1165793"/>
                    <a:pt x="292428" y="1165010"/>
                  </a:cubicBezTo>
                  <a:cubicBezTo>
                    <a:pt x="312028" y="1164226"/>
                    <a:pt x="337116" y="1170497"/>
                    <a:pt x="361419" y="1179121"/>
                  </a:cubicBezTo>
                  <a:cubicBezTo>
                    <a:pt x="385723" y="1187745"/>
                    <a:pt x="408459" y="1197937"/>
                    <a:pt x="422571" y="1204993"/>
                  </a:cubicBezTo>
                  <a:cubicBezTo>
                    <a:pt x="440602" y="1213617"/>
                    <a:pt x="444522" y="1221457"/>
                    <a:pt x="439818" y="1231649"/>
                  </a:cubicBezTo>
                  <a:cubicBezTo>
                    <a:pt x="437467" y="1237137"/>
                    <a:pt x="431979" y="1241840"/>
                    <a:pt x="425707" y="1246544"/>
                  </a:cubicBezTo>
                  <a:cubicBezTo>
                    <a:pt x="421003" y="1250464"/>
                    <a:pt x="416299" y="1255168"/>
                    <a:pt x="410811" y="1260656"/>
                  </a:cubicBezTo>
                  <a:lnTo>
                    <a:pt x="410811" y="1261440"/>
                  </a:lnTo>
                  <a:cubicBezTo>
                    <a:pt x="402187" y="1270848"/>
                    <a:pt x="405323" y="1277904"/>
                    <a:pt x="409243" y="1286528"/>
                  </a:cubicBezTo>
                  <a:cubicBezTo>
                    <a:pt x="413163" y="1295152"/>
                    <a:pt x="417083" y="1304560"/>
                    <a:pt x="417083" y="1317888"/>
                  </a:cubicBezTo>
                  <a:cubicBezTo>
                    <a:pt x="417083" y="1338271"/>
                    <a:pt x="421003" y="1379823"/>
                    <a:pt x="424923" y="1406478"/>
                  </a:cubicBezTo>
                  <a:cubicBezTo>
                    <a:pt x="425707" y="1411966"/>
                    <a:pt x="426491" y="1416670"/>
                    <a:pt x="427275" y="1420590"/>
                  </a:cubicBezTo>
                  <a:cubicBezTo>
                    <a:pt x="428059" y="1424510"/>
                    <a:pt x="428843" y="1426862"/>
                    <a:pt x="429627" y="1428430"/>
                  </a:cubicBezTo>
                  <a:cubicBezTo>
                    <a:pt x="431195" y="1433918"/>
                    <a:pt x="444522" y="1447246"/>
                    <a:pt x="461770" y="1464494"/>
                  </a:cubicBezTo>
                  <a:lnTo>
                    <a:pt x="457066" y="1464494"/>
                  </a:lnTo>
                  <a:cubicBezTo>
                    <a:pt x="474314" y="1481742"/>
                    <a:pt x="493914" y="1502125"/>
                    <a:pt x="509594" y="1522509"/>
                  </a:cubicBezTo>
                  <a:lnTo>
                    <a:pt x="510378" y="1523293"/>
                  </a:lnTo>
                  <a:cubicBezTo>
                    <a:pt x="515082" y="1529565"/>
                    <a:pt x="516650" y="1534269"/>
                    <a:pt x="517434" y="1536621"/>
                  </a:cubicBezTo>
                  <a:lnTo>
                    <a:pt x="519001" y="1535837"/>
                  </a:lnTo>
                  <a:lnTo>
                    <a:pt x="519001" y="1527997"/>
                  </a:lnTo>
                  <a:cubicBezTo>
                    <a:pt x="519001" y="1520157"/>
                    <a:pt x="520570" y="1511533"/>
                    <a:pt x="522921" y="1502909"/>
                  </a:cubicBezTo>
                  <a:cubicBezTo>
                    <a:pt x="526841" y="1490365"/>
                    <a:pt x="531545" y="1475469"/>
                    <a:pt x="537033" y="1461358"/>
                  </a:cubicBezTo>
                  <a:cubicBezTo>
                    <a:pt x="542521" y="1447246"/>
                    <a:pt x="548009" y="1433918"/>
                    <a:pt x="552713" y="1426078"/>
                  </a:cubicBezTo>
                  <a:cubicBezTo>
                    <a:pt x="560553" y="1414318"/>
                    <a:pt x="577017" y="1419806"/>
                    <a:pt x="594265" y="1431566"/>
                  </a:cubicBezTo>
                  <a:cubicBezTo>
                    <a:pt x="606024" y="1439406"/>
                    <a:pt x="618568" y="1449598"/>
                    <a:pt x="627976" y="1457438"/>
                  </a:cubicBezTo>
                  <a:lnTo>
                    <a:pt x="633464" y="1462142"/>
                  </a:lnTo>
                  <a:cubicBezTo>
                    <a:pt x="640520" y="1467630"/>
                    <a:pt x="648360" y="1478606"/>
                    <a:pt x="656984" y="1489581"/>
                  </a:cubicBezTo>
                  <a:cubicBezTo>
                    <a:pt x="670312" y="1506045"/>
                    <a:pt x="683639" y="1523293"/>
                    <a:pt x="685992" y="1522509"/>
                  </a:cubicBezTo>
                  <a:lnTo>
                    <a:pt x="685992" y="1522509"/>
                  </a:lnTo>
                  <a:cubicBezTo>
                    <a:pt x="694615" y="1518589"/>
                    <a:pt x="794182" y="1452734"/>
                    <a:pt x="857685" y="1410398"/>
                  </a:cubicBezTo>
                  <a:cubicBezTo>
                    <a:pt x="869445" y="1402558"/>
                    <a:pt x="880421" y="1395503"/>
                    <a:pt x="889829" y="1388447"/>
                  </a:cubicBezTo>
                  <a:cubicBezTo>
                    <a:pt x="898453" y="1382175"/>
                    <a:pt x="905509" y="1377471"/>
                    <a:pt x="907861" y="1375119"/>
                  </a:cubicBezTo>
                  <a:lnTo>
                    <a:pt x="908645" y="1375119"/>
                  </a:lnTo>
                  <a:cubicBezTo>
                    <a:pt x="925109" y="1362575"/>
                    <a:pt x="1012915" y="1298288"/>
                    <a:pt x="1062307" y="1260656"/>
                  </a:cubicBezTo>
                  <a:cubicBezTo>
                    <a:pt x="1070931" y="1254384"/>
                    <a:pt x="1079554" y="1247329"/>
                    <a:pt x="1086610" y="1241840"/>
                  </a:cubicBezTo>
                  <a:cubicBezTo>
                    <a:pt x="1092098" y="1237137"/>
                    <a:pt x="1095234" y="1234785"/>
                    <a:pt x="1096018" y="1234001"/>
                  </a:cubicBezTo>
                  <a:cubicBezTo>
                    <a:pt x="1101506" y="1227729"/>
                    <a:pt x="1110130" y="1220673"/>
                    <a:pt x="1117970" y="1215185"/>
                  </a:cubicBezTo>
                  <a:cubicBezTo>
                    <a:pt x="1121106" y="1212833"/>
                    <a:pt x="1124242" y="1210481"/>
                    <a:pt x="1126594" y="1208913"/>
                  </a:cubicBezTo>
                  <a:cubicBezTo>
                    <a:pt x="1127378" y="1208129"/>
                    <a:pt x="1125026" y="1204209"/>
                    <a:pt x="1123458" y="1199505"/>
                  </a:cubicBezTo>
                  <a:cubicBezTo>
                    <a:pt x="1119538" y="1191665"/>
                    <a:pt x="1114050" y="1180689"/>
                    <a:pt x="1109346" y="1172065"/>
                  </a:cubicBezTo>
                  <a:cubicBezTo>
                    <a:pt x="1103858" y="1163441"/>
                    <a:pt x="1095234" y="1157170"/>
                    <a:pt x="1087394" y="1150898"/>
                  </a:cubicBezTo>
                  <a:cubicBezTo>
                    <a:pt x="1080339" y="1145410"/>
                    <a:pt x="1073283" y="1140706"/>
                    <a:pt x="1068579" y="1134434"/>
                  </a:cubicBezTo>
                  <a:cubicBezTo>
                    <a:pt x="1063875" y="1126594"/>
                    <a:pt x="1063091" y="1122674"/>
                    <a:pt x="1062307" y="1113266"/>
                  </a:cubicBezTo>
                  <a:cubicBezTo>
                    <a:pt x="1062307" y="1105426"/>
                    <a:pt x="1060739" y="1092098"/>
                    <a:pt x="1053683" y="1067011"/>
                  </a:cubicBezTo>
                  <a:cubicBezTo>
                    <a:pt x="1044275" y="1031731"/>
                    <a:pt x="1027811" y="981556"/>
                    <a:pt x="1013699" y="950980"/>
                  </a:cubicBezTo>
                  <a:cubicBezTo>
                    <a:pt x="1010563" y="945492"/>
                    <a:pt x="1008211" y="940004"/>
                    <a:pt x="1005859" y="935300"/>
                  </a:cubicBezTo>
                  <a:cubicBezTo>
                    <a:pt x="1003508" y="931380"/>
                    <a:pt x="1001155" y="929028"/>
                    <a:pt x="999588" y="927460"/>
                  </a:cubicBezTo>
                  <a:cubicBezTo>
                    <a:pt x="991748" y="919620"/>
                    <a:pt x="985476" y="916485"/>
                    <a:pt x="977636" y="914133"/>
                  </a:cubicBezTo>
                  <a:cubicBezTo>
                    <a:pt x="971364" y="911781"/>
                    <a:pt x="965092" y="909429"/>
                    <a:pt x="955684" y="904725"/>
                  </a:cubicBezTo>
                  <a:cubicBezTo>
                    <a:pt x="943924" y="898453"/>
                    <a:pt x="936868" y="896885"/>
                    <a:pt x="929812" y="895317"/>
                  </a:cubicBezTo>
                  <a:cubicBezTo>
                    <a:pt x="924324" y="893749"/>
                    <a:pt x="918836" y="892965"/>
                    <a:pt x="912565" y="889829"/>
                  </a:cubicBezTo>
                  <a:cubicBezTo>
                    <a:pt x="898453" y="882773"/>
                    <a:pt x="900021" y="870229"/>
                    <a:pt x="902373" y="859253"/>
                  </a:cubicBezTo>
                  <a:cubicBezTo>
                    <a:pt x="902373" y="855333"/>
                    <a:pt x="904725" y="852981"/>
                    <a:pt x="903941" y="852981"/>
                  </a:cubicBezTo>
                  <a:cubicBezTo>
                    <a:pt x="898453" y="848277"/>
                    <a:pt x="889045" y="839654"/>
                    <a:pt x="881205" y="830246"/>
                  </a:cubicBezTo>
                  <a:cubicBezTo>
                    <a:pt x="879637" y="828678"/>
                    <a:pt x="878853" y="826326"/>
                    <a:pt x="877285" y="824758"/>
                  </a:cubicBezTo>
                  <a:cubicBezTo>
                    <a:pt x="875717" y="822406"/>
                    <a:pt x="874933" y="820838"/>
                    <a:pt x="873365" y="818486"/>
                  </a:cubicBezTo>
                  <a:lnTo>
                    <a:pt x="873365" y="818486"/>
                  </a:lnTo>
                  <a:cubicBezTo>
                    <a:pt x="865525" y="804374"/>
                    <a:pt x="875717" y="798102"/>
                    <a:pt x="885909" y="792614"/>
                  </a:cubicBezTo>
                  <a:cubicBezTo>
                    <a:pt x="889045" y="791046"/>
                    <a:pt x="891397" y="791046"/>
                    <a:pt x="891397" y="790262"/>
                  </a:cubicBezTo>
                  <a:cubicBezTo>
                    <a:pt x="891397" y="784774"/>
                    <a:pt x="890613" y="775366"/>
                    <a:pt x="890613" y="764390"/>
                  </a:cubicBezTo>
                  <a:cubicBezTo>
                    <a:pt x="890613" y="752631"/>
                    <a:pt x="890613" y="740087"/>
                    <a:pt x="890613" y="729895"/>
                  </a:cubicBezTo>
                  <a:lnTo>
                    <a:pt x="890613" y="729111"/>
                  </a:lnTo>
                  <a:cubicBezTo>
                    <a:pt x="890613" y="718135"/>
                    <a:pt x="889829" y="717351"/>
                    <a:pt x="883557" y="709511"/>
                  </a:cubicBezTo>
                  <a:cubicBezTo>
                    <a:pt x="879637" y="704807"/>
                    <a:pt x="874149" y="697751"/>
                    <a:pt x="866309" y="685991"/>
                  </a:cubicBezTo>
                  <a:cubicBezTo>
                    <a:pt x="853765" y="667176"/>
                    <a:pt x="853765" y="659336"/>
                    <a:pt x="862389" y="653848"/>
                  </a:cubicBezTo>
                  <a:cubicBezTo>
                    <a:pt x="867093" y="650712"/>
                    <a:pt x="872581" y="650712"/>
                    <a:pt x="879637" y="650712"/>
                  </a:cubicBezTo>
                  <a:cubicBezTo>
                    <a:pt x="885909" y="650712"/>
                    <a:pt x="893749" y="651496"/>
                    <a:pt x="898453" y="647576"/>
                  </a:cubicBezTo>
                  <a:lnTo>
                    <a:pt x="899237" y="647576"/>
                  </a:lnTo>
                  <a:cubicBezTo>
                    <a:pt x="904725" y="643656"/>
                    <a:pt x="909429" y="642088"/>
                    <a:pt x="912565" y="640520"/>
                  </a:cubicBezTo>
                  <a:cubicBezTo>
                    <a:pt x="917269" y="631112"/>
                    <a:pt x="918052" y="630328"/>
                    <a:pt x="922756" y="620136"/>
                  </a:cubicBezTo>
                </a:path>
              </a:pathLst>
            </a:custGeom>
            <a:grpFill/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E09BA976-2293-441E-886C-483EEB5C9B8A}"/>
                </a:ext>
              </a:extLst>
            </p:cNvPr>
            <p:cNvSpPr/>
            <p:nvPr/>
          </p:nvSpPr>
          <p:spPr>
            <a:xfrm>
              <a:off x="3775210" y="2973684"/>
              <a:ext cx="7840" cy="7840"/>
            </a:xfrm>
            <a:custGeom>
              <a:avLst/>
              <a:gdLst>
                <a:gd name="connsiteX0" fmla="*/ 905 w 0"/>
                <a:gd name="connsiteY0" fmla="*/ 0 h 0"/>
                <a:gd name="connsiteX1" fmla="*/ 905 w 0"/>
                <a:gd name="connsiteY1" fmla="*/ 0 h 0"/>
                <a:gd name="connsiteX2" fmla="*/ 905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905" y="0"/>
                  </a:moveTo>
                  <a:lnTo>
                    <a:pt x="905" y="0"/>
                  </a:lnTo>
                  <a:cubicBezTo>
                    <a:pt x="-663" y="784"/>
                    <a:pt x="121" y="0"/>
                    <a:pt x="905" y="0"/>
                  </a:cubicBezTo>
                </a:path>
              </a:pathLst>
            </a:custGeom>
            <a:grpFill/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="" xmlns:a16="http://schemas.microsoft.com/office/drawing/2014/main" id="{DAABF8B6-DFD8-44D6-8239-8BE32B864CDD}"/>
                </a:ext>
              </a:extLst>
            </p:cNvPr>
            <p:cNvSpPr/>
            <p:nvPr/>
          </p:nvSpPr>
          <p:spPr>
            <a:xfrm>
              <a:off x="5210264" y="4386601"/>
              <a:ext cx="1066227" cy="1293584"/>
            </a:xfrm>
            <a:custGeom>
              <a:avLst/>
              <a:gdLst>
                <a:gd name="connsiteX0" fmla="*/ 858239 w 1066226"/>
                <a:gd name="connsiteY0" fmla="*/ 1244810 h 1293583"/>
                <a:gd name="connsiteX1" fmla="*/ 884895 w 1066226"/>
                <a:gd name="connsiteY1" fmla="*/ 1113883 h 1293583"/>
                <a:gd name="connsiteX2" fmla="*/ 885678 w 1066226"/>
                <a:gd name="connsiteY2" fmla="*/ 1113883 h 1293583"/>
                <a:gd name="connsiteX3" fmla="*/ 895871 w 1066226"/>
                <a:gd name="connsiteY3" fmla="*/ 919454 h 1293583"/>
                <a:gd name="connsiteX4" fmla="*/ 897438 w 1066226"/>
                <a:gd name="connsiteY4" fmla="*/ 832430 h 1293583"/>
                <a:gd name="connsiteX5" fmla="*/ 964077 w 1066226"/>
                <a:gd name="connsiteY5" fmla="*/ 786959 h 1293583"/>
                <a:gd name="connsiteX6" fmla="*/ 986030 w 1066226"/>
                <a:gd name="connsiteY6" fmla="*/ 785391 h 1293583"/>
                <a:gd name="connsiteX7" fmla="*/ 1008765 w 1066226"/>
                <a:gd name="connsiteY7" fmla="*/ 675632 h 1293583"/>
                <a:gd name="connsiteX8" fmla="*/ 1024445 w 1066226"/>
                <a:gd name="connsiteY8" fmla="*/ 565874 h 1293583"/>
                <a:gd name="connsiteX9" fmla="*/ 1024445 w 1066226"/>
                <a:gd name="connsiteY9" fmla="*/ 565090 h 1293583"/>
                <a:gd name="connsiteX10" fmla="*/ 1031501 w 1066226"/>
                <a:gd name="connsiteY10" fmla="*/ 540786 h 1293583"/>
                <a:gd name="connsiteX11" fmla="*/ 1035421 w 1066226"/>
                <a:gd name="connsiteY11" fmla="*/ 516483 h 1293583"/>
                <a:gd name="connsiteX12" fmla="*/ 1027581 w 1066226"/>
                <a:gd name="connsiteY12" fmla="*/ 423188 h 1293583"/>
                <a:gd name="connsiteX13" fmla="*/ 1026013 w 1066226"/>
                <a:gd name="connsiteY13" fmla="*/ 419268 h 1293583"/>
                <a:gd name="connsiteX14" fmla="*/ 1006413 w 1066226"/>
                <a:gd name="connsiteY14" fmla="*/ 396532 h 1293583"/>
                <a:gd name="connsiteX15" fmla="*/ 1006413 w 1066226"/>
                <a:gd name="connsiteY15" fmla="*/ 395748 h 1293583"/>
                <a:gd name="connsiteX16" fmla="*/ 989949 w 1066226"/>
                <a:gd name="connsiteY16" fmla="*/ 303237 h 1293583"/>
                <a:gd name="connsiteX17" fmla="*/ 983677 w 1066226"/>
                <a:gd name="connsiteY17" fmla="*/ 261686 h 1293583"/>
                <a:gd name="connsiteX18" fmla="*/ 983677 w 1066226"/>
                <a:gd name="connsiteY18" fmla="*/ 261686 h 1293583"/>
                <a:gd name="connsiteX19" fmla="*/ 981325 w 1066226"/>
                <a:gd name="connsiteY19" fmla="*/ 256198 h 1293583"/>
                <a:gd name="connsiteX20" fmla="*/ 988381 w 1066226"/>
                <a:gd name="connsiteY20" fmla="*/ 177015 h 1293583"/>
                <a:gd name="connsiteX21" fmla="*/ 989165 w 1066226"/>
                <a:gd name="connsiteY21" fmla="*/ 177015 h 1293583"/>
                <a:gd name="connsiteX22" fmla="*/ 1035421 w 1066226"/>
                <a:gd name="connsiteY22" fmla="*/ 154279 h 1293583"/>
                <a:gd name="connsiteX23" fmla="*/ 1069916 w 1066226"/>
                <a:gd name="connsiteY23" fmla="*/ 139383 h 1293583"/>
                <a:gd name="connsiteX24" fmla="*/ 1069916 w 1066226"/>
                <a:gd name="connsiteY24" fmla="*/ 138599 h 1293583"/>
                <a:gd name="connsiteX25" fmla="*/ 1036205 w 1066226"/>
                <a:gd name="connsiteY25" fmla="*/ 123703 h 1293583"/>
                <a:gd name="connsiteX26" fmla="*/ 1011117 w 1066226"/>
                <a:gd name="connsiteY26" fmla="*/ 113512 h 1293583"/>
                <a:gd name="connsiteX27" fmla="*/ 1007981 w 1066226"/>
                <a:gd name="connsiteY27" fmla="*/ 111944 h 1293583"/>
                <a:gd name="connsiteX28" fmla="*/ 995437 w 1066226"/>
                <a:gd name="connsiteY28" fmla="*/ 64120 h 1293583"/>
                <a:gd name="connsiteX29" fmla="*/ 1000141 w 1066226"/>
                <a:gd name="connsiteY29" fmla="*/ 27273 h 1293583"/>
                <a:gd name="connsiteX30" fmla="*/ 947614 w 1066226"/>
                <a:gd name="connsiteY30" fmla="*/ 35897 h 1293583"/>
                <a:gd name="connsiteX31" fmla="*/ 913118 w 1066226"/>
                <a:gd name="connsiteY31" fmla="*/ 42168 h 1293583"/>
                <a:gd name="connsiteX32" fmla="*/ 875487 w 1066226"/>
                <a:gd name="connsiteY32" fmla="*/ 24921 h 1293583"/>
                <a:gd name="connsiteX33" fmla="*/ 870783 w 1066226"/>
                <a:gd name="connsiteY33" fmla="*/ 20217 h 1293583"/>
                <a:gd name="connsiteX34" fmla="*/ 869999 w 1066226"/>
                <a:gd name="connsiteY34" fmla="*/ 23353 h 1293583"/>
                <a:gd name="connsiteX35" fmla="*/ 864511 w 1066226"/>
                <a:gd name="connsiteY35" fmla="*/ 46088 h 1293583"/>
                <a:gd name="connsiteX36" fmla="*/ 862943 w 1066226"/>
                <a:gd name="connsiteY36" fmla="*/ 56280 h 1293583"/>
                <a:gd name="connsiteX37" fmla="*/ 834719 w 1066226"/>
                <a:gd name="connsiteY37" fmla="*/ 48440 h 1293583"/>
                <a:gd name="connsiteX38" fmla="*/ 819823 w 1066226"/>
                <a:gd name="connsiteY38" fmla="*/ 17865 h 1293583"/>
                <a:gd name="connsiteX39" fmla="*/ 791600 w 1066226"/>
                <a:gd name="connsiteY39" fmla="*/ 8457 h 1293583"/>
                <a:gd name="connsiteX40" fmla="*/ 746128 w 1066226"/>
                <a:gd name="connsiteY40" fmla="*/ 2185 h 1293583"/>
                <a:gd name="connsiteX41" fmla="*/ 725745 w 1066226"/>
                <a:gd name="connsiteY41" fmla="*/ 6889 h 1293583"/>
                <a:gd name="connsiteX42" fmla="*/ 721040 w 1066226"/>
                <a:gd name="connsiteY42" fmla="*/ 19433 h 1293583"/>
                <a:gd name="connsiteX43" fmla="*/ 716337 w 1066226"/>
                <a:gd name="connsiteY43" fmla="*/ 29625 h 1293583"/>
                <a:gd name="connsiteX44" fmla="*/ 699089 w 1066226"/>
                <a:gd name="connsiteY44" fmla="*/ 34329 h 1293583"/>
                <a:gd name="connsiteX45" fmla="*/ 693601 w 1066226"/>
                <a:gd name="connsiteY45" fmla="*/ 35113 h 1293583"/>
                <a:gd name="connsiteX46" fmla="*/ 692817 w 1066226"/>
                <a:gd name="connsiteY46" fmla="*/ 35113 h 1293583"/>
                <a:gd name="connsiteX47" fmla="*/ 675569 w 1066226"/>
                <a:gd name="connsiteY47" fmla="*/ 38248 h 1293583"/>
                <a:gd name="connsiteX48" fmla="*/ 662241 w 1066226"/>
                <a:gd name="connsiteY48" fmla="*/ 42168 h 1293583"/>
                <a:gd name="connsiteX49" fmla="*/ 654401 w 1066226"/>
                <a:gd name="connsiteY49" fmla="*/ 45304 h 1293583"/>
                <a:gd name="connsiteX50" fmla="*/ 653617 w 1066226"/>
                <a:gd name="connsiteY50" fmla="*/ 68824 h 1293583"/>
                <a:gd name="connsiteX51" fmla="*/ 652049 w 1066226"/>
                <a:gd name="connsiteY51" fmla="*/ 74312 h 1293583"/>
                <a:gd name="connsiteX52" fmla="*/ 627746 w 1066226"/>
                <a:gd name="connsiteY52" fmla="*/ 89992 h 1293583"/>
                <a:gd name="connsiteX53" fmla="*/ 606578 w 1066226"/>
                <a:gd name="connsiteY53" fmla="*/ 83720 h 1293583"/>
                <a:gd name="connsiteX54" fmla="*/ 597170 w 1066226"/>
                <a:gd name="connsiteY54" fmla="*/ 93912 h 1293583"/>
                <a:gd name="connsiteX55" fmla="*/ 596386 w 1066226"/>
                <a:gd name="connsiteY55" fmla="*/ 95480 h 1293583"/>
                <a:gd name="connsiteX56" fmla="*/ 583842 w 1066226"/>
                <a:gd name="connsiteY56" fmla="*/ 117432 h 1293583"/>
                <a:gd name="connsiteX57" fmla="*/ 549347 w 1066226"/>
                <a:gd name="connsiteY57" fmla="*/ 138599 h 1293583"/>
                <a:gd name="connsiteX58" fmla="*/ 536019 w 1066226"/>
                <a:gd name="connsiteY58" fmla="*/ 137031 h 1293583"/>
                <a:gd name="connsiteX59" fmla="*/ 499956 w 1066226"/>
                <a:gd name="connsiteY59" fmla="*/ 122136 h 1293583"/>
                <a:gd name="connsiteX60" fmla="*/ 499956 w 1066226"/>
                <a:gd name="connsiteY60" fmla="*/ 122136 h 1293583"/>
                <a:gd name="connsiteX61" fmla="*/ 499171 w 1066226"/>
                <a:gd name="connsiteY61" fmla="*/ 122136 h 1293583"/>
                <a:gd name="connsiteX62" fmla="*/ 491331 w 1066226"/>
                <a:gd name="connsiteY62" fmla="*/ 115079 h 1293583"/>
                <a:gd name="connsiteX63" fmla="*/ 479572 w 1066226"/>
                <a:gd name="connsiteY63" fmla="*/ 108024 h 1293583"/>
                <a:gd name="connsiteX64" fmla="*/ 422340 w 1066226"/>
                <a:gd name="connsiteY64" fmla="*/ 90776 h 1293583"/>
                <a:gd name="connsiteX65" fmla="*/ 417637 w 1066226"/>
                <a:gd name="connsiteY65" fmla="*/ 93912 h 1293583"/>
                <a:gd name="connsiteX66" fmla="*/ 372165 w 1066226"/>
                <a:gd name="connsiteY66" fmla="*/ 108024 h 1293583"/>
                <a:gd name="connsiteX67" fmla="*/ 327478 w 1066226"/>
                <a:gd name="connsiteY67" fmla="*/ 93912 h 1293583"/>
                <a:gd name="connsiteX68" fmla="*/ 324342 w 1066226"/>
                <a:gd name="connsiteY68" fmla="*/ 89992 h 1293583"/>
                <a:gd name="connsiteX69" fmla="*/ 274950 w 1066226"/>
                <a:gd name="connsiteY69" fmla="*/ 86072 h 1293583"/>
                <a:gd name="connsiteX70" fmla="*/ 273382 w 1066226"/>
                <a:gd name="connsiteY70" fmla="*/ 93128 h 1293583"/>
                <a:gd name="connsiteX71" fmla="*/ 278086 w 1066226"/>
                <a:gd name="connsiteY71" fmla="*/ 94696 h 1293583"/>
                <a:gd name="connsiteX72" fmla="*/ 293766 w 1066226"/>
                <a:gd name="connsiteY72" fmla="*/ 108808 h 1293583"/>
                <a:gd name="connsiteX73" fmla="*/ 293766 w 1066226"/>
                <a:gd name="connsiteY73" fmla="*/ 112728 h 1293583"/>
                <a:gd name="connsiteX74" fmla="*/ 281222 w 1066226"/>
                <a:gd name="connsiteY74" fmla="*/ 140951 h 1293583"/>
                <a:gd name="connsiteX75" fmla="*/ 245943 w 1066226"/>
                <a:gd name="connsiteY75" fmla="*/ 191911 h 1293583"/>
                <a:gd name="connsiteX76" fmla="*/ 155784 w 1066226"/>
                <a:gd name="connsiteY76" fmla="*/ 308725 h 1293583"/>
                <a:gd name="connsiteX77" fmla="*/ 155784 w 1066226"/>
                <a:gd name="connsiteY77" fmla="*/ 308725 h 1293583"/>
                <a:gd name="connsiteX78" fmla="*/ 135400 w 1066226"/>
                <a:gd name="connsiteY78" fmla="*/ 318917 h 1293583"/>
                <a:gd name="connsiteX79" fmla="*/ 25641 w 1066226"/>
                <a:gd name="connsiteY79" fmla="*/ 377716 h 1293583"/>
                <a:gd name="connsiteX80" fmla="*/ 13881 w 1066226"/>
                <a:gd name="connsiteY80" fmla="*/ 387124 h 1293583"/>
                <a:gd name="connsiteX81" fmla="*/ 6826 w 1066226"/>
                <a:gd name="connsiteY81" fmla="*/ 408292 h 1293583"/>
                <a:gd name="connsiteX82" fmla="*/ 6826 w 1066226"/>
                <a:gd name="connsiteY82" fmla="*/ 409860 h 1293583"/>
                <a:gd name="connsiteX83" fmla="*/ 13097 w 1066226"/>
                <a:gd name="connsiteY83" fmla="*/ 514914 h 1293583"/>
                <a:gd name="connsiteX84" fmla="*/ 13097 w 1066226"/>
                <a:gd name="connsiteY84" fmla="*/ 516483 h 1293583"/>
                <a:gd name="connsiteX85" fmla="*/ 15450 w 1066226"/>
                <a:gd name="connsiteY85" fmla="*/ 544706 h 1293583"/>
                <a:gd name="connsiteX86" fmla="*/ 15450 w 1066226"/>
                <a:gd name="connsiteY86" fmla="*/ 545490 h 1293583"/>
                <a:gd name="connsiteX87" fmla="*/ 15450 w 1066226"/>
                <a:gd name="connsiteY87" fmla="*/ 586258 h 1293583"/>
                <a:gd name="connsiteX88" fmla="*/ 15450 w 1066226"/>
                <a:gd name="connsiteY88" fmla="*/ 587042 h 1293583"/>
                <a:gd name="connsiteX89" fmla="*/ 15450 w 1066226"/>
                <a:gd name="connsiteY89" fmla="*/ 588610 h 1293583"/>
                <a:gd name="connsiteX90" fmla="*/ 7610 w 1066226"/>
                <a:gd name="connsiteY90" fmla="*/ 638001 h 1293583"/>
                <a:gd name="connsiteX91" fmla="*/ 1338 w 1066226"/>
                <a:gd name="connsiteY91" fmla="*/ 696016 h 1293583"/>
                <a:gd name="connsiteX92" fmla="*/ 84441 w 1066226"/>
                <a:gd name="connsiteY92" fmla="*/ 725024 h 1293583"/>
                <a:gd name="connsiteX93" fmla="*/ 90713 w 1066226"/>
                <a:gd name="connsiteY93" fmla="*/ 726592 h 1293583"/>
                <a:gd name="connsiteX94" fmla="*/ 91496 w 1066226"/>
                <a:gd name="connsiteY94" fmla="*/ 732864 h 1293583"/>
                <a:gd name="connsiteX95" fmla="*/ 118152 w 1066226"/>
                <a:gd name="connsiteY95" fmla="*/ 827727 h 1293583"/>
                <a:gd name="connsiteX96" fmla="*/ 173032 w 1066226"/>
                <a:gd name="connsiteY96" fmla="*/ 915534 h 1293583"/>
                <a:gd name="connsiteX97" fmla="*/ 173815 w 1066226"/>
                <a:gd name="connsiteY97" fmla="*/ 917101 h 1293583"/>
                <a:gd name="connsiteX98" fmla="*/ 173815 w 1066226"/>
                <a:gd name="connsiteY98" fmla="*/ 919454 h 1293583"/>
                <a:gd name="connsiteX99" fmla="*/ 174599 w 1066226"/>
                <a:gd name="connsiteY99" fmla="*/ 964141 h 1293583"/>
                <a:gd name="connsiteX100" fmla="*/ 192631 w 1066226"/>
                <a:gd name="connsiteY100" fmla="*/ 956301 h 1293583"/>
                <a:gd name="connsiteX101" fmla="*/ 274950 w 1066226"/>
                <a:gd name="connsiteY101" fmla="*/ 993933 h 1293583"/>
                <a:gd name="connsiteX102" fmla="*/ 326693 w 1066226"/>
                <a:gd name="connsiteY102" fmla="*/ 944541 h 1293583"/>
                <a:gd name="connsiteX103" fmla="*/ 342373 w 1066226"/>
                <a:gd name="connsiteY103" fmla="*/ 949245 h 1293583"/>
                <a:gd name="connsiteX104" fmla="*/ 365893 w 1066226"/>
                <a:gd name="connsiteY104" fmla="*/ 1019020 h 1293583"/>
                <a:gd name="connsiteX105" fmla="*/ 417637 w 1066226"/>
                <a:gd name="connsiteY105" fmla="*/ 1044108 h 1293583"/>
                <a:gd name="connsiteX106" fmla="*/ 446644 w 1066226"/>
                <a:gd name="connsiteY106" fmla="*/ 1058220 h 1293583"/>
                <a:gd name="connsiteX107" fmla="*/ 459972 w 1066226"/>
                <a:gd name="connsiteY107" fmla="*/ 1092715 h 1293583"/>
                <a:gd name="connsiteX108" fmla="*/ 526611 w 1066226"/>
                <a:gd name="connsiteY108" fmla="*/ 1120155 h 1293583"/>
                <a:gd name="connsiteX109" fmla="*/ 539939 w 1066226"/>
                <a:gd name="connsiteY109" fmla="*/ 1135051 h 1293583"/>
                <a:gd name="connsiteX110" fmla="*/ 553267 w 1066226"/>
                <a:gd name="connsiteY110" fmla="*/ 1175818 h 1293583"/>
                <a:gd name="connsiteX111" fmla="*/ 564242 w 1066226"/>
                <a:gd name="connsiteY111" fmla="*/ 1186010 h 1293583"/>
                <a:gd name="connsiteX112" fmla="*/ 621474 w 1066226"/>
                <a:gd name="connsiteY112" fmla="*/ 1187578 h 1293583"/>
                <a:gd name="connsiteX113" fmla="*/ 656754 w 1066226"/>
                <a:gd name="connsiteY113" fmla="*/ 1226777 h 1293583"/>
                <a:gd name="connsiteX114" fmla="*/ 682625 w 1066226"/>
                <a:gd name="connsiteY114" fmla="*/ 1288713 h 1293583"/>
                <a:gd name="connsiteX115" fmla="*/ 690465 w 1066226"/>
                <a:gd name="connsiteY115" fmla="*/ 1296553 h 1293583"/>
                <a:gd name="connsiteX116" fmla="*/ 853535 w 1066226"/>
                <a:gd name="connsiteY116" fmla="*/ 1287929 h 1293583"/>
                <a:gd name="connsiteX117" fmla="*/ 858239 w 1066226"/>
                <a:gd name="connsiteY117" fmla="*/ 1244810 h 129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066226" h="1293583">
                  <a:moveTo>
                    <a:pt x="858239" y="1244810"/>
                  </a:moveTo>
                  <a:cubicBezTo>
                    <a:pt x="863727" y="1202474"/>
                    <a:pt x="873135" y="1139755"/>
                    <a:pt x="884895" y="1113883"/>
                  </a:cubicBezTo>
                  <a:lnTo>
                    <a:pt x="885678" y="1113883"/>
                  </a:lnTo>
                  <a:cubicBezTo>
                    <a:pt x="896654" y="1089579"/>
                    <a:pt x="895871" y="993933"/>
                    <a:pt x="895871" y="919454"/>
                  </a:cubicBezTo>
                  <a:cubicBezTo>
                    <a:pt x="895871" y="881038"/>
                    <a:pt x="895086" y="847326"/>
                    <a:pt x="897438" y="832430"/>
                  </a:cubicBezTo>
                  <a:cubicBezTo>
                    <a:pt x="902142" y="790095"/>
                    <a:pt x="931150" y="788527"/>
                    <a:pt x="964077" y="786959"/>
                  </a:cubicBezTo>
                  <a:cubicBezTo>
                    <a:pt x="971134" y="786175"/>
                    <a:pt x="978973" y="786175"/>
                    <a:pt x="986030" y="785391"/>
                  </a:cubicBezTo>
                  <a:cubicBezTo>
                    <a:pt x="1000925" y="783823"/>
                    <a:pt x="1004845" y="730512"/>
                    <a:pt x="1008765" y="675632"/>
                  </a:cubicBezTo>
                  <a:cubicBezTo>
                    <a:pt x="1011901" y="634081"/>
                    <a:pt x="1015037" y="591746"/>
                    <a:pt x="1024445" y="565874"/>
                  </a:cubicBezTo>
                  <a:lnTo>
                    <a:pt x="1024445" y="565090"/>
                  </a:lnTo>
                  <a:cubicBezTo>
                    <a:pt x="1027581" y="557250"/>
                    <a:pt x="1029933" y="549410"/>
                    <a:pt x="1031501" y="540786"/>
                  </a:cubicBezTo>
                  <a:cubicBezTo>
                    <a:pt x="1033069" y="532946"/>
                    <a:pt x="1034637" y="524322"/>
                    <a:pt x="1035421" y="516483"/>
                  </a:cubicBezTo>
                  <a:cubicBezTo>
                    <a:pt x="1040125" y="474147"/>
                    <a:pt x="1033069" y="435732"/>
                    <a:pt x="1027581" y="423188"/>
                  </a:cubicBezTo>
                  <a:cubicBezTo>
                    <a:pt x="1026013" y="419268"/>
                    <a:pt x="1026013" y="419268"/>
                    <a:pt x="1026013" y="419268"/>
                  </a:cubicBezTo>
                  <a:cubicBezTo>
                    <a:pt x="1019741" y="419268"/>
                    <a:pt x="1013469" y="419268"/>
                    <a:pt x="1006413" y="396532"/>
                  </a:cubicBezTo>
                  <a:lnTo>
                    <a:pt x="1006413" y="395748"/>
                  </a:lnTo>
                  <a:cubicBezTo>
                    <a:pt x="1000141" y="376932"/>
                    <a:pt x="993869" y="335381"/>
                    <a:pt x="989949" y="303237"/>
                  </a:cubicBezTo>
                  <a:cubicBezTo>
                    <a:pt x="987597" y="282854"/>
                    <a:pt x="985245" y="266390"/>
                    <a:pt x="983677" y="261686"/>
                  </a:cubicBezTo>
                  <a:lnTo>
                    <a:pt x="983677" y="261686"/>
                  </a:lnTo>
                  <a:cubicBezTo>
                    <a:pt x="983677" y="260118"/>
                    <a:pt x="982110" y="258550"/>
                    <a:pt x="981325" y="256198"/>
                  </a:cubicBezTo>
                  <a:cubicBezTo>
                    <a:pt x="974270" y="236598"/>
                    <a:pt x="959374" y="198182"/>
                    <a:pt x="988381" y="177015"/>
                  </a:cubicBezTo>
                  <a:lnTo>
                    <a:pt x="989165" y="177015"/>
                  </a:lnTo>
                  <a:cubicBezTo>
                    <a:pt x="1001709" y="168391"/>
                    <a:pt x="1019741" y="161335"/>
                    <a:pt x="1035421" y="154279"/>
                  </a:cubicBezTo>
                  <a:cubicBezTo>
                    <a:pt x="1053452" y="147223"/>
                    <a:pt x="1069916" y="140951"/>
                    <a:pt x="1069916" y="139383"/>
                  </a:cubicBezTo>
                  <a:lnTo>
                    <a:pt x="1069916" y="138599"/>
                  </a:lnTo>
                  <a:cubicBezTo>
                    <a:pt x="1067564" y="133111"/>
                    <a:pt x="1051101" y="127623"/>
                    <a:pt x="1036205" y="123703"/>
                  </a:cubicBezTo>
                  <a:cubicBezTo>
                    <a:pt x="1026013" y="120567"/>
                    <a:pt x="1017389" y="117432"/>
                    <a:pt x="1011117" y="113512"/>
                  </a:cubicBezTo>
                  <a:cubicBezTo>
                    <a:pt x="1009549" y="112728"/>
                    <a:pt x="1008765" y="111944"/>
                    <a:pt x="1007981" y="111944"/>
                  </a:cubicBezTo>
                  <a:cubicBezTo>
                    <a:pt x="998573" y="104104"/>
                    <a:pt x="995437" y="84504"/>
                    <a:pt x="995437" y="64120"/>
                  </a:cubicBezTo>
                  <a:cubicBezTo>
                    <a:pt x="996221" y="50792"/>
                    <a:pt x="997789" y="36680"/>
                    <a:pt x="1000141" y="27273"/>
                  </a:cubicBezTo>
                  <a:cubicBezTo>
                    <a:pt x="989165" y="28840"/>
                    <a:pt x="967997" y="32760"/>
                    <a:pt x="947614" y="35897"/>
                  </a:cubicBezTo>
                  <a:cubicBezTo>
                    <a:pt x="934286" y="38248"/>
                    <a:pt x="921742" y="40600"/>
                    <a:pt x="913118" y="42168"/>
                  </a:cubicBezTo>
                  <a:cubicBezTo>
                    <a:pt x="891951" y="45304"/>
                    <a:pt x="883327" y="33544"/>
                    <a:pt x="875487" y="24921"/>
                  </a:cubicBezTo>
                  <a:cubicBezTo>
                    <a:pt x="873919" y="22569"/>
                    <a:pt x="872351" y="21001"/>
                    <a:pt x="870783" y="20217"/>
                  </a:cubicBezTo>
                  <a:cubicBezTo>
                    <a:pt x="869999" y="20217"/>
                    <a:pt x="871567" y="21785"/>
                    <a:pt x="869999" y="23353"/>
                  </a:cubicBezTo>
                  <a:cubicBezTo>
                    <a:pt x="864511" y="31193"/>
                    <a:pt x="864511" y="40600"/>
                    <a:pt x="864511" y="46088"/>
                  </a:cubicBezTo>
                  <a:cubicBezTo>
                    <a:pt x="864511" y="50792"/>
                    <a:pt x="864511" y="53144"/>
                    <a:pt x="862943" y="56280"/>
                  </a:cubicBezTo>
                  <a:cubicBezTo>
                    <a:pt x="857455" y="67256"/>
                    <a:pt x="851183" y="64904"/>
                    <a:pt x="834719" y="48440"/>
                  </a:cubicBezTo>
                  <a:cubicBezTo>
                    <a:pt x="822175" y="35113"/>
                    <a:pt x="820607" y="25705"/>
                    <a:pt x="819823" y="17865"/>
                  </a:cubicBezTo>
                  <a:cubicBezTo>
                    <a:pt x="819823" y="13161"/>
                    <a:pt x="819823" y="10809"/>
                    <a:pt x="791600" y="8457"/>
                  </a:cubicBezTo>
                  <a:cubicBezTo>
                    <a:pt x="770432" y="6889"/>
                    <a:pt x="756320" y="3753"/>
                    <a:pt x="746128" y="2185"/>
                  </a:cubicBezTo>
                  <a:cubicBezTo>
                    <a:pt x="733585" y="-951"/>
                    <a:pt x="729665" y="-1735"/>
                    <a:pt x="725745" y="6889"/>
                  </a:cubicBezTo>
                  <a:cubicBezTo>
                    <a:pt x="722609" y="12377"/>
                    <a:pt x="721825" y="16297"/>
                    <a:pt x="721040" y="19433"/>
                  </a:cubicBezTo>
                  <a:cubicBezTo>
                    <a:pt x="719473" y="24137"/>
                    <a:pt x="718689" y="26489"/>
                    <a:pt x="716337" y="29625"/>
                  </a:cubicBezTo>
                  <a:cubicBezTo>
                    <a:pt x="712417" y="32760"/>
                    <a:pt x="708497" y="33544"/>
                    <a:pt x="699089" y="34329"/>
                  </a:cubicBezTo>
                  <a:lnTo>
                    <a:pt x="693601" y="35113"/>
                  </a:lnTo>
                  <a:lnTo>
                    <a:pt x="692817" y="35113"/>
                  </a:lnTo>
                  <a:cubicBezTo>
                    <a:pt x="686545" y="35897"/>
                    <a:pt x="681057" y="36680"/>
                    <a:pt x="675569" y="38248"/>
                  </a:cubicBezTo>
                  <a:cubicBezTo>
                    <a:pt x="670865" y="39033"/>
                    <a:pt x="666161" y="40600"/>
                    <a:pt x="662241" y="42168"/>
                  </a:cubicBezTo>
                  <a:cubicBezTo>
                    <a:pt x="657537" y="43736"/>
                    <a:pt x="654401" y="45304"/>
                    <a:pt x="654401" y="45304"/>
                  </a:cubicBezTo>
                  <a:cubicBezTo>
                    <a:pt x="654401" y="50008"/>
                    <a:pt x="655969" y="58632"/>
                    <a:pt x="653617" y="68824"/>
                  </a:cubicBezTo>
                  <a:cubicBezTo>
                    <a:pt x="653617" y="71176"/>
                    <a:pt x="652834" y="72744"/>
                    <a:pt x="652049" y="74312"/>
                  </a:cubicBezTo>
                  <a:cubicBezTo>
                    <a:pt x="648914" y="83720"/>
                    <a:pt x="641074" y="89992"/>
                    <a:pt x="627746" y="89992"/>
                  </a:cubicBezTo>
                  <a:cubicBezTo>
                    <a:pt x="616770" y="89992"/>
                    <a:pt x="611282" y="86072"/>
                    <a:pt x="606578" y="83720"/>
                  </a:cubicBezTo>
                  <a:cubicBezTo>
                    <a:pt x="605010" y="82936"/>
                    <a:pt x="605010" y="82152"/>
                    <a:pt x="597170" y="93912"/>
                  </a:cubicBezTo>
                  <a:lnTo>
                    <a:pt x="596386" y="95480"/>
                  </a:lnTo>
                  <a:cubicBezTo>
                    <a:pt x="590898" y="103320"/>
                    <a:pt x="586978" y="111159"/>
                    <a:pt x="583842" y="117432"/>
                  </a:cubicBezTo>
                  <a:cubicBezTo>
                    <a:pt x="572867" y="137031"/>
                    <a:pt x="568162" y="147223"/>
                    <a:pt x="549347" y="138599"/>
                  </a:cubicBezTo>
                  <a:cubicBezTo>
                    <a:pt x="544643" y="136247"/>
                    <a:pt x="540723" y="137031"/>
                    <a:pt x="536019" y="137031"/>
                  </a:cubicBezTo>
                  <a:cubicBezTo>
                    <a:pt x="524259" y="137815"/>
                    <a:pt x="513283" y="138599"/>
                    <a:pt x="499956" y="122136"/>
                  </a:cubicBezTo>
                  <a:lnTo>
                    <a:pt x="499956" y="122136"/>
                  </a:lnTo>
                  <a:lnTo>
                    <a:pt x="499171" y="122136"/>
                  </a:lnTo>
                  <a:cubicBezTo>
                    <a:pt x="496819" y="119783"/>
                    <a:pt x="494468" y="117432"/>
                    <a:pt x="491331" y="115079"/>
                  </a:cubicBezTo>
                  <a:cubicBezTo>
                    <a:pt x="488196" y="112728"/>
                    <a:pt x="484276" y="110376"/>
                    <a:pt x="479572" y="108024"/>
                  </a:cubicBezTo>
                  <a:cubicBezTo>
                    <a:pt x="457620" y="96264"/>
                    <a:pt x="430180" y="88424"/>
                    <a:pt x="422340" y="90776"/>
                  </a:cubicBezTo>
                  <a:cubicBezTo>
                    <a:pt x="419989" y="91560"/>
                    <a:pt x="418420" y="93128"/>
                    <a:pt x="417637" y="93912"/>
                  </a:cubicBezTo>
                  <a:cubicBezTo>
                    <a:pt x="412149" y="99400"/>
                    <a:pt x="405877" y="105672"/>
                    <a:pt x="372165" y="108024"/>
                  </a:cubicBezTo>
                  <a:cubicBezTo>
                    <a:pt x="336101" y="110376"/>
                    <a:pt x="331397" y="102536"/>
                    <a:pt x="327478" y="93912"/>
                  </a:cubicBezTo>
                  <a:cubicBezTo>
                    <a:pt x="326693" y="92344"/>
                    <a:pt x="325910" y="90776"/>
                    <a:pt x="324342" y="89992"/>
                  </a:cubicBezTo>
                  <a:cubicBezTo>
                    <a:pt x="314934" y="86072"/>
                    <a:pt x="285926" y="86072"/>
                    <a:pt x="274950" y="86072"/>
                  </a:cubicBezTo>
                  <a:cubicBezTo>
                    <a:pt x="273382" y="89992"/>
                    <a:pt x="273382" y="92344"/>
                    <a:pt x="273382" y="93128"/>
                  </a:cubicBezTo>
                  <a:cubicBezTo>
                    <a:pt x="274166" y="93912"/>
                    <a:pt x="276518" y="94696"/>
                    <a:pt x="278086" y="94696"/>
                  </a:cubicBezTo>
                  <a:cubicBezTo>
                    <a:pt x="286710" y="95480"/>
                    <a:pt x="293766" y="95480"/>
                    <a:pt x="293766" y="108808"/>
                  </a:cubicBezTo>
                  <a:cubicBezTo>
                    <a:pt x="293766" y="110376"/>
                    <a:pt x="293766" y="111944"/>
                    <a:pt x="293766" y="112728"/>
                  </a:cubicBezTo>
                  <a:cubicBezTo>
                    <a:pt x="296118" y="120567"/>
                    <a:pt x="296902" y="125271"/>
                    <a:pt x="281222" y="140951"/>
                  </a:cubicBezTo>
                  <a:cubicBezTo>
                    <a:pt x="275734" y="146439"/>
                    <a:pt x="261622" y="166823"/>
                    <a:pt x="245943" y="191911"/>
                  </a:cubicBezTo>
                  <a:cubicBezTo>
                    <a:pt x="214583" y="238166"/>
                    <a:pt x="174599" y="299317"/>
                    <a:pt x="155784" y="308725"/>
                  </a:cubicBezTo>
                  <a:lnTo>
                    <a:pt x="155784" y="308725"/>
                  </a:lnTo>
                  <a:cubicBezTo>
                    <a:pt x="148728" y="312645"/>
                    <a:pt x="143240" y="314997"/>
                    <a:pt x="135400" y="318917"/>
                  </a:cubicBezTo>
                  <a:cubicBezTo>
                    <a:pt x="98553" y="336949"/>
                    <a:pt x="34265" y="368308"/>
                    <a:pt x="25641" y="377716"/>
                  </a:cubicBezTo>
                  <a:cubicBezTo>
                    <a:pt x="20937" y="382420"/>
                    <a:pt x="17801" y="384772"/>
                    <a:pt x="13881" y="387124"/>
                  </a:cubicBezTo>
                  <a:cubicBezTo>
                    <a:pt x="9962" y="389476"/>
                    <a:pt x="7610" y="391828"/>
                    <a:pt x="6826" y="408292"/>
                  </a:cubicBezTo>
                  <a:lnTo>
                    <a:pt x="6826" y="409860"/>
                  </a:lnTo>
                  <a:cubicBezTo>
                    <a:pt x="6042" y="438868"/>
                    <a:pt x="11530" y="496883"/>
                    <a:pt x="13097" y="514914"/>
                  </a:cubicBezTo>
                  <a:lnTo>
                    <a:pt x="13097" y="516483"/>
                  </a:lnTo>
                  <a:cubicBezTo>
                    <a:pt x="13881" y="525106"/>
                    <a:pt x="14665" y="534514"/>
                    <a:pt x="15450" y="544706"/>
                  </a:cubicBezTo>
                  <a:lnTo>
                    <a:pt x="15450" y="545490"/>
                  </a:lnTo>
                  <a:cubicBezTo>
                    <a:pt x="16234" y="556466"/>
                    <a:pt x="16234" y="569010"/>
                    <a:pt x="15450" y="586258"/>
                  </a:cubicBezTo>
                  <a:lnTo>
                    <a:pt x="15450" y="587042"/>
                  </a:lnTo>
                  <a:lnTo>
                    <a:pt x="15450" y="588610"/>
                  </a:lnTo>
                  <a:cubicBezTo>
                    <a:pt x="14665" y="601937"/>
                    <a:pt x="10746" y="619969"/>
                    <a:pt x="7610" y="638001"/>
                  </a:cubicBezTo>
                  <a:cubicBezTo>
                    <a:pt x="2906" y="663873"/>
                    <a:pt x="-2582" y="689744"/>
                    <a:pt x="1338" y="696016"/>
                  </a:cubicBezTo>
                  <a:cubicBezTo>
                    <a:pt x="8394" y="708560"/>
                    <a:pt x="84441" y="725024"/>
                    <a:pt x="84441" y="725024"/>
                  </a:cubicBezTo>
                  <a:lnTo>
                    <a:pt x="90713" y="726592"/>
                  </a:lnTo>
                  <a:lnTo>
                    <a:pt x="91496" y="732864"/>
                  </a:lnTo>
                  <a:cubicBezTo>
                    <a:pt x="91496" y="732864"/>
                    <a:pt x="96200" y="799503"/>
                    <a:pt x="118152" y="827727"/>
                  </a:cubicBezTo>
                  <a:cubicBezTo>
                    <a:pt x="142456" y="858302"/>
                    <a:pt x="173032" y="914749"/>
                    <a:pt x="173032" y="915534"/>
                  </a:cubicBezTo>
                  <a:lnTo>
                    <a:pt x="173815" y="917101"/>
                  </a:lnTo>
                  <a:lnTo>
                    <a:pt x="173815" y="919454"/>
                  </a:lnTo>
                  <a:lnTo>
                    <a:pt x="174599" y="964141"/>
                  </a:lnTo>
                  <a:cubicBezTo>
                    <a:pt x="182439" y="960221"/>
                    <a:pt x="188711" y="954733"/>
                    <a:pt x="192631" y="956301"/>
                  </a:cubicBezTo>
                  <a:cubicBezTo>
                    <a:pt x="197335" y="957085"/>
                    <a:pt x="259271" y="991580"/>
                    <a:pt x="274950" y="993933"/>
                  </a:cubicBezTo>
                  <a:cubicBezTo>
                    <a:pt x="290630" y="995500"/>
                    <a:pt x="323558" y="947677"/>
                    <a:pt x="326693" y="944541"/>
                  </a:cubicBezTo>
                  <a:cubicBezTo>
                    <a:pt x="330613" y="941405"/>
                    <a:pt x="339237" y="945325"/>
                    <a:pt x="342373" y="949245"/>
                  </a:cubicBezTo>
                  <a:cubicBezTo>
                    <a:pt x="346293" y="953165"/>
                    <a:pt x="363541" y="1011964"/>
                    <a:pt x="365893" y="1019020"/>
                  </a:cubicBezTo>
                  <a:cubicBezTo>
                    <a:pt x="369029" y="1025292"/>
                    <a:pt x="415284" y="1042540"/>
                    <a:pt x="417637" y="1044108"/>
                  </a:cubicBezTo>
                  <a:cubicBezTo>
                    <a:pt x="419989" y="1046460"/>
                    <a:pt x="445860" y="1056652"/>
                    <a:pt x="446644" y="1058220"/>
                  </a:cubicBezTo>
                  <a:cubicBezTo>
                    <a:pt x="447428" y="1059788"/>
                    <a:pt x="458404" y="1088012"/>
                    <a:pt x="459972" y="1092715"/>
                  </a:cubicBezTo>
                  <a:cubicBezTo>
                    <a:pt x="462324" y="1097419"/>
                    <a:pt x="526611" y="1120155"/>
                    <a:pt x="526611" y="1120155"/>
                  </a:cubicBezTo>
                  <a:lnTo>
                    <a:pt x="539939" y="1135051"/>
                  </a:lnTo>
                  <a:lnTo>
                    <a:pt x="553267" y="1175818"/>
                  </a:lnTo>
                  <a:lnTo>
                    <a:pt x="564242" y="1186010"/>
                  </a:lnTo>
                  <a:lnTo>
                    <a:pt x="621474" y="1187578"/>
                  </a:lnTo>
                  <a:cubicBezTo>
                    <a:pt x="621474" y="1187578"/>
                    <a:pt x="652049" y="1222074"/>
                    <a:pt x="656754" y="1226777"/>
                  </a:cubicBezTo>
                  <a:cubicBezTo>
                    <a:pt x="661457" y="1231482"/>
                    <a:pt x="682625" y="1288713"/>
                    <a:pt x="682625" y="1288713"/>
                  </a:cubicBezTo>
                  <a:lnTo>
                    <a:pt x="690465" y="1296553"/>
                  </a:lnTo>
                  <a:cubicBezTo>
                    <a:pt x="736720" y="1294985"/>
                    <a:pt x="851183" y="1291065"/>
                    <a:pt x="853535" y="1287929"/>
                  </a:cubicBezTo>
                  <a:cubicBezTo>
                    <a:pt x="853535" y="1280089"/>
                    <a:pt x="855103" y="1265193"/>
                    <a:pt x="858239" y="1244810"/>
                  </a:cubicBezTo>
                  <a:close/>
                </a:path>
              </a:pathLst>
            </a:custGeom>
            <a:grpFill/>
            <a:ln w="1678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="" xmlns:a16="http://schemas.microsoft.com/office/drawing/2014/main" id="{9B8A1258-6EE5-4D92-BAE0-C0F66655FA36}"/>
                </a:ext>
              </a:extLst>
            </p:cNvPr>
            <p:cNvSpPr/>
            <p:nvPr/>
          </p:nvSpPr>
          <p:spPr>
            <a:xfrm>
              <a:off x="5210264" y="4386601"/>
              <a:ext cx="1066227" cy="1293584"/>
            </a:xfrm>
            <a:custGeom>
              <a:avLst/>
              <a:gdLst>
                <a:gd name="connsiteX0" fmla="*/ 858239 w 1066226"/>
                <a:gd name="connsiteY0" fmla="*/ 1244810 h 1293583"/>
                <a:gd name="connsiteX1" fmla="*/ 884895 w 1066226"/>
                <a:gd name="connsiteY1" fmla="*/ 1113883 h 1293583"/>
                <a:gd name="connsiteX2" fmla="*/ 885678 w 1066226"/>
                <a:gd name="connsiteY2" fmla="*/ 1113883 h 1293583"/>
                <a:gd name="connsiteX3" fmla="*/ 895871 w 1066226"/>
                <a:gd name="connsiteY3" fmla="*/ 919454 h 1293583"/>
                <a:gd name="connsiteX4" fmla="*/ 897438 w 1066226"/>
                <a:gd name="connsiteY4" fmla="*/ 832430 h 1293583"/>
                <a:gd name="connsiteX5" fmla="*/ 964077 w 1066226"/>
                <a:gd name="connsiteY5" fmla="*/ 786959 h 1293583"/>
                <a:gd name="connsiteX6" fmla="*/ 986030 w 1066226"/>
                <a:gd name="connsiteY6" fmla="*/ 785391 h 1293583"/>
                <a:gd name="connsiteX7" fmla="*/ 1008765 w 1066226"/>
                <a:gd name="connsiteY7" fmla="*/ 675632 h 1293583"/>
                <a:gd name="connsiteX8" fmla="*/ 1024445 w 1066226"/>
                <a:gd name="connsiteY8" fmla="*/ 565874 h 1293583"/>
                <a:gd name="connsiteX9" fmla="*/ 1024445 w 1066226"/>
                <a:gd name="connsiteY9" fmla="*/ 565090 h 1293583"/>
                <a:gd name="connsiteX10" fmla="*/ 1031501 w 1066226"/>
                <a:gd name="connsiteY10" fmla="*/ 540786 h 1293583"/>
                <a:gd name="connsiteX11" fmla="*/ 1035421 w 1066226"/>
                <a:gd name="connsiteY11" fmla="*/ 516483 h 1293583"/>
                <a:gd name="connsiteX12" fmla="*/ 1027581 w 1066226"/>
                <a:gd name="connsiteY12" fmla="*/ 423188 h 1293583"/>
                <a:gd name="connsiteX13" fmla="*/ 1026013 w 1066226"/>
                <a:gd name="connsiteY13" fmla="*/ 419268 h 1293583"/>
                <a:gd name="connsiteX14" fmla="*/ 1006413 w 1066226"/>
                <a:gd name="connsiteY14" fmla="*/ 396532 h 1293583"/>
                <a:gd name="connsiteX15" fmla="*/ 1006413 w 1066226"/>
                <a:gd name="connsiteY15" fmla="*/ 395748 h 1293583"/>
                <a:gd name="connsiteX16" fmla="*/ 989949 w 1066226"/>
                <a:gd name="connsiteY16" fmla="*/ 303237 h 1293583"/>
                <a:gd name="connsiteX17" fmla="*/ 983677 w 1066226"/>
                <a:gd name="connsiteY17" fmla="*/ 261686 h 1293583"/>
                <a:gd name="connsiteX18" fmla="*/ 983677 w 1066226"/>
                <a:gd name="connsiteY18" fmla="*/ 261686 h 1293583"/>
                <a:gd name="connsiteX19" fmla="*/ 981325 w 1066226"/>
                <a:gd name="connsiteY19" fmla="*/ 256198 h 1293583"/>
                <a:gd name="connsiteX20" fmla="*/ 988381 w 1066226"/>
                <a:gd name="connsiteY20" fmla="*/ 177015 h 1293583"/>
                <a:gd name="connsiteX21" fmla="*/ 989165 w 1066226"/>
                <a:gd name="connsiteY21" fmla="*/ 177015 h 1293583"/>
                <a:gd name="connsiteX22" fmla="*/ 1035421 w 1066226"/>
                <a:gd name="connsiteY22" fmla="*/ 154279 h 1293583"/>
                <a:gd name="connsiteX23" fmla="*/ 1069916 w 1066226"/>
                <a:gd name="connsiteY23" fmla="*/ 139383 h 1293583"/>
                <a:gd name="connsiteX24" fmla="*/ 1069916 w 1066226"/>
                <a:gd name="connsiteY24" fmla="*/ 138599 h 1293583"/>
                <a:gd name="connsiteX25" fmla="*/ 1036205 w 1066226"/>
                <a:gd name="connsiteY25" fmla="*/ 123703 h 1293583"/>
                <a:gd name="connsiteX26" fmla="*/ 1011117 w 1066226"/>
                <a:gd name="connsiteY26" fmla="*/ 113512 h 1293583"/>
                <a:gd name="connsiteX27" fmla="*/ 1007981 w 1066226"/>
                <a:gd name="connsiteY27" fmla="*/ 111944 h 1293583"/>
                <a:gd name="connsiteX28" fmla="*/ 995437 w 1066226"/>
                <a:gd name="connsiteY28" fmla="*/ 64120 h 1293583"/>
                <a:gd name="connsiteX29" fmla="*/ 1000141 w 1066226"/>
                <a:gd name="connsiteY29" fmla="*/ 27273 h 1293583"/>
                <a:gd name="connsiteX30" fmla="*/ 947614 w 1066226"/>
                <a:gd name="connsiteY30" fmla="*/ 35897 h 1293583"/>
                <a:gd name="connsiteX31" fmla="*/ 913118 w 1066226"/>
                <a:gd name="connsiteY31" fmla="*/ 42168 h 1293583"/>
                <a:gd name="connsiteX32" fmla="*/ 875487 w 1066226"/>
                <a:gd name="connsiteY32" fmla="*/ 24921 h 1293583"/>
                <a:gd name="connsiteX33" fmla="*/ 870783 w 1066226"/>
                <a:gd name="connsiteY33" fmla="*/ 20217 h 1293583"/>
                <a:gd name="connsiteX34" fmla="*/ 869999 w 1066226"/>
                <a:gd name="connsiteY34" fmla="*/ 23353 h 1293583"/>
                <a:gd name="connsiteX35" fmla="*/ 864511 w 1066226"/>
                <a:gd name="connsiteY35" fmla="*/ 46088 h 1293583"/>
                <a:gd name="connsiteX36" fmla="*/ 862943 w 1066226"/>
                <a:gd name="connsiteY36" fmla="*/ 56280 h 1293583"/>
                <a:gd name="connsiteX37" fmla="*/ 834719 w 1066226"/>
                <a:gd name="connsiteY37" fmla="*/ 48440 h 1293583"/>
                <a:gd name="connsiteX38" fmla="*/ 819823 w 1066226"/>
                <a:gd name="connsiteY38" fmla="*/ 17865 h 1293583"/>
                <a:gd name="connsiteX39" fmla="*/ 791600 w 1066226"/>
                <a:gd name="connsiteY39" fmla="*/ 8457 h 1293583"/>
                <a:gd name="connsiteX40" fmla="*/ 746128 w 1066226"/>
                <a:gd name="connsiteY40" fmla="*/ 2185 h 1293583"/>
                <a:gd name="connsiteX41" fmla="*/ 725745 w 1066226"/>
                <a:gd name="connsiteY41" fmla="*/ 6889 h 1293583"/>
                <a:gd name="connsiteX42" fmla="*/ 721040 w 1066226"/>
                <a:gd name="connsiteY42" fmla="*/ 19433 h 1293583"/>
                <a:gd name="connsiteX43" fmla="*/ 716337 w 1066226"/>
                <a:gd name="connsiteY43" fmla="*/ 29625 h 1293583"/>
                <a:gd name="connsiteX44" fmla="*/ 699089 w 1066226"/>
                <a:gd name="connsiteY44" fmla="*/ 34329 h 1293583"/>
                <a:gd name="connsiteX45" fmla="*/ 693601 w 1066226"/>
                <a:gd name="connsiteY45" fmla="*/ 35113 h 1293583"/>
                <a:gd name="connsiteX46" fmla="*/ 692817 w 1066226"/>
                <a:gd name="connsiteY46" fmla="*/ 35113 h 1293583"/>
                <a:gd name="connsiteX47" fmla="*/ 675569 w 1066226"/>
                <a:gd name="connsiteY47" fmla="*/ 38248 h 1293583"/>
                <a:gd name="connsiteX48" fmla="*/ 662241 w 1066226"/>
                <a:gd name="connsiteY48" fmla="*/ 42168 h 1293583"/>
                <a:gd name="connsiteX49" fmla="*/ 654401 w 1066226"/>
                <a:gd name="connsiteY49" fmla="*/ 45304 h 1293583"/>
                <a:gd name="connsiteX50" fmla="*/ 653617 w 1066226"/>
                <a:gd name="connsiteY50" fmla="*/ 68824 h 1293583"/>
                <a:gd name="connsiteX51" fmla="*/ 652049 w 1066226"/>
                <a:gd name="connsiteY51" fmla="*/ 74312 h 1293583"/>
                <a:gd name="connsiteX52" fmla="*/ 627746 w 1066226"/>
                <a:gd name="connsiteY52" fmla="*/ 89992 h 1293583"/>
                <a:gd name="connsiteX53" fmla="*/ 606578 w 1066226"/>
                <a:gd name="connsiteY53" fmla="*/ 83720 h 1293583"/>
                <a:gd name="connsiteX54" fmla="*/ 597170 w 1066226"/>
                <a:gd name="connsiteY54" fmla="*/ 93912 h 1293583"/>
                <a:gd name="connsiteX55" fmla="*/ 596386 w 1066226"/>
                <a:gd name="connsiteY55" fmla="*/ 95480 h 1293583"/>
                <a:gd name="connsiteX56" fmla="*/ 583842 w 1066226"/>
                <a:gd name="connsiteY56" fmla="*/ 117432 h 1293583"/>
                <a:gd name="connsiteX57" fmla="*/ 549347 w 1066226"/>
                <a:gd name="connsiteY57" fmla="*/ 138599 h 1293583"/>
                <a:gd name="connsiteX58" fmla="*/ 536019 w 1066226"/>
                <a:gd name="connsiteY58" fmla="*/ 137031 h 1293583"/>
                <a:gd name="connsiteX59" fmla="*/ 499956 w 1066226"/>
                <a:gd name="connsiteY59" fmla="*/ 122136 h 1293583"/>
                <a:gd name="connsiteX60" fmla="*/ 499956 w 1066226"/>
                <a:gd name="connsiteY60" fmla="*/ 122136 h 1293583"/>
                <a:gd name="connsiteX61" fmla="*/ 499171 w 1066226"/>
                <a:gd name="connsiteY61" fmla="*/ 122136 h 1293583"/>
                <a:gd name="connsiteX62" fmla="*/ 491331 w 1066226"/>
                <a:gd name="connsiteY62" fmla="*/ 115079 h 1293583"/>
                <a:gd name="connsiteX63" fmla="*/ 479572 w 1066226"/>
                <a:gd name="connsiteY63" fmla="*/ 108024 h 1293583"/>
                <a:gd name="connsiteX64" fmla="*/ 422340 w 1066226"/>
                <a:gd name="connsiteY64" fmla="*/ 90776 h 1293583"/>
                <a:gd name="connsiteX65" fmla="*/ 417637 w 1066226"/>
                <a:gd name="connsiteY65" fmla="*/ 93912 h 1293583"/>
                <a:gd name="connsiteX66" fmla="*/ 372165 w 1066226"/>
                <a:gd name="connsiteY66" fmla="*/ 108024 h 1293583"/>
                <a:gd name="connsiteX67" fmla="*/ 327478 w 1066226"/>
                <a:gd name="connsiteY67" fmla="*/ 93912 h 1293583"/>
                <a:gd name="connsiteX68" fmla="*/ 324342 w 1066226"/>
                <a:gd name="connsiteY68" fmla="*/ 89992 h 1293583"/>
                <a:gd name="connsiteX69" fmla="*/ 274950 w 1066226"/>
                <a:gd name="connsiteY69" fmla="*/ 86072 h 1293583"/>
                <a:gd name="connsiteX70" fmla="*/ 273382 w 1066226"/>
                <a:gd name="connsiteY70" fmla="*/ 93128 h 1293583"/>
                <a:gd name="connsiteX71" fmla="*/ 278086 w 1066226"/>
                <a:gd name="connsiteY71" fmla="*/ 94696 h 1293583"/>
                <a:gd name="connsiteX72" fmla="*/ 293766 w 1066226"/>
                <a:gd name="connsiteY72" fmla="*/ 108808 h 1293583"/>
                <a:gd name="connsiteX73" fmla="*/ 293766 w 1066226"/>
                <a:gd name="connsiteY73" fmla="*/ 112728 h 1293583"/>
                <a:gd name="connsiteX74" fmla="*/ 281222 w 1066226"/>
                <a:gd name="connsiteY74" fmla="*/ 140951 h 1293583"/>
                <a:gd name="connsiteX75" fmla="*/ 245943 w 1066226"/>
                <a:gd name="connsiteY75" fmla="*/ 191911 h 1293583"/>
                <a:gd name="connsiteX76" fmla="*/ 155784 w 1066226"/>
                <a:gd name="connsiteY76" fmla="*/ 308725 h 1293583"/>
                <a:gd name="connsiteX77" fmla="*/ 155784 w 1066226"/>
                <a:gd name="connsiteY77" fmla="*/ 308725 h 1293583"/>
                <a:gd name="connsiteX78" fmla="*/ 135400 w 1066226"/>
                <a:gd name="connsiteY78" fmla="*/ 318917 h 1293583"/>
                <a:gd name="connsiteX79" fmla="*/ 25641 w 1066226"/>
                <a:gd name="connsiteY79" fmla="*/ 377716 h 1293583"/>
                <a:gd name="connsiteX80" fmla="*/ 13881 w 1066226"/>
                <a:gd name="connsiteY80" fmla="*/ 387124 h 1293583"/>
                <a:gd name="connsiteX81" fmla="*/ 6826 w 1066226"/>
                <a:gd name="connsiteY81" fmla="*/ 408292 h 1293583"/>
                <a:gd name="connsiteX82" fmla="*/ 6826 w 1066226"/>
                <a:gd name="connsiteY82" fmla="*/ 409860 h 1293583"/>
                <a:gd name="connsiteX83" fmla="*/ 13097 w 1066226"/>
                <a:gd name="connsiteY83" fmla="*/ 514914 h 1293583"/>
                <a:gd name="connsiteX84" fmla="*/ 13097 w 1066226"/>
                <a:gd name="connsiteY84" fmla="*/ 516483 h 1293583"/>
                <a:gd name="connsiteX85" fmla="*/ 15450 w 1066226"/>
                <a:gd name="connsiteY85" fmla="*/ 544706 h 1293583"/>
                <a:gd name="connsiteX86" fmla="*/ 15450 w 1066226"/>
                <a:gd name="connsiteY86" fmla="*/ 545490 h 1293583"/>
                <a:gd name="connsiteX87" fmla="*/ 15450 w 1066226"/>
                <a:gd name="connsiteY87" fmla="*/ 586258 h 1293583"/>
                <a:gd name="connsiteX88" fmla="*/ 15450 w 1066226"/>
                <a:gd name="connsiteY88" fmla="*/ 587042 h 1293583"/>
                <a:gd name="connsiteX89" fmla="*/ 15450 w 1066226"/>
                <a:gd name="connsiteY89" fmla="*/ 588610 h 1293583"/>
                <a:gd name="connsiteX90" fmla="*/ 7610 w 1066226"/>
                <a:gd name="connsiteY90" fmla="*/ 638001 h 1293583"/>
                <a:gd name="connsiteX91" fmla="*/ 1338 w 1066226"/>
                <a:gd name="connsiteY91" fmla="*/ 696016 h 1293583"/>
                <a:gd name="connsiteX92" fmla="*/ 84441 w 1066226"/>
                <a:gd name="connsiteY92" fmla="*/ 725024 h 1293583"/>
                <a:gd name="connsiteX93" fmla="*/ 90713 w 1066226"/>
                <a:gd name="connsiteY93" fmla="*/ 726592 h 1293583"/>
                <a:gd name="connsiteX94" fmla="*/ 91496 w 1066226"/>
                <a:gd name="connsiteY94" fmla="*/ 732864 h 1293583"/>
                <a:gd name="connsiteX95" fmla="*/ 118152 w 1066226"/>
                <a:gd name="connsiteY95" fmla="*/ 827727 h 1293583"/>
                <a:gd name="connsiteX96" fmla="*/ 173032 w 1066226"/>
                <a:gd name="connsiteY96" fmla="*/ 915534 h 1293583"/>
                <a:gd name="connsiteX97" fmla="*/ 173815 w 1066226"/>
                <a:gd name="connsiteY97" fmla="*/ 917101 h 1293583"/>
                <a:gd name="connsiteX98" fmla="*/ 173815 w 1066226"/>
                <a:gd name="connsiteY98" fmla="*/ 919454 h 1293583"/>
                <a:gd name="connsiteX99" fmla="*/ 174599 w 1066226"/>
                <a:gd name="connsiteY99" fmla="*/ 964141 h 1293583"/>
                <a:gd name="connsiteX100" fmla="*/ 192631 w 1066226"/>
                <a:gd name="connsiteY100" fmla="*/ 956301 h 1293583"/>
                <a:gd name="connsiteX101" fmla="*/ 274950 w 1066226"/>
                <a:gd name="connsiteY101" fmla="*/ 993933 h 1293583"/>
                <a:gd name="connsiteX102" fmla="*/ 326693 w 1066226"/>
                <a:gd name="connsiteY102" fmla="*/ 944541 h 1293583"/>
                <a:gd name="connsiteX103" fmla="*/ 342373 w 1066226"/>
                <a:gd name="connsiteY103" fmla="*/ 949245 h 1293583"/>
                <a:gd name="connsiteX104" fmla="*/ 365893 w 1066226"/>
                <a:gd name="connsiteY104" fmla="*/ 1019020 h 1293583"/>
                <a:gd name="connsiteX105" fmla="*/ 417637 w 1066226"/>
                <a:gd name="connsiteY105" fmla="*/ 1044108 h 1293583"/>
                <a:gd name="connsiteX106" fmla="*/ 446644 w 1066226"/>
                <a:gd name="connsiteY106" fmla="*/ 1058220 h 1293583"/>
                <a:gd name="connsiteX107" fmla="*/ 459972 w 1066226"/>
                <a:gd name="connsiteY107" fmla="*/ 1092715 h 1293583"/>
                <a:gd name="connsiteX108" fmla="*/ 526611 w 1066226"/>
                <a:gd name="connsiteY108" fmla="*/ 1120155 h 1293583"/>
                <a:gd name="connsiteX109" fmla="*/ 539939 w 1066226"/>
                <a:gd name="connsiteY109" fmla="*/ 1135051 h 1293583"/>
                <a:gd name="connsiteX110" fmla="*/ 553267 w 1066226"/>
                <a:gd name="connsiteY110" fmla="*/ 1175818 h 1293583"/>
                <a:gd name="connsiteX111" fmla="*/ 564242 w 1066226"/>
                <a:gd name="connsiteY111" fmla="*/ 1186010 h 1293583"/>
                <a:gd name="connsiteX112" fmla="*/ 621474 w 1066226"/>
                <a:gd name="connsiteY112" fmla="*/ 1187578 h 1293583"/>
                <a:gd name="connsiteX113" fmla="*/ 656754 w 1066226"/>
                <a:gd name="connsiteY113" fmla="*/ 1226777 h 1293583"/>
                <a:gd name="connsiteX114" fmla="*/ 682625 w 1066226"/>
                <a:gd name="connsiteY114" fmla="*/ 1288713 h 1293583"/>
                <a:gd name="connsiteX115" fmla="*/ 690465 w 1066226"/>
                <a:gd name="connsiteY115" fmla="*/ 1296553 h 1293583"/>
                <a:gd name="connsiteX116" fmla="*/ 853535 w 1066226"/>
                <a:gd name="connsiteY116" fmla="*/ 1287929 h 1293583"/>
                <a:gd name="connsiteX117" fmla="*/ 858239 w 1066226"/>
                <a:gd name="connsiteY117" fmla="*/ 1244810 h 129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1066226" h="1293583">
                  <a:moveTo>
                    <a:pt x="858239" y="1244810"/>
                  </a:moveTo>
                  <a:cubicBezTo>
                    <a:pt x="863727" y="1202474"/>
                    <a:pt x="873135" y="1139755"/>
                    <a:pt x="884895" y="1113883"/>
                  </a:cubicBezTo>
                  <a:lnTo>
                    <a:pt x="885678" y="1113883"/>
                  </a:lnTo>
                  <a:cubicBezTo>
                    <a:pt x="896654" y="1089579"/>
                    <a:pt x="895871" y="993933"/>
                    <a:pt x="895871" y="919454"/>
                  </a:cubicBezTo>
                  <a:cubicBezTo>
                    <a:pt x="895871" y="881038"/>
                    <a:pt x="895086" y="847326"/>
                    <a:pt x="897438" y="832430"/>
                  </a:cubicBezTo>
                  <a:cubicBezTo>
                    <a:pt x="902142" y="790095"/>
                    <a:pt x="931150" y="788527"/>
                    <a:pt x="964077" y="786959"/>
                  </a:cubicBezTo>
                  <a:cubicBezTo>
                    <a:pt x="971134" y="786175"/>
                    <a:pt x="978973" y="786175"/>
                    <a:pt x="986030" y="785391"/>
                  </a:cubicBezTo>
                  <a:cubicBezTo>
                    <a:pt x="1000925" y="783823"/>
                    <a:pt x="1004845" y="730512"/>
                    <a:pt x="1008765" y="675632"/>
                  </a:cubicBezTo>
                  <a:cubicBezTo>
                    <a:pt x="1011901" y="634081"/>
                    <a:pt x="1015037" y="591746"/>
                    <a:pt x="1024445" y="565874"/>
                  </a:cubicBezTo>
                  <a:lnTo>
                    <a:pt x="1024445" y="565090"/>
                  </a:lnTo>
                  <a:cubicBezTo>
                    <a:pt x="1027581" y="557250"/>
                    <a:pt x="1029933" y="549410"/>
                    <a:pt x="1031501" y="540786"/>
                  </a:cubicBezTo>
                  <a:cubicBezTo>
                    <a:pt x="1033069" y="532946"/>
                    <a:pt x="1034637" y="524322"/>
                    <a:pt x="1035421" y="516483"/>
                  </a:cubicBezTo>
                  <a:cubicBezTo>
                    <a:pt x="1040125" y="474147"/>
                    <a:pt x="1033069" y="435732"/>
                    <a:pt x="1027581" y="423188"/>
                  </a:cubicBezTo>
                  <a:cubicBezTo>
                    <a:pt x="1026013" y="419268"/>
                    <a:pt x="1026013" y="419268"/>
                    <a:pt x="1026013" y="419268"/>
                  </a:cubicBezTo>
                  <a:cubicBezTo>
                    <a:pt x="1019741" y="419268"/>
                    <a:pt x="1013469" y="419268"/>
                    <a:pt x="1006413" y="396532"/>
                  </a:cubicBezTo>
                  <a:lnTo>
                    <a:pt x="1006413" y="395748"/>
                  </a:lnTo>
                  <a:cubicBezTo>
                    <a:pt x="1000141" y="376932"/>
                    <a:pt x="993869" y="335381"/>
                    <a:pt x="989949" y="303237"/>
                  </a:cubicBezTo>
                  <a:cubicBezTo>
                    <a:pt x="987597" y="282854"/>
                    <a:pt x="985245" y="266390"/>
                    <a:pt x="983677" y="261686"/>
                  </a:cubicBezTo>
                  <a:lnTo>
                    <a:pt x="983677" y="261686"/>
                  </a:lnTo>
                  <a:cubicBezTo>
                    <a:pt x="983677" y="260118"/>
                    <a:pt x="982110" y="258550"/>
                    <a:pt x="981325" y="256198"/>
                  </a:cubicBezTo>
                  <a:cubicBezTo>
                    <a:pt x="974270" y="236598"/>
                    <a:pt x="959374" y="198182"/>
                    <a:pt x="988381" y="177015"/>
                  </a:cubicBezTo>
                  <a:lnTo>
                    <a:pt x="989165" y="177015"/>
                  </a:lnTo>
                  <a:cubicBezTo>
                    <a:pt x="1001709" y="168391"/>
                    <a:pt x="1019741" y="161335"/>
                    <a:pt x="1035421" y="154279"/>
                  </a:cubicBezTo>
                  <a:cubicBezTo>
                    <a:pt x="1053452" y="147223"/>
                    <a:pt x="1069916" y="140951"/>
                    <a:pt x="1069916" y="139383"/>
                  </a:cubicBezTo>
                  <a:lnTo>
                    <a:pt x="1069916" y="138599"/>
                  </a:lnTo>
                  <a:cubicBezTo>
                    <a:pt x="1067564" y="133111"/>
                    <a:pt x="1051101" y="127623"/>
                    <a:pt x="1036205" y="123703"/>
                  </a:cubicBezTo>
                  <a:cubicBezTo>
                    <a:pt x="1026013" y="120567"/>
                    <a:pt x="1017389" y="117432"/>
                    <a:pt x="1011117" y="113512"/>
                  </a:cubicBezTo>
                  <a:cubicBezTo>
                    <a:pt x="1009549" y="112728"/>
                    <a:pt x="1008765" y="111944"/>
                    <a:pt x="1007981" y="111944"/>
                  </a:cubicBezTo>
                  <a:cubicBezTo>
                    <a:pt x="998573" y="104104"/>
                    <a:pt x="995437" y="84504"/>
                    <a:pt x="995437" y="64120"/>
                  </a:cubicBezTo>
                  <a:cubicBezTo>
                    <a:pt x="996221" y="50792"/>
                    <a:pt x="997789" y="36680"/>
                    <a:pt x="1000141" y="27273"/>
                  </a:cubicBezTo>
                  <a:cubicBezTo>
                    <a:pt x="989165" y="28840"/>
                    <a:pt x="967997" y="32760"/>
                    <a:pt x="947614" y="35897"/>
                  </a:cubicBezTo>
                  <a:cubicBezTo>
                    <a:pt x="934286" y="38248"/>
                    <a:pt x="921742" y="40600"/>
                    <a:pt x="913118" y="42168"/>
                  </a:cubicBezTo>
                  <a:cubicBezTo>
                    <a:pt x="891951" y="45304"/>
                    <a:pt x="883327" y="33544"/>
                    <a:pt x="875487" y="24921"/>
                  </a:cubicBezTo>
                  <a:cubicBezTo>
                    <a:pt x="873919" y="22569"/>
                    <a:pt x="872351" y="21001"/>
                    <a:pt x="870783" y="20217"/>
                  </a:cubicBezTo>
                  <a:cubicBezTo>
                    <a:pt x="869999" y="20217"/>
                    <a:pt x="871567" y="21785"/>
                    <a:pt x="869999" y="23353"/>
                  </a:cubicBezTo>
                  <a:cubicBezTo>
                    <a:pt x="864511" y="31193"/>
                    <a:pt x="864511" y="40600"/>
                    <a:pt x="864511" y="46088"/>
                  </a:cubicBezTo>
                  <a:cubicBezTo>
                    <a:pt x="864511" y="50792"/>
                    <a:pt x="864511" y="53144"/>
                    <a:pt x="862943" y="56280"/>
                  </a:cubicBezTo>
                  <a:cubicBezTo>
                    <a:pt x="857455" y="67256"/>
                    <a:pt x="851183" y="64904"/>
                    <a:pt x="834719" y="48440"/>
                  </a:cubicBezTo>
                  <a:cubicBezTo>
                    <a:pt x="822175" y="35113"/>
                    <a:pt x="820607" y="25705"/>
                    <a:pt x="819823" y="17865"/>
                  </a:cubicBezTo>
                  <a:cubicBezTo>
                    <a:pt x="819823" y="13161"/>
                    <a:pt x="819823" y="10809"/>
                    <a:pt x="791600" y="8457"/>
                  </a:cubicBezTo>
                  <a:cubicBezTo>
                    <a:pt x="770432" y="6889"/>
                    <a:pt x="756320" y="3753"/>
                    <a:pt x="746128" y="2185"/>
                  </a:cubicBezTo>
                  <a:cubicBezTo>
                    <a:pt x="733585" y="-951"/>
                    <a:pt x="729665" y="-1735"/>
                    <a:pt x="725745" y="6889"/>
                  </a:cubicBezTo>
                  <a:cubicBezTo>
                    <a:pt x="722609" y="12377"/>
                    <a:pt x="721825" y="16297"/>
                    <a:pt x="721040" y="19433"/>
                  </a:cubicBezTo>
                  <a:cubicBezTo>
                    <a:pt x="719473" y="24137"/>
                    <a:pt x="718689" y="26489"/>
                    <a:pt x="716337" y="29625"/>
                  </a:cubicBezTo>
                  <a:cubicBezTo>
                    <a:pt x="712417" y="32760"/>
                    <a:pt x="708497" y="33544"/>
                    <a:pt x="699089" y="34329"/>
                  </a:cubicBezTo>
                  <a:lnTo>
                    <a:pt x="693601" y="35113"/>
                  </a:lnTo>
                  <a:lnTo>
                    <a:pt x="692817" y="35113"/>
                  </a:lnTo>
                  <a:cubicBezTo>
                    <a:pt x="686545" y="35897"/>
                    <a:pt x="681057" y="36680"/>
                    <a:pt x="675569" y="38248"/>
                  </a:cubicBezTo>
                  <a:cubicBezTo>
                    <a:pt x="670865" y="39033"/>
                    <a:pt x="666161" y="40600"/>
                    <a:pt x="662241" y="42168"/>
                  </a:cubicBezTo>
                  <a:cubicBezTo>
                    <a:pt x="657537" y="43736"/>
                    <a:pt x="654401" y="45304"/>
                    <a:pt x="654401" y="45304"/>
                  </a:cubicBezTo>
                  <a:cubicBezTo>
                    <a:pt x="654401" y="50008"/>
                    <a:pt x="655969" y="58632"/>
                    <a:pt x="653617" y="68824"/>
                  </a:cubicBezTo>
                  <a:cubicBezTo>
                    <a:pt x="653617" y="71176"/>
                    <a:pt x="652834" y="72744"/>
                    <a:pt x="652049" y="74312"/>
                  </a:cubicBezTo>
                  <a:cubicBezTo>
                    <a:pt x="648914" y="83720"/>
                    <a:pt x="641074" y="89992"/>
                    <a:pt x="627746" y="89992"/>
                  </a:cubicBezTo>
                  <a:cubicBezTo>
                    <a:pt x="616770" y="89992"/>
                    <a:pt x="611282" y="86072"/>
                    <a:pt x="606578" y="83720"/>
                  </a:cubicBezTo>
                  <a:cubicBezTo>
                    <a:pt x="605010" y="82936"/>
                    <a:pt x="605010" y="82152"/>
                    <a:pt x="597170" y="93912"/>
                  </a:cubicBezTo>
                  <a:lnTo>
                    <a:pt x="596386" y="95480"/>
                  </a:lnTo>
                  <a:cubicBezTo>
                    <a:pt x="590898" y="103320"/>
                    <a:pt x="586978" y="111159"/>
                    <a:pt x="583842" y="117432"/>
                  </a:cubicBezTo>
                  <a:cubicBezTo>
                    <a:pt x="572867" y="137031"/>
                    <a:pt x="568162" y="147223"/>
                    <a:pt x="549347" y="138599"/>
                  </a:cubicBezTo>
                  <a:cubicBezTo>
                    <a:pt x="544643" y="136247"/>
                    <a:pt x="540723" y="137031"/>
                    <a:pt x="536019" y="137031"/>
                  </a:cubicBezTo>
                  <a:cubicBezTo>
                    <a:pt x="524259" y="137815"/>
                    <a:pt x="513283" y="138599"/>
                    <a:pt x="499956" y="122136"/>
                  </a:cubicBezTo>
                  <a:lnTo>
                    <a:pt x="499956" y="122136"/>
                  </a:lnTo>
                  <a:lnTo>
                    <a:pt x="499171" y="122136"/>
                  </a:lnTo>
                  <a:cubicBezTo>
                    <a:pt x="496819" y="119783"/>
                    <a:pt x="494468" y="117432"/>
                    <a:pt x="491331" y="115079"/>
                  </a:cubicBezTo>
                  <a:cubicBezTo>
                    <a:pt x="488196" y="112728"/>
                    <a:pt x="484276" y="110376"/>
                    <a:pt x="479572" y="108024"/>
                  </a:cubicBezTo>
                  <a:cubicBezTo>
                    <a:pt x="457620" y="96264"/>
                    <a:pt x="430180" y="88424"/>
                    <a:pt x="422340" y="90776"/>
                  </a:cubicBezTo>
                  <a:cubicBezTo>
                    <a:pt x="419989" y="91560"/>
                    <a:pt x="418420" y="93128"/>
                    <a:pt x="417637" y="93912"/>
                  </a:cubicBezTo>
                  <a:cubicBezTo>
                    <a:pt x="412149" y="99400"/>
                    <a:pt x="405877" y="105672"/>
                    <a:pt x="372165" y="108024"/>
                  </a:cubicBezTo>
                  <a:cubicBezTo>
                    <a:pt x="336101" y="110376"/>
                    <a:pt x="331397" y="102536"/>
                    <a:pt x="327478" y="93912"/>
                  </a:cubicBezTo>
                  <a:cubicBezTo>
                    <a:pt x="326693" y="92344"/>
                    <a:pt x="325910" y="90776"/>
                    <a:pt x="324342" y="89992"/>
                  </a:cubicBezTo>
                  <a:cubicBezTo>
                    <a:pt x="314934" y="86072"/>
                    <a:pt x="285926" y="86072"/>
                    <a:pt x="274950" y="86072"/>
                  </a:cubicBezTo>
                  <a:cubicBezTo>
                    <a:pt x="273382" y="89992"/>
                    <a:pt x="273382" y="92344"/>
                    <a:pt x="273382" y="93128"/>
                  </a:cubicBezTo>
                  <a:cubicBezTo>
                    <a:pt x="274166" y="93912"/>
                    <a:pt x="276518" y="94696"/>
                    <a:pt x="278086" y="94696"/>
                  </a:cubicBezTo>
                  <a:cubicBezTo>
                    <a:pt x="286710" y="95480"/>
                    <a:pt x="293766" y="95480"/>
                    <a:pt x="293766" y="108808"/>
                  </a:cubicBezTo>
                  <a:cubicBezTo>
                    <a:pt x="293766" y="110376"/>
                    <a:pt x="293766" y="111944"/>
                    <a:pt x="293766" y="112728"/>
                  </a:cubicBezTo>
                  <a:cubicBezTo>
                    <a:pt x="296118" y="120567"/>
                    <a:pt x="296902" y="125271"/>
                    <a:pt x="281222" y="140951"/>
                  </a:cubicBezTo>
                  <a:cubicBezTo>
                    <a:pt x="275734" y="146439"/>
                    <a:pt x="261622" y="166823"/>
                    <a:pt x="245943" y="191911"/>
                  </a:cubicBezTo>
                  <a:cubicBezTo>
                    <a:pt x="214583" y="238166"/>
                    <a:pt x="174599" y="299317"/>
                    <a:pt x="155784" y="308725"/>
                  </a:cubicBezTo>
                  <a:lnTo>
                    <a:pt x="155784" y="308725"/>
                  </a:lnTo>
                  <a:cubicBezTo>
                    <a:pt x="148728" y="312645"/>
                    <a:pt x="143240" y="314997"/>
                    <a:pt x="135400" y="318917"/>
                  </a:cubicBezTo>
                  <a:cubicBezTo>
                    <a:pt x="98553" y="336949"/>
                    <a:pt x="34265" y="368308"/>
                    <a:pt x="25641" y="377716"/>
                  </a:cubicBezTo>
                  <a:cubicBezTo>
                    <a:pt x="20937" y="382420"/>
                    <a:pt x="17801" y="384772"/>
                    <a:pt x="13881" y="387124"/>
                  </a:cubicBezTo>
                  <a:cubicBezTo>
                    <a:pt x="9962" y="389476"/>
                    <a:pt x="7610" y="391828"/>
                    <a:pt x="6826" y="408292"/>
                  </a:cubicBezTo>
                  <a:lnTo>
                    <a:pt x="6826" y="409860"/>
                  </a:lnTo>
                  <a:cubicBezTo>
                    <a:pt x="6042" y="438868"/>
                    <a:pt x="11530" y="496883"/>
                    <a:pt x="13097" y="514914"/>
                  </a:cubicBezTo>
                  <a:lnTo>
                    <a:pt x="13097" y="516483"/>
                  </a:lnTo>
                  <a:cubicBezTo>
                    <a:pt x="13881" y="525106"/>
                    <a:pt x="14665" y="534514"/>
                    <a:pt x="15450" y="544706"/>
                  </a:cubicBezTo>
                  <a:lnTo>
                    <a:pt x="15450" y="545490"/>
                  </a:lnTo>
                  <a:cubicBezTo>
                    <a:pt x="16234" y="556466"/>
                    <a:pt x="16234" y="569010"/>
                    <a:pt x="15450" y="586258"/>
                  </a:cubicBezTo>
                  <a:lnTo>
                    <a:pt x="15450" y="587042"/>
                  </a:lnTo>
                  <a:lnTo>
                    <a:pt x="15450" y="588610"/>
                  </a:lnTo>
                  <a:cubicBezTo>
                    <a:pt x="14665" y="601937"/>
                    <a:pt x="10746" y="619969"/>
                    <a:pt x="7610" y="638001"/>
                  </a:cubicBezTo>
                  <a:cubicBezTo>
                    <a:pt x="2906" y="663873"/>
                    <a:pt x="-2582" y="689744"/>
                    <a:pt x="1338" y="696016"/>
                  </a:cubicBezTo>
                  <a:cubicBezTo>
                    <a:pt x="8394" y="708560"/>
                    <a:pt x="84441" y="725024"/>
                    <a:pt x="84441" y="725024"/>
                  </a:cubicBezTo>
                  <a:lnTo>
                    <a:pt x="90713" y="726592"/>
                  </a:lnTo>
                  <a:lnTo>
                    <a:pt x="91496" y="732864"/>
                  </a:lnTo>
                  <a:cubicBezTo>
                    <a:pt x="91496" y="732864"/>
                    <a:pt x="96200" y="799503"/>
                    <a:pt x="118152" y="827727"/>
                  </a:cubicBezTo>
                  <a:cubicBezTo>
                    <a:pt x="142456" y="858302"/>
                    <a:pt x="173032" y="914749"/>
                    <a:pt x="173032" y="915534"/>
                  </a:cubicBezTo>
                  <a:lnTo>
                    <a:pt x="173815" y="917101"/>
                  </a:lnTo>
                  <a:lnTo>
                    <a:pt x="173815" y="919454"/>
                  </a:lnTo>
                  <a:lnTo>
                    <a:pt x="174599" y="964141"/>
                  </a:lnTo>
                  <a:cubicBezTo>
                    <a:pt x="182439" y="960221"/>
                    <a:pt x="188711" y="954733"/>
                    <a:pt x="192631" y="956301"/>
                  </a:cubicBezTo>
                  <a:cubicBezTo>
                    <a:pt x="197335" y="957085"/>
                    <a:pt x="259271" y="991580"/>
                    <a:pt x="274950" y="993933"/>
                  </a:cubicBezTo>
                  <a:cubicBezTo>
                    <a:pt x="290630" y="995500"/>
                    <a:pt x="323558" y="947677"/>
                    <a:pt x="326693" y="944541"/>
                  </a:cubicBezTo>
                  <a:cubicBezTo>
                    <a:pt x="330613" y="941405"/>
                    <a:pt x="339237" y="945325"/>
                    <a:pt x="342373" y="949245"/>
                  </a:cubicBezTo>
                  <a:cubicBezTo>
                    <a:pt x="346293" y="953165"/>
                    <a:pt x="363541" y="1011964"/>
                    <a:pt x="365893" y="1019020"/>
                  </a:cubicBezTo>
                  <a:cubicBezTo>
                    <a:pt x="369029" y="1025292"/>
                    <a:pt x="415284" y="1042540"/>
                    <a:pt x="417637" y="1044108"/>
                  </a:cubicBezTo>
                  <a:cubicBezTo>
                    <a:pt x="419989" y="1046460"/>
                    <a:pt x="445860" y="1056652"/>
                    <a:pt x="446644" y="1058220"/>
                  </a:cubicBezTo>
                  <a:cubicBezTo>
                    <a:pt x="447428" y="1059788"/>
                    <a:pt x="458404" y="1088012"/>
                    <a:pt x="459972" y="1092715"/>
                  </a:cubicBezTo>
                  <a:cubicBezTo>
                    <a:pt x="462324" y="1097419"/>
                    <a:pt x="526611" y="1120155"/>
                    <a:pt x="526611" y="1120155"/>
                  </a:cubicBezTo>
                  <a:lnTo>
                    <a:pt x="539939" y="1135051"/>
                  </a:lnTo>
                  <a:lnTo>
                    <a:pt x="553267" y="1175818"/>
                  </a:lnTo>
                  <a:lnTo>
                    <a:pt x="564242" y="1186010"/>
                  </a:lnTo>
                  <a:lnTo>
                    <a:pt x="621474" y="1187578"/>
                  </a:lnTo>
                  <a:cubicBezTo>
                    <a:pt x="621474" y="1187578"/>
                    <a:pt x="652049" y="1222074"/>
                    <a:pt x="656754" y="1226777"/>
                  </a:cubicBezTo>
                  <a:cubicBezTo>
                    <a:pt x="661457" y="1231482"/>
                    <a:pt x="682625" y="1288713"/>
                    <a:pt x="682625" y="1288713"/>
                  </a:cubicBezTo>
                  <a:lnTo>
                    <a:pt x="690465" y="1296553"/>
                  </a:lnTo>
                  <a:cubicBezTo>
                    <a:pt x="736720" y="1294985"/>
                    <a:pt x="851183" y="1291065"/>
                    <a:pt x="853535" y="1287929"/>
                  </a:cubicBezTo>
                  <a:cubicBezTo>
                    <a:pt x="853535" y="1280089"/>
                    <a:pt x="855103" y="1265193"/>
                    <a:pt x="858239" y="1244810"/>
                  </a:cubicBezTo>
                </a:path>
              </a:pathLst>
            </a:custGeom>
            <a:grpFill/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="" xmlns:a16="http://schemas.microsoft.com/office/drawing/2014/main" id="{E2DDF855-5BFE-4AB4-8050-A34603CD6621}"/>
                </a:ext>
              </a:extLst>
            </p:cNvPr>
            <p:cNvSpPr/>
            <p:nvPr/>
          </p:nvSpPr>
          <p:spPr>
            <a:xfrm>
              <a:off x="4766295" y="2835702"/>
              <a:ext cx="2579328" cy="3363318"/>
            </a:xfrm>
            <a:custGeom>
              <a:avLst/>
              <a:gdLst>
                <a:gd name="connsiteX0" fmla="*/ 2585600 w 2579327"/>
                <a:gd name="connsiteY0" fmla="*/ 2654591 h 3363317"/>
                <a:gd name="connsiteX1" fmla="*/ 2541696 w 2579327"/>
                <a:gd name="connsiteY1" fmla="*/ 2633423 h 3363317"/>
                <a:gd name="connsiteX2" fmla="*/ 2500929 w 2579327"/>
                <a:gd name="connsiteY2" fmla="*/ 2614607 h 3363317"/>
                <a:gd name="connsiteX3" fmla="*/ 2500929 w 2579327"/>
                <a:gd name="connsiteY3" fmla="*/ 2614607 h 3363317"/>
                <a:gd name="connsiteX4" fmla="*/ 2456241 w 2579327"/>
                <a:gd name="connsiteY4" fmla="*/ 2588736 h 3363317"/>
                <a:gd name="connsiteX5" fmla="*/ 2443697 w 2579327"/>
                <a:gd name="connsiteY5" fmla="*/ 2567568 h 3363317"/>
                <a:gd name="connsiteX6" fmla="*/ 2409986 w 2579327"/>
                <a:gd name="connsiteY6" fmla="*/ 2524448 h 3363317"/>
                <a:gd name="connsiteX7" fmla="*/ 2377058 w 2579327"/>
                <a:gd name="connsiteY7" fmla="*/ 2507201 h 3363317"/>
                <a:gd name="connsiteX8" fmla="*/ 2320611 w 2579327"/>
                <a:gd name="connsiteY8" fmla="*/ 2470353 h 3363317"/>
                <a:gd name="connsiteX9" fmla="*/ 2289251 w 2579327"/>
                <a:gd name="connsiteY9" fmla="*/ 2446049 h 3363317"/>
                <a:gd name="connsiteX10" fmla="*/ 2256324 w 2579327"/>
                <a:gd name="connsiteY10" fmla="*/ 2441346 h 3363317"/>
                <a:gd name="connsiteX11" fmla="*/ 2226532 w 2579327"/>
                <a:gd name="connsiteY11" fmla="*/ 2440561 h 3363317"/>
                <a:gd name="connsiteX12" fmla="*/ 2199092 w 2579327"/>
                <a:gd name="connsiteY12" fmla="*/ 2435074 h 3363317"/>
                <a:gd name="connsiteX13" fmla="*/ 2163029 w 2579327"/>
                <a:gd name="connsiteY13" fmla="*/ 2379410 h 3363317"/>
                <a:gd name="connsiteX14" fmla="*/ 2142645 w 2579327"/>
                <a:gd name="connsiteY14" fmla="*/ 2336291 h 3363317"/>
                <a:gd name="connsiteX15" fmla="*/ 2108934 w 2579327"/>
                <a:gd name="connsiteY15" fmla="*/ 2311987 h 3363317"/>
                <a:gd name="connsiteX16" fmla="*/ 2043078 w 2579327"/>
                <a:gd name="connsiteY16" fmla="*/ 2248484 h 3363317"/>
                <a:gd name="connsiteX17" fmla="*/ 2043078 w 2579327"/>
                <a:gd name="connsiteY17" fmla="*/ 2247700 h 3363317"/>
                <a:gd name="connsiteX18" fmla="*/ 2049350 w 2579327"/>
                <a:gd name="connsiteY18" fmla="*/ 2213989 h 3363317"/>
                <a:gd name="connsiteX19" fmla="*/ 2064246 w 2579327"/>
                <a:gd name="connsiteY19" fmla="*/ 2183413 h 3363317"/>
                <a:gd name="connsiteX20" fmla="*/ 2064246 w 2579327"/>
                <a:gd name="connsiteY20" fmla="*/ 2143429 h 3363317"/>
                <a:gd name="connsiteX21" fmla="*/ 2060326 w 2579327"/>
                <a:gd name="connsiteY21" fmla="*/ 2112070 h 3363317"/>
                <a:gd name="connsiteX22" fmla="*/ 2039943 w 2579327"/>
                <a:gd name="connsiteY22" fmla="*/ 2112854 h 3363317"/>
                <a:gd name="connsiteX23" fmla="*/ 2028183 w 2579327"/>
                <a:gd name="connsiteY23" fmla="*/ 2116774 h 3363317"/>
                <a:gd name="connsiteX24" fmla="*/ 2028183 w 2579327"/>
                <a:gd name="connsiteY24" fmla="*/ 2105014 h 3363317"/>
                <a:gd name="connsiteX25" fmla="*/ 2028183 w 2579327"/>
                <a:gd name="connsiteY25" fmla="*/ 2007799 h 3363317"/>
                <a:gd name="connsiteX26" fmla="*/ 2006231 w 2579327"/>
                <a:gd name="connsiteY26" fmla="*/ 1985847 h 3363317"/>
                <a:gd name="connsiteX27" fmla="*/ 2003879 w 2579327"/>
                <a:gd name="connsiteY27" fmla="*/ 1984279 h 3363317"/>
                <a:gd name="connsiteX28" fmla="*/ 1989767 w 2579327"/>
                <a:gd name="connsiteY28" fmla="*/ 1948216 h 3363317"/>
                <a:gd name="connsiteX29" fmla="*/ 1989767 w 2579327"/>
                <a:gd name="connsiteY29" fmla="*/ 1932536 h 3363317"/>
                <a:gd name="connsiteX30" fmla="*/ 1979575 w 2579327"/>
                <a:gd name="connsiteY30" fmla="*/ 1924696 h 3363317"/>
                <a:gd name="connsiteX31" fmla="*/ 1967815 w 2579327"/>
                <a:gd name="connsiteY31" fmla="*/ 1924696 h 3363317"/>
                <a:gd name="connsiteX32" fmla="*/ 1912936 w 2579327"/>
                <a:gd name="connsiteY32" fmla="*/ 1923128 h 3363317"/>
                <a:gd name="connsiteX33" fmla="*/ 1869033 w 2579327"/>
                <a:gd name="connsiteY33" fmla="*/ 1902744 h 3363317"/>
                <a:gd name="connsiteX34" fmla="*/ 1869817 w 2579327"/>
                <a:gd name="connsiteY34" fmla="*/ 1887064 h 3363317"/>
                <a:gd name="connsiteX35" fmla="*/ 1875305 w 2579327"/>
                <a:gd name="connsiteY35" fmla="*/ 1800826 h 3363317"/>
                <a:gd name="connsiteX36" fmla="*/ 1875305 w 2579327"/>
                <a:gd name="connsiteY36" fmla="*/ 1800826 h 3363317"/>
                <a:gd name="connsiteX37" fmla="*/ 1876088 w 2579327"/>
                <a:gd name="connsiteY37" fmla="*/ 1799257 h 3363317"/>
                <a:gd name="connsiteX38" fmla="*/ 1876088 w 2579327"/>
                <a:gd name="connsiteY38" fmla="*/ 1798474 h 3363317"/>
                <a:gd name="connsiteX39" fmla="*/ 1892552 w 2579327"/>
                <a:gd name="connsiteY39" fmla="*/ 1773386 h 3363317"/>
                <a:gd name="connsiteX40" fmla="*/ 1896472 w 2579327"/>
                <a:gd name="connsiteY40" fmla="*/ 1770250 h 3363317"/>
                <a:gd name="connsiteX41" fmla="*/ 1918424 w 2579327"/>
                <a:gd name="connsiteY41" fmla="*/ 1766330 h 3363317"/>
                <a:gd name="connsiteX42" fmla="*/ 1947432 w 2579327"/>
                <a:gd name="connsiteY42" fmla="*/ 1769466 h 3363317"/>
                <a:gd name="connsiteX43" fmla="*/ 1967032 w 2579327"/>
                <a:gd name="connsiteY43" fmla="*/ 1764762 h 3363317"/>
                <a:gd name="connsiteX44" fmla="*/ 1996039 w 2579327"/>
                <a:gd name="connsiteY44" fmla="*/ 1752218 h 3363317"/>
                <a:gd name="connsiteX45" fmla="*/ 2028966 w 2579327"/>
                <a:gd name="connsiteY45" fmla="*/ 1749082 h 3363317"/>
                <a:gd name="connsiteX46" fmla="*/ 2053270 w 2579327"/>
                <a:gd name="connsiteY46" fmla="*/ 1745162 h 3363317"/>
                <a:gd name="connsiteX47" fmla="*/ 2076790 w 2579327"/>
                <a:gd name="connsiteY47" fmla="*/ 1701259 h 3363317"/>
                <a:gd name="connsiteX48" fmla="*/ 2080710 w 2579327"/>
                <a:gd name="connsiteY48" fmla="*/ 1691851 h 3363317"/>
                <a:gd name="connsiteX49" fmla="*/ 2083846 w 2579327"/>
                <a:gd name="connsiteY49" fmla="*/ 1684795 h 3363317"/>
                <a:gd name="connsiteX50" fmla="*/ 2104230 w 2579327"/>
                <a:gd name="connsiteY50" fmla="*/ 1673819 h 3363317"/>
                <a:gd name="connsiteX51" fmla="*/ 2112070 w 2579327"/>
                <a:gd name="connsiteY51" fmla="*/ 1671467 h 3363317"/>
                <a:gd name="connsiteX52" fmla="*/ 2115205 w 2579327"/>
                <a:gd name="connsiteY52" fmla="*/ 1645596 h 3363317"/>
                <a:gd name="connsiteX53" fmla="*/ 2116774 w 2579327"/>
                <a:gd name="connsiteY53" fmla="*/ 1619724 h 3363317"/>
                <a:gd name="connsiteX54" fmla="*/ 2116774 w 2579327"/>
                <a:gd name="connsiteY54" fmla="*/ 1620508 h 3363317"/>
                <a:gd name="connsiteX55" fmla="*/ 2113637 w 2579327"/>
                <a:gd name="connsiteY55" fmla="*/ 1608748 h 3363317"/>
                <a:gd name="connsiteX56" fmla="*/ 2101878 w 2579327"/>
                <a:gd name="connsiteY56" fmla="*/ 1595420 h 3363317"/>
                <a:gd name="connsiteX57" fmla="*/ 2079142 w 2579327"/>
                <a:gd name="connsiteY57" fmla="*/ 1571116 h 3363317"/>
                <a:gd name="connsiteX58" fmla="*/ 2057974 w 2579327"/>
                <a:gd name="connsiteY58" fmla="*/ 1546029 h 3363317"/>
                <a:gd name="connsiteX59" fmla="*/ 2053270 w 2579327"/>
                <a:gd name="connsiteY59" fmla="*/ 1520941 h 3363317"/>
                <a:gd name="connsiteX60" fmla="*/ 2051702 w 2579327"/>
                <a:gd name="connsiteY60" fmla="*/ 1524077 h 3363317"/>
                <a:gd name="connsiteX61" fmla="*/ 2008583 w 2579327"/>
                <a:gd name="connsiteY61" fmla="*/ 1527213 h 3363317"/>
                <a:gd name="connsiteX62" fmla="*/ 1999175 w 2579327"/>
                <a:gd name="connsiteY62" fmla="*/ 1523293 h 3363317"/>
                <a:gd name="connsiteX63" fmla="*/ 1999175 w 2579327"/>
                <a:gd name="connsiteY63" fmla="*/ 1523293 h 3363317"/>
                <a:gd name="connsiteX64" fmla="*/ 1972519 w 2579327"/>
                <a:gd name="connsiteY64" fmla="*/ 1508397 h 3363317"/>
                <a:gd name="connsiteX65" fmla="*/ 1965463 w 2579327"/>
                <a:gd name="connsiteY65" fmla="*/ 1439406 h 3363317"/>
                <a:gd name="connsiteX66" fmla="*/ 1963112 w 2579327"/>
                <a:gd name="connsiteY66" fmla="*/ 1424510 h 3363317"/>
                <a:gd name="connsiteX67" fmla="*/ 1961543 w 2579327"/>
                <a:gd name="connsiteY67" fmla="*/ 1413534 h 3363317"/>
                <a:gd name="connsiteX68" fmla="*/ 1961543 w 2579327"/>
                <a:gd name="connsiteY68" fmla="*/ 1413534 h 3363317"/>
                <a:gd name="connsiteX69" fmla="*/ 1956839 w 2579327"/>
                <a:gd name="connsiteY69" fmla="*/ 1397855 h 3363317"/>
                <a:gd name="connsiteX70" fmla="*/ 1946647 w 2579327"/>
                <a:gd name="connsiteY70" fmla="*/ 1386095 h 3363317"/>
                <a:gd name="connsiteX71" fmla="*/ 1936456 w 2579327"/>
                <a:gd name="connsiteY71" fmla="*/ 1382175 h 3363317"/>
                <a:gd name="connsiteX72" fmla="*/ 1919208 w 2579327"/>
                <a:gd name="connsiteY72" fmla="*/ 1375903 h 3363317"/>
                <a:gd name="connsiteX73" fmla="*/ 1913720 w 2579327"/>
                <a:gd name="connsiteY73" fmla="*/ 1369631 h 3363317"/>
                <a:gd name="connsiteX74" fmla="*/ 1912152 w 2579327"/>
                <a:gd name="connsiteY74" fmla="*/ 1358655 h 3363317"/>
                <a:gd name="connsiteX75" fmla="*/ 1916072 w 2579327"/>
                <a:gd name="connsiteY75" fmla="*/ 1350815 h 3363317"/>
                <a:gd name="connsiteX76" fmla="*/ 1930968 w 2579327"/>
                <a:gd name="connsiteY76" fmla="*/ 1339055 h 3363317"/>
                <a:gd name="connsiteX77" fmla="*/ 1946647 w 2579327"/>
                <a:gd name="connsiteY77" fmla="*/ 1314752 h 3363317"/>
                <a:gd name="connsiteX78" fmla="*/ 1948216 w 2579327"/>
                <a:gd name="connsiteY78" fmla="*/ 1310048 h 3363317"/>
                <a:gd name="connsiteX79" fmla="*/ 1948999 w 2579327"/>
                <a:gd name="connsiteY79" fmla="*/ 1308480 h 3363317"/>
                <a:gd name="connsiteX80" fmla="*/ 1947432 w 2579327"/>
                <a:gd name="connsiteY80" fmla="*/ 1299072 h 3363317"/>
                <a:gd name="connsiteX81" fmla="*/ 1941159 w 2579327"/>
                <a:gd name="connsiteY81" fmla="*/ 1250464 h 3363317"/>
                <a:gd name="connsiteX82" fmla="*/ 1940376 w 2579327"/>
                <a:gd name="connsiteY82" fmla="*/ 1250464 h 3363317"/>
                <a:gd name="connsiteX83" fmla="*/ 1940376 w 2579327"/>
                <a:gd name="connsiteY83" fmla="*/ 1249681 h 3363317"/>
                <a:gd name="connsiteX84" fmla="*/ 1957624 w 2579327"/>
                <a:gd name="connsiteY84" fmla="*/ 1222241 h 3363317"/>
                <a:gd name="connsiteX85" fmla="*/ 1959192 w 2579327"/>
                <a:gd name="connsiteY85" fmla="*/ 982340 h 3363317"/>
                <a:gd name="connsiteX86" fmla="*/ 1959192 w 2579327"/>
                <a:gd name="connsiteY86" fmla="*/ 974500 h 3363317"/>
                <a:gd name="connsiteX87" fmla="*/ 1967032 w 2579327"/>
                <a:gd name="connsiteY87" fmla="*/ 973716 h 3363317"/>
                <a:gd name="connsiteX88" fmla="*/ 2348834 w 2579327"/>
                <a:gd name="connsiteY88" fmla="*/ 965092 h 3363317"/>
                <a:gd name="connsiteX89" fmla="*/ 2355891 w 2579327"/>
                <a:gd name="connsiteY89" fmla="*/ 878853 h 3363317"/>
                <a:gd name="connsiteX90" fmla="*/ 2356674 w 2579327"/>
                <a:gd name="connsiteY90" fmla="*/ 871013 h 3363317"/>
                <a:gd name="connsiteX91" fmla="*/ 2364514 w 2579327"/>
                <a:gd name="connsiteY91" fmla="*/ 871013 h 3363317"/>
                <a:gd name="connsiteX92" fmla="*/ 2517392 w 2579327"/>
                <a:gd name="connsiteY92" fmla="*/ 869445 h 3363317"/>
                <a:gd name="connsiteX93" fmla="*/ 2522880 w 2579327"/>
                <a:gd name="connsiteY93" fmla="*/ 305756 h 3363317"/>
                <a:gd name="connsiteX94" fmla="*/ 2493873 w 2579327"/>
                <a:gd name="connsiteY94" fmla="*/ 326924 h 3363317"/>
                <a:gd name="connsiteX95" fmla="*/ 2473489 w 2579327"/>
                <a:gd name="connsiteY95" fmla="*/ 327708 h 3363317"/>
                <a:gd name="connsiteX96" fmla="*/ 2443697 w 2579327"/>
                <a:gd name="connsiteY96" fmla="*/ 284588 h 3363317"/>
                <a:gd name="connsiteX97" fmla="*/ 2395874 w 2579327"/>
                <a:gd name="connsiteY97" fmla="*/ 257149 h 3363317"/>
                <a:gd name="connsiteX98" fmla="*/ 2333155 w 2579327"/>
                <a:gd name="connsiteY98" fmla="*/ 225005 h 3363317"/>
                <a:gd name="connsiteX99" fmla="*/ 2283763 w 2579327"/>
                <a:gd name="connsiteY99" fmla="*/ 214813 h 3363317"/>
                <a:gd name="connsiteX100" fmla="*/ 2255540 w 2579327"/>
                <a:gd name="connsiteY100" fmla="*/ 228141 h 3363317"/>
                <a:gd name="connsiteX101" fmla="*/ 2219476 w 2579327"/>
                <a:gd name="connsiteY101" fmla="*/ 234413 h 3363317"/>
                <a:gd name="connsiteX102" fmla="*/ 2183413 w 2579327"/>
                <a:gd name="connsiteY102" fmla="*/ 229709 h 3363317"/>
                <a:gd name="connsiteX103" fmla="*/ 2146565 w 2579327"/>
                <a:gd name="connsiteY103" fmla="*/ 224221 h 3363317"/>
                <a:gd name="connsiteX104" fmla="*/ 2118342 w 2579327"/>
                <a:gd name="connsiteY104" fmla="*/ 252445 h 3363317"/>
                <a:gd name="connsiteX105" fmla="*/ 2064246 w 2579327"/>
                <a:gd name="connsiteY105" fmla="*/ 249309 h 3363317"/>
                <a:gd name="connsiteX106" fmla="*/ 2014855 w 2579327"/>
                <a:gd name="connsiteY106" fmla="*/ 271261 h 3363317"/>
                <a:gd name="connsiteX107" fmla="*/ 1888633 w 2579327"/>
                <a:gd name="connsiteY107" fmla="*/ 276749 h 3363317"/>
                <a:gd name="connsiteX108" fmla="*/ 1800826 w 2579327"/>
                <a:gd name="connsiteY108" fmla="*/ 177966 h 3363317"/>
                <a:gd name="connsiteX109" fmla="*/ 1596204 w 2579327"/>
                <a:gd name="connsiteY109" fmla="*/ 166990 h 3363317"/>
                <a:gd name="connsiteX110" fmla="*/ 1555437 w 2579327"/>
                <a:gd name="connsiteY110" fmla="*/ 163854 h 3363317"/>
                <a:gd name="connsiteX111" fmla="*/ 1517805 w 2579327"/>
                <a:gd name="connsiteY111" fmla="*/ 143470 h 3363317"/>
                <a:gd name="connsiteX112" fmla="*/ 1483310 w 2579327"/>
                <a:gd name="connsiteY112" fmla="*/ 90943 h 3363317"/>
                <a:gd name="connsiteX113" fmla="*/ 1454302 w 2579327"/>
                <a:gd name="connsiteY113" fmla="*/ 50175 h 3363317"/>
                <a:gd name="connsiteX114" fmla="*/ 1419022 w 2579327"/>
                <a:gd name="connsiteY114" fmla="*/ 31360 h 3363317"/>
                <a:gd name="connsiteX115" fmla="*/ 1421374 w 2579327"/>
                <a:gd name="connsiteY115" fmla="*/ 10192 h 3363317"/>
                <a:gd name="connsiteX116" fmla="*/ 1382959 w 2579327"/>
                <a:gd name="connsiteY116" fmla="*/ 0 h 3363317"/>
                <a:gd name="connsiteX117" fmla="*/ 1342975 w 2579327"/>
                <a:gd name="connsiteY117" fmla="*/ 14112 h 3363317"/>
                <a:gd name="connsiteX118" fmla="*/ 1319455 w 2579327"/>
                <a:gd name="connsiteY118" fmla="*/ 58799 h 3363317"/>
                <a:gd name="connsiteX119" fmla="*/ 1255168 w 2579327"/>
                <a:gd name="connsiteY119" fmla="*/ 98783 h 3363317"/>
                <a:gd name="connsiteX120" fmla="*/ 1154817 w 2579327"/>
                <a:gd name="connsiteY120" fmla="*/ 84671 h 3363317"/>
                <a:gd name="connsiteX121" fmla="*/ 1099154 w 2579327"/>
                <a:gd name="connsiteY121" fmla="*/ 90943 h 3363317"/>
                <a:gd name="connsiteX122" fmla="*/ 1078770 w 2579327"/>
                <a:gd name="connsiteY122" fmla="*/ 111327 h 3363317"/>
                <a:gd name="connsiteX123" fmla="*/ 1022323 w 2579327"/>
                <a:gd name="connsiteY123" fmla="*/ 115247 h 3363317"/>
                <a:gd name="connsiteX124" fmla="*/ 936868 w 2579327"/>
                <a:gd name="connsiteY124" fmla="*/ 167774 h 3363317"/>
                <a:gd name="connsiteX125" fmla="*/ 932948 w 2579327"/>
                <a:gd name="connsiteY125" fmla="*/ 166206 h 3363317"/>
                <a:gd name="connsiteX126" fmla="*/ 903157 w 2579327"/>
                <a:gd name="connsiteY126" fmla="*/ 188942 h 3363317"/>
                <a:gd name="connsiteX127" fmla="*/ 881205 w 2579327"/>
                <a:gd name="connsiteY127" fmla="*/ 205405 h 3363317"/>
                <a:gd name="connsiteX128" fmla="*/ 862389 w 2579327"/>
                <a:gd name="connsiteY128" fmla="*/ 214813 h 3363317"/>
                <a:gd name="connsiteX129" fmla="*/ 836518 w 2579327"/>
                <a:gd name="connsiteY129" fmla="*/ 215597 h 3363317"/>
                <a:gd name="connsiteX130" fmla="*/ 765958 w 2579327"/>
                <a:gd name="connsiteY130" fmla="*/ 174830 h 3363317"/>
                <a:gd name="connsiteX131" fmla="*/ 748711 w 2579327"/>
                <a:gd name="connsiteY131" fmla="*/ 163070 h 3363317"/>
                <a:gd name="connsiteX132" fmla="*/ 744791 w 2579327"/>
                <a:gd name="connsiteY132" fmla="*/ 160718 h 3363317"/>
                <a:gd name="connsiteX133" fmla="*/ 738519 w 2579327"/>
                <a:gd name="connsiteY133" fmla="*/ 158366 h 3363317"/>
                <a:gd name="connsiteX134" fmla="*/ 735383 w 2579327"/>
                <a:gd name="connsiteY134" fmla="*/ 159934 h 3363317"/>
                <a:gd name="connsiteX135" fmla="*/ 723623 w 2579327"/>
                <a:gd name="connsiteY135" fmla="*/ 163854 h 3363317"/>
                <a:gd name="connsiteX136" fmla="*/ 689911 w 2579327"/>
                <a:gd name="connsiteY136" fmla="*/ 163854 h 3363317"/>
                <a:gd name="connsiteX137" fmla="*/ 671096 w 2579327"/>
                <a:gd name="connsiteY137" fmla="*/ 163070 h 3363317"/>
                <a:gd name="connsiteX138" fmla="*/ 660904 w 2579327"/>
                <a:gd name="connsiteY138" fmla="*/ 163854 h 3363317"/>
                <a:gd name="connsiteX139" fmla="*/ 642088 w 2579327"/>
                <a:gd name="connsiteY139" fmla="*/ 165422 h 3363317"/>
                <a:gd name="connsiteX140" fmla="*/ 620136 w 2579327"/>
                <a:gd name="connsiteY140" fmla="*/ 169342 h 3363317"/>
                <a:gd name="connsiteX141" fmla="*/ 603672 w 2579327"/>
                <a:gd name="connsiteY141" fmla="*/ 173262 h 3363317"/>
                <a:gd name="connsiteX142" fmla="*/ 603672 w 2579327"/>
                <a:gd name="connsiteY142" fmla="*/ 174046 h 3363317"/>
                <a:gd name="connsiteX143" fmla="*/ 403755 w 2579327"/>
                <a:gd name="connsiteY143" fmla="*/ 216381 h 3363317"/>
                <a:gd name="connsiteX144" fmla="*/ 372395 w 2579327"/>
                <a:gd name="connsiteY144" fmla="*/ 234413 h 3363317"/>
                <a:gd name="connsiteX145" fmla="*/ 322220 w 2579327"/>
                <a:gd name="connsiteY145" fmla="*/ 262637 h 3363317"/>
                <a:gd name="connsiteX146" fmla="*/ 322220 w 2579327"/>
                <a:gd name="connsiteY146" fmla="*/ 262637 h 3363317"/>
                <a:gd name="connsiteX147" fmla="*/ 262637 w 2579327"/>
                <a:gd name="connsiteY147" fmla="*/ 298700 h 3363317"/>
                <a:gd name="connsiteX148" fmla="*/ 197566 w 2579327"/>
                <a:gd name="connsiteY148" fmla="*/ 337900 h 3363317"/>
                <a:gd name="connsiteX149" fmla="*/ 197566 w 2579327"/>
                <a:gd name="connsiteY149" fmla="*/ 338684 h 3363317"/>
                <a:gd name="connsiteX150" fmla="*/ 56447 w 2579327"/>
                <a:gd name="connsiteY150" fmla="*/ 388859 h 3363317"/>
                <a:gd name="connsiteX151" fmla="*/ 5488 w 2579327"/>
                <a:gd name="connsiteY151" fmla="*/ 470394 h 3363317"/>
                <a:gd name="connsiteX152" fmla="*/ 3136 w 2579327"/>
                <a:gd name="connsiteY152" fmla="*/ 473530 h 3363317"/>
                <a:gd name="connsiteX153" fmla="*/ 0 w 2579327"/>
                <a:gd name="connsiteY153" fmla="*/ 475882 h 3363317"/>
                <a:gd name="connsiteX154" fmla="*/ 10976 w 2579327"/>
                <a:gd name="connsiteY154" fmla="*/ 519786 h 3363317"/>
                <a:gd name="connsiteX155" fmla="*/ 36064 w 2579327"/>
                <a:gd name="connsiteY155" fmla="*/ 541737 h 3363317"/>
                <a:gd name="connsiteX156" fmla="*/ 143470 w 2579327"/>
                <a:gd name="connsiteY156" fmla="*/ 644440 h 3363317"/>
                <a:gd name="connsiteX157" fmla="*/ 184238 w 2579327"/>
                <a:gd name="connsiteY157" fmla="*/ 716567 h 3363317"/>
                <a:gd name="connsiteX158" fmla="*/ 185022 w 2579327"/>
                <a:gd name="connsiteY158" fmla="*/ 718135 h 3363317"/>
                <a:gd name="connsiteX159" fmla="*/ 185022 w 2579327"/>
                <a:gd name="connsiteY159" fmla="*/ 719703 h 3363317"/>
                <a:gd name="connsiteX160" fmla="*/ 211677 w 2579327"/>
                <a:gd name="connsiteY160" fmla="*/ 860821 h 3363317"/>
                <a:gd name="connsiteX161" fmla="*/ 221085 w 2579327"/>
                <a:gd name="connsiteY161" fmla="*/ 898453 h 3363317"/>
                <a:gd name="connsiteX162" fmla="*/ 243821 w 2579327"/>
                <a:gd name="connsiteY162" fmla="*/ 933732 h 3363317"/>
                <a:gd name="connsiteX163" fmla="*/ 245389 w 2579327"/>
                <a:gd name="connsiteY163" fmla="*/ 934516 h 3363317"/>
                <a:gd name="connsiteX164" fmla="*/ 327708 w 2579327"/>
                <a:gd name="connsiteY164" fmla="*/ 946276 h 3363317"/>
                <a:gd name="connsiteX165" fmla="*/ 381019 w 2579327"/>
                <a:gd name="connsiteY165" fmla="*/ 952548 h 3363317"/>
                <a:gd name="connsiteX166" fmla="*/ 390427 w 2579327"/>
                <a:gd name="connsiteY166" fmla="*/ 955684 h 3363317"/>
                <a:gd name="connsiteX167" fmla="*/ 399051 w 2579327"/>
                <a:gd name="connsiteY167" fmla="*/ 959604 h 3363317"/>
                <a:gd name="connsiteX168" fmla="*/ 431195 w 2579327"/>
                <a:gd name="connsiteY168" fmla="*/ 983908 h 3363317"/>
                <a:gd name="connsiteX169" fmla="*/ 471178 w 2579327"/>
                <a:gd name="connsiteY169" fmla="*/ 1037219 h 3363317"/>
                <a:gd name="connsiteX170" fmla="*/ 473530 w 2579327"/>
                <a:gd name="connsiteY170" fmla="*/ 1039571 h 3363317"/>
                <a:gd name="connsiteX171" fmla="*/ 473530 w 2579327"/>
                <a:gd name="connsiteY171" fmla="*/ 1042707 h 3363317"/>
                <a:gd name="connsiteX172" fmla="*/ 478234 w 2579327"/>
                <a:gd name="connsiteY172" fmla="*/ 1074067 h 3363317"/>
                <a:gd name="connsiteX173" fmla="*/ 492346 w 2579327"/>
                <a:gd name="connsiteY173" fmla="*/ 1085826 h 3363317"/>
                <a:gd name="connsiteX174" fmla="*/ 504890 w 2579327"/>
                <a:gd name="connsiteY174" fmla="*/ 1094450 h 3363317"/>
                <a:gd name="connsiteX175" fmla="*/ 504890 w 2579327"/>
                <a:gd name="connsiteY175" fmla="*/ 1094450 h 3363317"/>
                <a:gd name="connsiteX176" fmla="*/ 510378 w 2579327"/>
                <a:gd name="connsiteY176" fmla="*/ 1099938 h 3363317"/>
                <a:gd name="connsiteX177" fmla="*/ 519002 w 2579327"/>
                <a:gd name="connsiteY177" fmla="*/ 1107778 h 3363317"/>
                <a:gd name="connsiteX178" fmla="*/ 561337 w 2579327"/>
                <a:gd name="connsiteY178" fmla="*/ 1161089 h 3363317"/>
                <a:gd name="connsiteX179" fmla="*/ 563689 w 2579327"/>
                <a:gd name="connsiteY179" fmla="*/ 1171281 h 3363317"/>
                <a:gd name="connsiteX180" fmla="*/ 567609 w 2579327"/>
                <a:gd name="connsiteY180" fmla="*/ 1184609 h 3363317"/>
                <a:gd name="connsiteX181" fmla="*/ 598968 w 2579327"/>
                <a:gd name="connsiteY181" fmla="*/ 1252032 h 3363317"/>
                <a:gd name="connsiteX182" fmla="*/ 598968 w 2579327"/>
                <a:gd name="connsiteY182" fmla="*/ 1252816 h 3363317"/>
                <a:gd name="connsiteX183" fmla="*/ 600537 w 2579327"/>
                <a:gd name="connsiteY183" fmla="*/ 1254384 h 3363317"/>
                <a:gd name="connsiteX184" fmla="*/ 609160 w 2579327"/>
                <a:gd name="connsiteY184" fmla="*/ 1265360 h 3363317"/>
                <a:gd name="connsiteX185" fmla="*/ 617784 w 2579327"/>
                <a:gd name="connsiteY185" fmla="*/ 1278688 h 3363317"/>
                <a:gd name="connsiteX186" fmla="*/ 646792 w 2579327"/>
                <a:gd name="connsiteY186" fmla="*/ 1338271 h 3363317"/>
                <a:gd name="connsiteX187" fmla="*/ 646792 w 2579327"/>
                <a:gd name="connsiteY187" fmla="*/ 1339055 h 3363317"/>
                <a:gd name="connsiteX188" fmla="*/ 654632 w 2579327"/>
                <a:gd name="connsiteY188" fmla="*/ 1352383 h 3363317"/>
                <a:gd name="connsiteX189" fmla="*/ 700887 w 2579327"/>
                <a:gd name="connsiteY189" fmla="*/ 1459790 h 3363317"/>
                <a:gd name="connsiteX190" fmla="*/ 682855 w 2579327"/>
                <a:gd name="connsiteY190" fmla="*/ 1482525 h 3363317"/>
                <a:gd name="connsiteX191" fmla="*/ 652280 w 2579327"/>
                <a:gd name="connsiteY191" fmla="*/ 1528781 h 3363317"/>
                <a:gd name="connsiteX192" fmla="*/ 676583 w 2579327"/>
                <a:gd name="connsiteY192" fmla="*/ 1557789 h 3363317"/>
                <a:gd name="connsiteX193" fmla="*/ 711863 w 2579327"/>
                <a:gd name="connsiteY193" fmla="*/ 1587580 h 3363317"/>
                <a:gd name="connsiteX194" fmla="*/ 722839 w 2579327"/>
                <a:gd name="connsiteY194" fmla="*/ 1619724 h 3363317"/>
                <a:gd name="connsiteX195" fmla="*/ 773798 w 2579327"/>
                <a:gd name="connsiteY195" fmla="*/ 1625212 h 3363317"/>
                <a:gd name="connsiteX196" fmla="*/ 785558 w 2579327"/>
                <a:gd name="connsiteY196" fmla="*/ 1636972 h 3363317"/>
                <a:gd name="connsiteX197" fmla="*/ 813782 w 2579327"/>
                <a:gd name="connsiteY197" fmla="*/ 1641676 h 3363317"/>
                <a:gd name="connsiteX198" fmla="*/ 848277 w 2579327"/>
                <a:gd name="connsiteY198" fmla="*/ 1633052 h 3363317"/>
                <a:gd name="connsiteX199" fmla="*/ 860037 w 2579327"/>
                <a:gd name="connsiteY199" fmla="*/ 1625996 h 3363317"/>
                <a:gd name="connsiteX200" fmla="*/ 930596 w 2579327"/>
                <a:gd name="connsiteY200" fmla="*/ 1644812 h 3363317"/>
                <a:gd name="connsiteX201" fmla="*/ 943924 w 2579327"/>
                <a:gd name="connsiteY201" fmla="*/ 1653435 h 3363317"/>
                <a:gd name="connsiteX202" fmla="*/ 954900 w 2579327"/>
                <a:gd name="connsiteY202" fmla="*/ 1663627 h 3363317"/>
                <a:gd name="connsiteX203" fmla="*/ 955684 w 2579327"/>
                <a:gd name="connsiteY203" fmla="*/ 1664411 h 3363317"/>
                <a:gd name="connsiteX204" fmla="*/ 977636 w 2579327"/>
                <a:gd name="connsiteY204" fmla="*/ 1673035 h 3363317"/>
                <a:gd name="connsiteX205" fmla="*/ 999587 w 2579327"/>
                <a:gd name="connsiteY205" fmla="*/ 1675387 h 3363317"/>
                <a:gd name="connsiteX206" fmla="*/ 1012131 w 2579327"/>
                <a:gd name="connsiteY206" fmla="*/ 1662059 h 3363317"/>
                <a:gd name="connsiteX207" fmla="*/ 1026243 w 2579327"/>
                <a:gd name="connsiteY207" fmla="*/ 1639324 h 3363317"/>
                <a:gd name="connsiteX208" fmla="*/ 1027027 w 2579327"/>
                <a:gd name="connsiteY208" fmla="*/ 1637756 h 3363317"/>
                <a:gd name="connsiteX209" fmla="*/ 1059955 w 2579327"/>
                <a:gd name="connsiteY209" fmla="*/ 1622860 h 3363317"/>
                <a:gd name="connsiteX210" fmla="*/ 1071715 w 2579327"/>
                <a:gd name="connsiteY210" fmla="*/ 1626780 h 3363317"/>
                <a:gd name="connsiteX211" fmla="*/ 1079555 w 2579327"/>
                <a:gd name="connsiteY211" fmla="*/ 1622076 h 3363317"/>
                <a:gd name="connsiteX212" fmla="*/ 1081123 w 2579327"/>
                <a:gd name="connsiteY212" fmla="*/ 1618940 h 3363317"/>
                <a:gd name="connsiteX213" fmla="*/ 1081123 w 2579327"/>
                <a:gd name="connsiteY213" fmla="*/ 1599340 h 3363317"/>
                <a:gd name="connsiteX214" fmla="*/ 1081123 w 2579327"/>
                <a:gd name="connsiteY214" fmla="*/ 1599340 h 3363317"/>
                <a:gd name="connsiteX215" fmla="*/ 1100722 w 2579327"/>
                <a:gd name="connsiteY215" fmla="*/ 1579740 h 3363317"/>
                <a:gd name="connsiteX216" fmla="*/ 1116402 w 2579327"/>
                <a:gd name="connsiteY216" fmla="*/ 1575820 h 3363317"/>
                <a:gd name="connsiteX217" fmla="*/ 1134434 w 2579327"/>
                <a:gd name="connsiteY217" fmla="*/ 1572684 h 3363317"/>
                <a:gd name="connsiteX218" fmla="*/ 1135218 w 2579327"/>
                <a:gd name="connsiteY218" fmla="*/ 1571900 h 3363317"/>
                <a:gd name="connsiteX219" fmla="*/ 1140706 w 2579327"/>
                <a:gd name="connsiteY219" fmla="*/ 1571116 h 3363317"/>
                <a:gd name="connsiteX220" fmla="*/ 1148546 w 2579327"/>
                <a:gd name="connsiteY220" fmla="*/ 1570332 h 3363317"/>
                <a:gd name="connsiteX221" fmla="*/ 1148546 w 2579327"/>
                <a:gd name="connsiteY221" fmla="*/ 1568764 h 3363317"/>
                <a:gd name="connsiteX222" fmla="*/ 1154034 w 2579327"/>
                <a:gd name="connsiteY222" fmla="*/ 1553869 h 3363317"/>
                <a:gd name="connsiteX223" fmla="*/ 1193233 w 2579327"/>
                <a:gd name="connsiteY223" fmla="*/ 1539757 h 3363317"/>
                <a:gd name="connsiteX224" fmla="*/ 1236353 w 2579327"/>
                <a:gd name="connsiteY224" fmla="*/ 1546029 h 3363317"/>
                <a:gd name="connsiteX225" fmla="*/ 1280256 w 2579327"/>
                <a:gd name="connsiteY225" fmla="*/ 1571116 h 3363317"/>
                <a:gd name="connsiteX226" fmla="*/ 1289664 w 2579327"/>
                <a:gd name="connsiteY226" fmla="*/ 1591500 h 3363317"/>
                <a:gd name="connsiteX227" fmla="*/ 1290448 w 2579327"/>
                <a:gd name="connsiteY227" fmla="*/ 1593068 h 3363317"/>
                <a:gd name="connsiteX228" fmla="*/ 1299072 w 2579327"/>
                <a:gd name="connsiteY228" fmla="*/ 1568764 h 3363317"/>
                <a:gd name="connsiteX229" fmla="*/ 1299072 w 2579327"/>
                <a:gd name="connsiteY229" fmla="*/ 1567980 h 3363317"/>
                <a:gd name="connsiteX230" fmla="*/ 1323375 w 2579327"/>
                <a:gd name="connsiteY230" fmla="*/ 1560924 h 3363317"/>
                <a:gd name="connsiteX231" fmla="*/ 1330431 w 2579327"/>
                <a:gd name="connsiteY231" fmla="*/ 1567980 h 3363317"/>
                <a:gd name="connsiteX232" fmla="*/ 1352383 w 2579327"/>
                <a:gd name="connsiteY232" fmla="*/ 1579740 h 3363317"/>
                <a:gd name="connsiteX233" fmla="*/ 1386095 w 2579327"/>
                <a:gd name="connsiteY233" fmla="*/ 1574252 h 3363317"/>
                <a:gd name="connsiteX234" fmla="*/ 1458222 w 2579327"/>
                <a:gd name="connsiteY234" fmla="*/ 1567980 h 3363317"/>
                <a:gd name="connsiteX235" fmla="*/ 1459790 w 2579327"/>
                <a:gd name="connsiteY235" fmla="*/ 1582092 h 3363317"/>
                <a:gd name="connsiteX236" fmla="*/ 1454302 w 2579327"/>
                <a:gd name="connsiteY236" fmla="*/ 1618940 h 3363317"/>
                <a:gd name="connsiteX237" fmla="*/ 1460574 w 2579327"/>
                <a:gd name="connsiteY237" fmla="*/ 1652651 h 3363317"/>
                <a:gd name="connsiteX238" fmla="*/ 1460574 w 2579327"/>
                <a:gd name="connsiteY238" fmla="*/ 1652651 h 3363317"/>
                <a:gd name="connsiteX239" fmla="*/ 1483310 w 2579327"/>
                <a:gd name="connsiteY239" fmla="*/ 1660491 h 3363317"/>
                <a:gd name="connsiteX240" fmla="*/ 1527997 w 2579327"/>
                <a:gd name="connsiteY240" fmla="*/ 1687147 h 3363317"/>
                <a:gd name="connsiteX241" fmla="*/ 1527997 w 2579327"/>
                <a:gd name="connsiteY241" fmla="*/ 1687931 h 3363317"/>
                <a:gd name="connsiteX242" fmla="*/ 1484093 w 2579327"/>
                <a:gd name="connsiteY242" fmla="*/ 1723211 h 3363317"/>
                <a:gd name="connsiteX243" fmla="*/ 1440974 w 2579327"/>
                <a:gd name="connsiteY243" fmla="*/ 1743594 h 3363317"/>
                <a:gd name="connsiteX244" fmla="*/ 1440974 w 2579327"/>
                <a:gd name="connsiteY244" fmla="*/ 1743594 h 3363317"/>
                <a:gd name="connsiteX245" fmla="*/ 1440190 w 2579327"/>
                <a:gd name="connsiteY245" fmla="*/ 1803177 h 3363317"/>
                <a:gd name="connsiteX246" fmla="*/ 1442542 w 2579327"/>
                <a:gd name="connsiteY246" fmla="*/ 1809449 h 3363317"/>
                <a:gd name="connsiteX247" fmla="*/ 1442542 w 2579327"/>
                <a:gd name="connsiteY247" fmla="*/ 1810234 h 3363317"/>
                <a:gd name="connsiteX248" fmla="*/ 1449598 w 2579327"/>
                <a:gd name="connsiteY248" fmla="*/ 1854921 h 3363317"/>
                <a:gd name="connsiteX249" fmla="*/ 1464494 w 2579327"/>
                <a:gd name="connsiteY249" fmla="*/ 1944296 h 3363317"/>
                <a:gd name="connsiteX250" fmla="*/ 1465278 w 2579327"/>
                <a:gd name="connsiteY250" fmla="*/ 1945080 h 3363317"/>
                <a:gd name="connsiteX251" fmla="*/ 1469198 w 2579327"/>
                <a:gd name="connsiteY251" fmla="*/ 1956055 h 3363317"/>
                <a:gd name="connsiteX252" fmla="*/ 1485661 w 2579327"/>
                <a:gd name="connsiteY252" fmla="*/ 1970167 h 3363317"/>
                <a:gd name="connsiteX253" fmla="*/ 1495069 w 2579327"/>
                <a:gd name="connsiteY253" fmla="*/ 2072870 h 3363317"/>
                <a:gd name="connsiteX254" fmla="*/ 1490365 w 2579327"/>
                <a:gd name="connsiteY254" fmla="*/ 2099526 h 3363317"/>
                <a:gd name="connsiteX255" fmla="*/ 1482525 w 2579327"/>
                <a:gd name="connsiteY255" fmla="*/ 2126182 h 3363317"/>
                <a:gd name="connsiteX256" fmla="*/ 1482525 w 2579327"/>
                <a:gd name="connsiteY256" fmla="*/ 2126966 h 3363317"/>
                <a:gd name="connsiteX257" fmla="*/ 1467630 w 2579327"/>
                <a:gd name="connsiteY257" fmla="*/ 2231236 h 3363317"/>
                <a:gd name="connsiteX258" fmla="*/ 1429998 w 2579327"/>
                <a:gd name="connsiteY258" fmla="*/ 2357459 h 3363317"/>
                <a:gd name="connsiteX259" fmla="*/ 1406479 w 2579327"/>
                <a:gd name="connsiteY259" fmla="*/ 2359027 h 3363317"/>
                <a:gd name="connsiteX260" fmla="*/ 1355519 w 2579327"/>
                <a:gd name="connsiteY260" fmla="*/ 2388818 h 3363317"/>
                <a:gd name="connsiteX261" fmla="*/ 1353951 w 2579327"/>
                <a:gd name="connsiteY261" fmla="*/ 2474273 h 3363317"/>
                <a:gd name="connsiteX262" fmla="*/ 1342191 w 2579327"/>
                <a:gd name="connsiteY262" fmla="*/ 2675758 h 3363317"/>
                <a:gd name="connsiteX263" fmla="*/ 1342191 w 2579327"/>
                <a:gd name="connsiteY263" fmla="*/ 2675758 h 3363317"/>
                <a:gd name="connsiteX264" fmla="*/ 1317104 w 2579327"/>
                <a:gd name="connsiteY264" fmla="*/ 2801981 h 3363317"/>
                <a:gd name="connsiteX265" fmla="*/ 1309264 w 2579327"/>
                <a:gd name="connsiteY265" fmla="*/ 2845101 h 3363317"/>
                <a:gd name="connsiteX266" fmla="*/ 1308480 w 2579327"/>
                <a:gd name="connsiteY266" fmla="*/ 2845101 h 3363317"/>
                <a:gd name="connsiteX267" fmla="*/ 1308480 w 2579327"/>
                <a:gd name="connsiteY267" fmla="*/ 2845884 h 3363317"/>
                <a:gd name="connsiteX268" fmla="*/ 1146194 w 2579327"/>
                <a:gd name="connsiteY268" fmla="*/ 2862349 h 3363317"/>
                <a:gd name="connsiteX269" fmla="*/ 1183825 w 2579327"/>
                <a:gd name="connsiteY269" fmla="*/ 2900764 h 3363317"/>
                <a:gd name="connsiteX270" fmla="*/ 1196369 w 2579327"/>
                <a:gd name="connsiteY270" fmla="*/ 2927420 h 3363317"/>
                <a:gd name="connsiteX271" fmla="*/ 1183825 w 2579327"/>
                <a:gd name="connsiteY271" fmla="*/ 2978379 h 3363317"/>
                <a:gd name="connsiteX272" fmla="*/ 1213617 w 2579327"/>
                <a:gd name="connsiteY272" fmla="*/ 3006602 h 3363317"/>
                <a:gd name="connsiteX273" fmla="*/ 1219889 w 2579327"/>
                <a:gd name="connsiteY273" fmla="*/ 3028554 h 3363317"/>
                <a:gd name="connsiteX274" fmla="*/ 1299072 w 2579327"/>
                <a:gd name="connsiteY274" fmla="*/ 3024634 h 3363317"/>
                <a:gd name="connsiteX275" fmla="*/ 1346111 w 2579327"/>
                <a:gd name="connsiteY275" fmla="*/ 3019930 h 3363317"/>
                <a:gd name="connsiteX276" fmla="*/ 1366495 w 2579327"/>
                <a:gd name="connsiteY276" fmla="*/ 3050506 h 3363317"/>
                <a:gd name="connsiteX277" fmla="*/ 1354735 w 2579327"/>
                <a:gd name="connsiteY277" fmla="*/ 3092841 h 3363317"/>
                <a:gd name="connsiteX278" fmla="*/ 1408046 w 2579327"/>
                <a:gd name="connsiteY278" fmla="*/ 3165752 h 3363317"/>
                <a:gd name="connsiteX279" fmla="*/ 1388446 w 2579327"/>
                <a:gd name="connsiteY279" fmla="*/ 3197896 h 3363317"/>
                <a:gd name="connsiteX280" fmla="*/ 1379823 w 2579327"/>
                <a:gd name="connsiteY280" fmla="*/ 3215144 h 3363317"/>
                <a:gd name="connsiteX281" fmla="*/ 1410399 w 2579327"/>
                <a:gd name="connsiteY281" fmla="*/ 3224552 h 3363317"/>
                <a:gd name="connsiteX282" fmla="*/ 1521725 w 2579327"/>
                <a:gd name="connsiteY282" fmla="*/ 3248071 h 3363317"/>
                <a:gd name="connsiteX283" fmla="*/ 1560924 w 2579327"/>
                <a:gd name="connsiteY283" fmla="*/ 3247288 h 3363317"/>
                <a:gd name="connsiteX284" fmla="*/ 1612668 w 2579327"/>
                <a:gd name="connsiteY284" fmla="*/ 3222200 h 3363317"/>
                <a:gd name="connsiteX285" fmla="*/ 1649516 w 2579327"/>
                <a:gd name="connsiteY285" fmla="*/ 3254344 h 3363317"/>
                <a:gd name="connsiteX286" fmla="*/ 1692635 w 2579327"/>
                <a:gd name="connsiteY286" fmla="*/ 3261399 h 3363317"/>
                <a:gd name="connsiteX287" fmla="*/ 1716155 w 2579327"/>
                <a:gd name="connsiteY287" fmla="*/ 3265319 h 3363317"/>
                <a:gd name="connsiteX288" fmla="*/ 1756138 w 2579327"/>
                <a:gd name="connsiteY288" fmla="*/ 3320199 h 3363317"/>
                <a:gd name="connsiteX289" fmla="*/ 1890200 w 2579327"/>
                <a:gd name="connsiteY289" fmla="*/ 3321767 h 3363317"/>
                <a:gd name="connsiteX290" fmla="*/ 1909016 w 2579327"/>
                <a:gd name="connsiteY290" fmla="*/ 3314710 h 3363317"/>
                <a:gd name="connsiteX291" fmla="*/ 1966247 w 2579327"/>
                <a:gd name="connsiteY291" fmla="*/ 3318630 h 3363317"/>
                <a:gd name="connsiteX292" fmla="*/ 1991335 w 2579327"/>
                <a:gd name="connsiteY292" fmla="*/ 3344502 h 3363317"/>
                <a:gd name="connsiteX293" fmla="*/ 2039943 w 2579327"/>
                <a:gd name="connsiteY293" fmla="*/ 3346854 h 3363317"/>
                <a:gd name="connsiteX294" fmla="*/ 2070518 w 2579327"/>
                <a:gd name="connsiteY294" fmla="*/ 3369590 h 3363317"/>
                <a:gd name="connsiteX295" fmla="*/ 2108934 w 2579327"/>
                <a:gd name="connsiteY295" fmla="*/ 3336663 h 3363317"/>
                <a:gd name="connsiteX296" fmla="*/ 2181845 w 2579327"/>
                <a:gd name="connsiteY296" fmla="*/ 3258264 h 3363317"/>
                <a:gd name="connsiteX297" fmla="*/ 2266515 w 2579327"/>
                <a:gd name="connsiteY297" fmla="*/ 3154777 h 3363317"/>
                <a:gd name="connsiteX298" fmla="*/ 2266515 w 2579327"/>
                <a:gd name="connsiteY298" fmla="*/ 3071674 h 3363317"/>
                <a:gd name="connsiteX299" fmla="*/ 2246916 w 2579327"/>
                <a:gd name="connsiteY299" fmla="*/ 2976811 h 3363317"/>
                <a:gd name="connsiteX300" fmla="*/ 2302579 w 2579327"/>
                <a:gd name="connsiteY300" fmla="*/ 2934475 h 3363317"/>
                <a:gd name="connsiteX301" fmla="*/ 2323747 w 2579327"/>
                <a:gd name="connsiteY301" fmla="*/ 2880380 h 3363317"/>
                <a:gd name="connsiteX302" fmla="*/ 2329235 w 2579327"/>
                <a:gd name="connsiteY302" fmla="*/ 2848236 h 3363317"/>
                <a:gd name="connsiteX303" fmla="*/ 2344914 w 2579327"/>
                <a:gd name="connsiteY303" fmla="*/ 2849021 h 3363317"/>
                <a:gd name="connsiteX304" fmla="*/ 2358242 w 2579327"/>
                <a:gd name="connsiteY304" fmla="*/ 2860780 h 3363317"/>
                <a:gd name="connsiteX305" fmla="*/ 2371570 w 2579327"/>
                <a:gd name="connsiteY305" fmla="*/ 2846669 h 3363317"/>
                <a:gd name="connsiteX306" fmla="*/ 2425666 w 2579327"/>
                <a:gd name="connsiteY306" fmla="*/ 2748670 h 3363317"/>
                <a:gd name="connsiteX307" fmla="*/ 2535424 w 2579327"/>
                <a:gd name="connsiteY307" fmla="*/ 2743966 h 3363317"/>
                <a:gd name="connsiteX308" fmla="*/ 2583248 w 2579327"/>
                <a:gd name="connsiteY308" fmla="*/ 2731422 h 3363317"/>
                <a:gd name="connsiteX309" fmla="*/ 2585600 w 2579327"/>
                <a:gd name="connsiteY309" fmla="*/ 2654591 h 336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</a:cxnLst>
              <a:rect l="l" t="t" r="r" b="b"/>
              <a:pathLst>
                <a:path w="2579327" h="3363317">
                  <a:moveTo>
                    <a:pt x="2585600" y="2654591"/>
                  </a:moveTo>
                  <a:cubicBezTo>
                    <a:pt x="2571488" y="2649887"/>
                    <a:pt x="2556592" y="2642047"/>
                    <a:pt x="2541696" y="2633423"/>
                  </a:cubicBezTo>
                  <a:cubicBezTo>
                    <a:pt x="2526800" y="2625583"/>
                    <a:pt x="2511905" y="2616959"/>
                    <a:pt x="2500929" y="2614607"/>
                  </a:cubicBezTo>
                  <a:lnTo>
                    <a:pt x="2500929" y="2614607"/>
                  </a:lnTo>
                  <a:cubicBezTo>
                    <a:pt x="2471921" y="2609119"/>
                    <a:pt x="2471921" y="2609119"/>
                    <a:pt x="2456241" y="2588736"/>
                  </a:cubicBezTo>
                  <a:cubicBezTo>
                    <a:pt x="2451537" y="2582464"/>
                    <a:pt x="2447617" y="2574624"/>
                    <a:pt x="2443697" y="2567568"/>
                  </a:cubicBezTo>
                  <a:cubicBezTo>
                    <a:pt x="2436641" y="2552672"/>
                    <a:pt x="2428018" y="2536208"/>
                    <a:pt x="2409986" y="2524448"/>
                  </a:cubicBezTo>
                  <a:cubicBezTo>
                    <a:pt x="2399010" y="2517393"/>
                    <a:pt x="2388034" y="2511905"/>
                    <a:pt x="2377058" y="2507201"/>
                  </a:cubicBezTo>
                  <a:cubicBezTo>
                    <a:pt x="2356674" y="2498577"/>
                    <a:pt x="2337859" y="2489169"/>
                    <a:pt x="2320611" y="2470353"/>
                  </a:cubicBezTo>
                  <a:cubicBezTo>
                    <a:pt x="2308851" y="2457025"/>
                    <a:pt x="2298659" y="2449969"/>
                    <a:pt x="2289251" y="2446049"/>
                  </a:cubicBezTo>
                  <a:cubicBezTo>
                    <a:pt x="2279843" y="2442129"/>
                    <a:pt x="2268868" y="2441346"/>
                    <a:pt x="2256324" y="2441346"/>
                  </a:cubicBezTo>
                  <a:cubicBezTo>
                    <a:pt x="2242996" y="2441346"/>
                    <a:pt x="2234372" y="2441346"/>
                    <a:pt x="2226532" y="2440561"/>
                  </a:cubicBezTo>
                  <a:cubicBezTo>
                    <a:pt x="2218692" y="2439778"/>
                    <a:pt x="2210852" y="2438210"/>
                    <a:pt x="2199092" y="2435074"/>
                  </a:cubicBezTo>
                  <a:cubicBezTo>
                    <a:pt x="2181061" y="2430370"/>
                    <a:pt x="2172437" y="2404498"/>
                    <a:pt x="2163029" y="2379410"/>
                  </a:cubicBezTo>
                  <a:cubicBezTo>
                    <a:pt x="2156757" y="2361379"/>
                    <a:pt x="2150485" y="2344131"/>
                    <a:pt x="2142645" y="2336291"/>
                  </a:cubicBezTo>
                  <a:cubicBezTo>
                    <a:pt x="2136373" y="2330019"/>
                    <a:pt x="2123830" y="2321395"/>
                    <a:pt x="2108934" y="2311987"/>
                  </a:cubicBezTo>
                  <a:cubicBezTo>
                    <a:pt x="2078358" y="2290819"/>
                    <a:pt x="2043078" y="2267300"/>
                    <a:pt x="2043078" y="2248484"/>
                  </a:cubicBezTo>
                  <a:lnTo>
                    <a:pt x="2043078" y="2247700"/>
                  </a:lnTo>
                  <a:cubicBezTo>
                    <a:pt x="2043078" y="2235940"/>
                    <a:pt x="2045431" y="2224964"/>
                    <a:pt x="2049350" y="2213989"/>
                  </a:cubicBezTo>
                  <a:cubicBezTo>
                    <a:pt x="2053270" y="2203012"/>
                    <a:pt x="2057974" y="2192821"/>
                    <a:pt x="2064246" y="2183413"/>
                  </a:cubicBezTo>
                  <a:cubicBezTo>
                    <a:pt x="2068950" y="2174789"/>
                    <a:pt x="2066598" y="2159109"/>
                    <a:pt x="2064246" y="2143429"/>
                  </a:cubicBezTo>
                  <a:cubicBezTo>
                    <a:pt x="2061894" y="2131670"/>
                    <a:pt x="2060326" y="2120694"/>
                    <a:pt x="2060326" y="2112070"/>
                  </a:cubicBezTo>
                  <a:cubicBezTo>
                    <a:pt x="2060326" y="2105014"/>
                    <a:pt x="2039943" y="2112854"/>
                    <a:pt x="2039943" y="2112854"/>
                  </a:cubicBezTo>
                  <a:lnTo>
                    <a:pt x="2028183" y="2116774"/>
                  </a:lnTo>
                  <a:lnTo>
                    <a:pt x="2028183" y="2105014"/>
                  </a:lnTo>
                  <a:lnTo>
                    <a:pt x="2028183" y="2007799"/>
                  </a:lnTo>
                  <a:cubicBezTo>
                    <a:pt x="2028183" y="1999959"/>
                    <a:pt x="2021911" y="1996039"/>
                    <a:pt x="2006231" y="1985847"/>
                  </a:cubicBezTo>
                  <a:lnTo>
                    <a:pt x="2003879" y="1984279"/>
                  </a:lnTo>
                  <a:cubicBezTo>
                    <a:pt x="1986631" y="1972519"/>
                    <a:pt x="1988199" y="1961544"/>
                    <a:pt x="1989767" y="1948216"/>
                  </a:cubicBezTo>
                  <a:cubicBezTo>
                    <a:pt x="1990551" y="1942728"/>
                    <a:pt x="1991335" y="1937240"/>
                    <a:pt x="1989767" y="1932536"/>
                  </a:cubicBezTo>
                  <a:cubicBezTo>
                    <a:pt x="1987415" y="1924696"/>
                    <a:pt x="1986631" y="1924696"/>
                    <a:pt x="1979575" y="1924696"/>
                  </a:cubicBezTo>
                  <a:cubicBezTo>
                    <a:pt x="1976439" y="1924696"/>
                    <a:pt x="1972519" y="1924696"/>
                    <a:pt x="1967815" y="1924696"/>
                  </a:cubicBezTo>
                  <a:cubicBezTo>
                    <a:pt x="1955272" y="1924696"/>
                    <a:pt x="1932536" y="1924696"/>
                    <a:pt x="1912936" y="1923128"/>
                  </a:cubicBezTo>
                  <a:cubicBezTo>
                    <a:pt x="1888633" y="1920776"/>
                    <a:pt x="1868248" y="1916072"/>
                    <a:pt x="1869033" y="1902744"/>
                  </a:cubicBezTo>
                  <a:cubicBezTo>
                    <a:pt x="1869033" y="1899608"/>
                    <a:pt x="1869033" y="1894904"/>
                    <a:pt x="1869817" y="1887064"/>
                  </a:cubicBezTo>
                  <a:cubicBezTo>
                    <a:pt x="1870600" y="1861977"/>
                    <a:pt x="1871385" y="1817289"/>
                    <a:pt x="1875305" y="1800826"/>
                  </a:cubicBezTo>
                  <a:lnTo>
                    <a:pt x="1875305" y="1800826"/>
                  </a:lnTo>
                  <a:lnTo>
                    <a:pt x="1876088" y="1799257"/>
                  </a:lnTo>
                  <a:lnTo>
                    <a:pt x="1876088" y="1798474"/>
                  </a:lnTo>
                  <a:cubicBezTo>
                    <a:pt x="1881576" y="1781226"/>
                    <a:pt x="1884713" y="1778874"/>
                    <a:pt x="1892552" y="1773386"/>
                  </a:cubicBezTo>
                  <a:cubicBezTo>
                    <a:pt x="1894120" y="1772602"/>
                    <a:pt x="1895688" y="1771034"/>
                    <a:pt x="1896472" y="1770250"/>
                  </a:cubicBezTo>
                  <a:cubicBezTo>
                    <a:pt x="1904312" y="1763978"/>
                    <a:pt x="1909016" y="1764762"/>
                    <a:pt x="1918424" y="1766330"/>
                  </a:cubicBezTo>
                  <a:cubicBezTo>
                    <a:pt x="1923912" y="1767898"/>
                    <a:pt x="1932536" y="1769466"/>
                    <a:pt x="1947432" y="1769466"/>
                  </a:cubicBezTo>
                  <a:cubicBezTo>
                    <a:pt x="1961543" y="1769466"/>
                    <a:pt x="1963895" y="1767114"/>
                    <a:pt x="1967032" y="1764762"/>
                  </a:cubicBezTo>
                  <a:cubicBezTo>
                    <a:pt x="1971735" y="1760058"/>
                    <a:pt x="1977223" y="1755354"/>
                    <a:pt x="1996039" y="1752218"/>
                  </a:cubicBezTo>
                  <a:cubicBezTo>
                    <a:pt x="2009367" y="1750650"/>
                    <a:pt x="2020343" y="1749866"/>
                    <a:pt x="2028966" y="1749082"/>
                  </a:cubicBezTo>
                  <a:cubicBezTo>
                    <a:pt x="2042294" y="1748298"/>
                    <a:pt x="2050918" y="1747514"/>
                    <a:pt x="2053270" y="1745162"/>
                  </a:cubicBezTo>
                  <a:cubicBezTo>
                    <a:pt x="2057974" y="1740458"/>
                    <a:pt x="2068950" y="1718507"/>
                    <a:pt x="2076790" y="1701259"/>
                  </a:cubicBezTo>
                  <a:lnTo>
                    <a:pt x="2080710" y="1691851"/>
                  </a:lnTo>
                  <a:lnTo>
                    <a:pt x="2083846" y="1684795"/>
                  </a:lnTo>
                  <a:cubicBezTo>
                    <a:pt x="2089334" y="1671467"/>
                    <a:pt x="2096390" y="1672251"/>
                    <a:pt x="2104230" y="1673819"/>
                  </a:cubicBezTo>
                  <a:cubicBezTo>
                    <a:pt x="2106582" y="1673819"/>
                    <a:pt x="2109717" y="1674603"/>
                    <a:pt x="2112070" y="1671467"/>
                  </a:cubicBezTo>
                  <a:cubicBezTo>
                    <a:pt x="2115990" y="1668331"/>
                    <a:pt x="2115990" y="1656571"/>
                    <a:pt x="2115205" y="1645596"/>
                  </a:cubicBezTo>
                  <a:cubicBezTo>
                    <a:pt x="2115205" y="1636188"/>
                    <a:pt x="2114422" y="1626780"/>
                    <a:pt x="2116774" y="1619724"/>
                  </a:cubicBezTo>
                  <a:lnTo>
                    <a:pt x="2116774" y="1620508"/>
                  </a:lnTo>
                  <a:cubicBezTo>
                    <a:pt x="2119125" y="1615020"/>
                    <a:pt x="2118342" y="1614236"/>
                    <a:pt x="2113637" y="1608748"/>
                  </a:cubicBezTo>
                  <a:cubicBezTo>
                    <a:pt x="2110502" y="1605612"/>
                    <a:pt x="2106582" y="1600908"/>
                    <a:pt x="2101878" y="1595420"/>
                  </a:cubicBezTo>
                  <a:cubicBezTo>
                    <a:pt x="2094038" y="1585228"/>
                    <a:pt x="2086198" y="1578172"/>
                    <a:pt x="2079142" y="1571116"/>
                  </a:cubicBezTo>
                  <a:cubicBezTo>
                    <a:pt x="2069734" y="1562493"/>
                    <a:pt x="2061894" y="1555437"/>
                    <a:pt x="2057974" y="1546029"/>
                  </a:cubicBezTo>
                  <a:cubicBezTo>
                    <a:pt x="2055622" y="1540541"/>
                    <a:pt x="2054838" y="1531133"/>
                    <a:pt x="2053270" y="1520941"/>
                  </a:cubicBezTo>
                  <a:cubicBezTo>
                    <a:pt x="2053270" y="1522509"/>
                    <a:pt x="2052486" y="1523293"/>
                    <a:pt x="2051702" y="1524077"/>
                  </a:cubicBezTo>
                  <a:cubicBezTo>
                    <a:pt x="2043078" y="1542109"/>
                    <a:pt x="2029751" y="1536621"/>
                    <a:pt x="2008583" y="1527213"/>
                  </a:cubicBezTo>
                  <a:cubicBezTo>
                    <a:pt x="2005447" y="1525645"/>
                    <a:pt x="2002311" y="1524077"/>
                    <a:pt x="1999175" y="1523293"/>
                  </a:cubicBezTo>
                  <a:lnTo>
                    <a:pt x="1999175" y="1523293"/>
                  </a:lnTo>
                  <a:cubicBezTo>
                    <a:pt x="1972519" y="1512317"/>
                    <a:pt x="1972519" y="1525645"/>
                    <a:pt x="1972519" y="1508397"/>
                  </a:cubicBezTo>
                  <a:cubicBezTo>
                    <a:pt x="1972519" y="1504477"/>
                    <a:pt x="1968599" y="1466846"/>
                    <a:pt x="1965463" y="1439406"/>
                  </a:cubicBezTo>
                  <a:lnTo>
                    <a:pt x="1963112" y="1424510"/>
                  </a:lnTo>
                  <a:lnTo>
                    <a:pt x="1961543" y="1413534"/>
                  </a:lnTo>
                  <a:lnTo>
                    <a:pt x="1961543" y="1413534"/>
                  </a:lnTo>
                  <a:cubicBezTo>
                    <a:pt x="1959975" y="1405695"/>
                    <a:pt x="1959192" y="1400991"/>
                    <a:pt x="1956839" y="1397855"/>
                  </a:cubicBezTo>
                  <a:cubicBezTo>
                    <a:pt x="1955272" y="1394719"/>
                    <a:pt x="1952136" y="1391583"/>
                    <a:pt x="1946647" y="1386095"/>
                  </a:cubicBezTo>
                  <a:cubicBezTo>
                    <a:pt x="1942728" y="1382175"/>
                    <a:pt x="1939592" y="1382175"/>
                    <a:pt x="1936456" y="1382175"/>
                  </a:cubicBezTo>
                  <a:cubicBezTo>
                    <a:pt x="1930968" y="1381391"/>
                    <a:pt x="1925480" y="1381391"/>
                    <a:pt x="1919208" y="1375903"/>
                  </a:cubicBezTo>
                  <a:cubicBezTo>
                    <a:pt x="1916856" y="1374335"/>
                    <a:pt x="1915288" y="1371983"/>
                    <a:pt x="1913720" y="1369631"/>
                  </a:cubicBezTo>
                  <a:cubicBezTo>
                    <a:pt x="1911368" y="1365711"/>
                    <a:pt x="1911368" y="1362575"/>
                    <a:pt x="1912152" y="1358655"/>
                  </a:cubicBezTo>
                  <a:cubicBezTo>
                    <a:pt x="1912936" y="1355519"/>
                    <a:pt x="1914504" y="1353167"/>
                    <a:pt x="1916072" y="1350815"/>
                  </a:cubicBezTo>
                  <a:cubicBezTo>
                    <a:pt x="1919992" y="1346111"/>
                    <a:pt x="1925480" y="1342191"/>
                    <a:pt x="1930968" y="1339055"/>
                  </a:cubicBezTo>
                  <a:cubicBezTo>
                    <a:pt x="1936456" y="1335919"/>
                    <a:pt x="1942728" y="1323376"/>
                    <a:pt x="1946647" y="1314752"/>
                  </a:cubicBezTo>
                  <a:cubicBezTo>
                    <a:pt x="1947432" y="1313184"/>
                    <a:pt x="1948216" y="1311616"/>
                    <a:pt x="1948216" y="1310048"/>
                  </a:cubicBezTo>
                  <a:cubicBezTo>
                    <a:pt x="1948999" y="1309264"/>
                    <a:pt x="1948999" y="1309264"/>
                    <a:pt x="1948999" y="1308480"/>
                  </a:cubicBezTo>
                  <a:cubicBezTo>
                    <a:pt x="1948999" y="1307696"/>
                    <a:pt x="1948216" y="1304560"/>
                    <a:pt x="1947432" y="1299072"/>
                  </a:cubicBezTo>
                  <a:cubicBezTo>
                    <a:pt x="1945079" y="1286528"/>
                    <a:pt x="1941159" y="1265360"/>
                    <a:pt x="1941159" y="1250464"/>
                  </a:cubicBezTo>
                  <a:lnTo>
                    <a:pt x="1940376" y="1250464"/>
                  </a:lnTo>
                  <a:lnTo>
                    <a:pt x="1940376" y="1249681"/>
                  </a:lnTo>
                  <a:cubicBezTo>
                    <a:pt x="1940376" y="1231649"/>
                    <a:pt x="1950567" y="1224593"/>
                    <a:pt x="1957624" y="1222241"/>
                  </a:cubicBezTo>
                  <a:lnTo>
                    <a:pt x="1959192" y="982340"/>
                  </a:lnTo>
                  <a:lnTo>
                    <a:pt x="1959192" y="974500"/>
                  </a:lnTo>
                  <a:lnTo>
                    <a:pt x="1967032" y="973716"/>
                  </a:lnTo>
                  <a:lnTo>
                    <a:pt x="2348834" y="965092"/>
                  </a:lnTo>
                  <a:lnTo>
                    <a:pt x="2355891" y="878853"/>
                  </a:lnTo>
                  <a:lnTo>
                    <a:pt x="2356674" y="871013"/>
                  </a:lnTo>
                  <a:lnTo>
                    <a:pt x="2364514" y="871013"/>
                  </a:lnTo>
                  <a:lnTo>
                    <a:pt x="2517392" y="869445"/>
                  </a:lnTo>
                  <a:lnTo>
                    <a:pt x="2522880" y="305756"/>
                  </a:lnTo>
                  <a:cubicBezTo>
                    <a:pt x="2509552" y="315164"/>
                    <a:pt x="2497793" y="325356"/>
                    <a:pt x="2493873" y="326924"/>
                  </a:cubicBezTo>
                  <a:cubicBezTo>
                    <a:pt x="2487601" y="330844"/>
                    <a:pt x="2478193" y="332412"/>
                    <a:pt x="2473489" y="327708"/>
                  </a:cubicBezTo>
                  <a:cubicBezTo>
                    <a:pt x="2468785" y="323004"/>
                    <a:pt x="2453889" y="293212"/>
                    <a:pt x="2443697" y="284588"/>
                  </a:cubicBezTo>
                  <a:cubicBezTo>
                    <a:pt x="2434290" y="275181"/>
                    <a:pt x="2406850" y="261853"/>
                    <a:pt x="2395874" y="257149"/>
                  </a:cubicBezTo>
                  <a:cubicBezTo>
                    <a:pt x="2384898" y="251661"/>
                    <a:pt x="2338643" y="226573"/>
                    <a:pt x="2333155" y="225005"/>
                  </a:cubicBezTo>
                  <a:cubicBezTo>
                    <a:pt x="2326883" y="222653"/>
                    <a:pt x="2293171" y="216381"/>
                    <a:pt x="2283763" y="214813"/>
                  </a:cubicBezTo>
                  <a:cubicBezTo>
                    <a:pt x="2275140" y="213245"/>
                    <a:pt x="2266515" y="221869"/>
                    <a:pt x="2255540" y="228141"/>
                  </a:cubicBezTo>
                  <a:cubicBezTo>
                    <a:pt x="2244564" y="233629"/>
                    <a:pt x="2232020" y="232845"/>
                    <a:pt x="2219476" y="234413"/>
                  </a:cubicBezTo>
                  <a:cubicBezTo>
                    <a:pt x="2206932" y="235981"/>
                    <a:pt x="2189684" y="232845"/>
                    <a:pt x="2183413" y="229709"/>
                  </a:cubicBezTo>
                  <a:cubicBezTo>
                    <a:pt x="2177925" y="226573"/>
                    <a:pt x="2146565" y="224221"/>
                    <a:pt x="2146565" y="224221"/>
                  </a:cubicBezTo>
                  <a:lnTo>
                    <a:pt x="2118342" y="252445"/>
                  </a:lnTo>
                  <a:lnTo>
                    <a:pt x="2064246" y="249309"/>
                  </a:lnTo>
                  <a:cubicBezTo>
                    <a:pt x="2064246" y="249309"/>
                    <a:pt x="2030535" y="272045"/>
                    <a:pt x="2014855" y="271261"/>
                  </a:cubicBezTo>
                  <a:cubicBezTo>
                    <a:pt x="1999959" y="270477"/>
                    <a:pt x="1907448" y="276749"/>
                    <a:pt x="1888633" y="276749"/>
                  </a:cubicBezTo>
                  <a:cubicBezTo>
                    <a:pt x="1869817" y="276749"/>
                    <a:pt x="1820425" y="187374"/>
                    <a:pt x="1800826" y="177966"/>
                  </a:cubicBezTo>
                  <a:cubicBezTo>
                    <a:pt x="1780441" y="169342"/>
                    <a:pt x="1625212" y="170910"/>
                    <a:pt x="1596204" y="166990"/>
                  </a:cubicBezTo>
                  <a:cubicBezTo>
                    <a:pt x="1566412" y="163070"/>
                    <a:pt x="1577388" y="167774"/>
                    <a:pt x="1555437" y="163854"/>
                  </a:cubicBezTo>
                  <a:cubicBezTo>
                    <a:pt x="1533485" y="159934"/>
                    <a:pt x="1525645" y="149742"/>
                    <a:pt x="1517805" y="143470"/>
                  </a:cubicBezTo>
                  <a:cubicBezTo>
                    <a:pt x="1509965" y="137198"/>
                    <a:pt x="1491149" y="110543"/>
                    <a:pt x="1483310" y="90943"/>
                  </a:cubicBezTo>
                  <a:cubicBezTo>
                    <a:pt x="1476253" y="71343"/>
                    <a:pt x="1475470" y="72911"/>
                    <a:pt x="1454302" y="50175"/>
                  </a:cubicBezTo>
                  <a:cubicBezTo>
                    <a:pt x="1433134" y="27440"/>
                    <a:pt x="1436270" y="40767"/>
                    <a:pt x="1419022" y="31360"/>
                  </a:cubicBezTo>
                  <a:cubicBezTo>
                    <a:pt x="1401774" y="21952"/>
                    <a:pt x="1422158" y="17248"/>
                    <a:pt x="1421374" y="10192"/>
                  </a:cubicBezTo>
                  <a:cubicBezTo>
                    <a:pt x="1420590" y="3920"/>
                    <a:pt x="1402559" y="0"/>
                    <a:pt x="1382959" y="0"/>
                  </a:cubicBezTo>
                  <a:cubicBezTo>
                    <a:pt x="1362575" y="0"/>
                    <a:pt x="1353167" y="11760"/>
                    <a:pt x="1342975" y="14112"/>
                  </a:cubicBezTo>
                  <a:cubicBezTo>
                    <a:pt x="1332783" y="17248"/>
                    <a:pt x="1326511" y="47039"/>
                    <a:pt x="1319455" y="58799"/>
                  </a:cubicBezTo>
                  <a:cubicBezTo>
                    <a:pt x="1311615" y="71343"/>
                    <a:pt x="1277904" y="97215"/>
                    <a:pt x="1255168" y="98783"/>
                  </a:cubicBezTo>
                  <a:cubicBezTo>
                    <a:pt x="1231648" y="100351"/>
                    <a:pt x="1199505" y="87807"/>
                    <a:pt x="1154817" y="84671"/>
                  </a:cubicBezTo>
                  <a:cubicBezTo>
                    <a:pt x="1110130" y="80751"/>
                    <a:pt x="1109346" y="88591"/>
                    <a:pt x="1099154" y="90943"/>
                  </a:cubicBezTo>
                  <a:cubicBezTo>
                    <a:pt x="1089746" y="94079"/>
                    <a:pt x="1083475" y="106623"/>
                    <a:pt x="1078770" y="111327"/>
                  </a:cubicBezTo>
                  <a:cubicBezTo>
                    <a:pt x="1074067" y="116031"/>
                    <a:pt x="1041139" y="116814"/>
                    <a:pt x="1022323" y="115247"/>
                  </a:cubicBezTo>
                  <a:cubicBezTo>
                    <a:pt x="1003507" y="113679"/>
                    <a:pt x="957252" y="161502"/>
                    <a:pt x="936868" y="167774"/>
                  </a:cubicBezTo>
                  <a:cubicBezTo>
                    <a:pt x="935300" y="167774"/>
                    <a:pt x="933732" y="167774"/>
                    <a:pt x="932948" y="166206"/>
                  </a:cubicBezTo>
                  <a:cubicBezTo>
                    <a:pt x="922757" y="174046"/>
                    <a:pt x="910997" y="183454"/>
                    <a:pt x="903157" y="188942"/>
                  </a:cubicBezTo>
                  <a:cubicBezTo>
                    <a:pt x="892181" y="196781"/>
                    <a:pt x="882773" y="204621"/>
                    <a:pt x="881205" y="205405"/>
                  </a:cubicBezTo>
                  <a:cubicBezTo>
                    <a:pt x="874149" y="210109"/>
                    <a:pt x="869445" y="213245"/>
                    <a:pt x="862389" y="214813"/>
                  </a:cubicBezTo>
                  <a:cubicBezTo>
                    <a:pt x="856117" y="216381"/>
                    <a:pt x="848277" y="217165"/>
                    <a:pt x="836518" y="215597"/>
                  </a:cubicBezTo>
                  <a:cubicBezTo>
                    <a:pt x="819270" y="214029"/>
                    <a:pt x="787126" y="190510"/>
                    <a:pt x="765958" y="174830"/>
                  </a:cubicBezTo>
                  <a:cubicBezTo>
                    <a:pt x="758119" y="168558"/>
                    <a:pt x="751062" y="163854"/>
                    <a:pt x="748711" y="163070"/>
                  </a:cubicBezTo>
                  <a:cubicBezTo>
                    <a:pt x="747143" y="162286"/>
                    <a:pt x="745575" y="161502"/>
                    <a:pt x="744791" y="160718"/>
                  </a:cubicBezTo>
                  <a:cubicBezTo>
                    <a:pt x="740087" y="158366"/>
                    <a:pt x="740087" y="158366"/>
                    <a:pt x="738519" y="158366"/>
                  </a:cubicBezTo>
                  <a:cubicBezTo>
                    <a:pt x="737735" y="158366"/>
                    <a:pt x="736167" y="158366"/>
                    <a:pt x="735383" y="159934"/>
                  </a:cubicBezTo>
                  <a:cubicBezTo>
                    <a:pt x="732247" y="161502"/>
                    <a:pt x="728327" y="163070"/>
                    <a:pt x="723623" y="163854"/>
                  </a:cubicBezTo>
                  <a:cubicBezTo>
                    <a:pt x="720487" y="163854"/>
                    <a:pt x="703239" y="163854"/>
                    <a:pt x="689911" y="163854"/>
                  </a:cubicBezTo>
                  <a:cubicBezTo>
                    <a:pt x="681287" y="163854"/>
                    <a:pt x="674232" y="163070"/>
                    <a:pt x="671096" y="163070"/>
                  </a:cubicBezTo>
                  <a:cubicBezTo>
                    <a:pt x="668744" y="163070"/>
                    <a:pt x="665608" y="163854"/>
                    <a:pt x="660904" y="163854"/>
                  </a:cubicBezTo>
                  <a:cubicBezTo>
                    <a:pt x="655416" y="164638"/>
                    <a:pt x="649144" y="166206"/>
                    <a:pt x="642088" y="165422"/>
                  </a:cubicBezTo>
                  <a:cubicBezTo>
                    <a:pt x="636600" y="164638"/>
                    <a:pt x="627976" y="166990"/>
                    <a:pt x="620136" y="169342"/>
                  </a:cubicBezTo>
                  <a:cubicBezTo>
                    <a:pt x="614648" y="170910"/>
                    <a:pt x="609160" y="172478"/>
                    <a:pt x="603672" y="173262"/>
                  </a:cubicBezTo>
                  <a:lnTo>
                    <a:pt x="603672" y="174046"/>
                  </a:lnTo>
                  <a:cubicBezTo>
                    <a:pt x="602888" y="174046"/>
                    <a:pt x="427275" y="203053"/>
                    <a:pt x="403755" y="216381"/>
                  </a:cubicBezTo>
                  <a:cubicBezTo>
                    <a:pt x="394347" y="221085"/>
                    <a:pt x="383371" y="228141"/>
                    <a:pt x="372395" y="234413"/>
                  </a:cubicBezTo>
                  <a:cubicBezTo>
                    <a:pt x="351228" y="246957"/>
                    <a:pt x="330844" y="258717"/>
                    <a:pt x="322220" y="262637"/>
                  </a:cubicBezTo>
                  <a:lnTo>
                    <a:pt x="322220" y="262637"/>
                  </a:lnTo>
                  <a:cubicBezTo>
                    <a:pt x="316732" y="264989"/>
                    <a:pt x="290076" y="281452"/>
                    <a:pt x="262637" y="298700"/>
                  </a:cubicBezTo>
                  <a:cubicBezTo>
                    <a:pt x="235197" y="315948"/>
                    <a:pt x="206973" y="333196"/>
                    <a:pt x="197566" y="337900"/>
                  </a:cubicBezTo>
                  <a:lnTo>
                    <a:pt x="197566" y="338684"/>
                  </a:lnTo>
                  <a:cubicBezTo>
                    <a:pt x="180318" y="346524"/>
                    <a:pt x="75263" y="382587"/>
                    <a:pt x="56447" y="388859"/>
                  </a:cubicBezTo>
                  <a:lnTo>
                    <a:pt x="5488" y="470394"/>
                  </a:lnTo>
                  <a:cubicBezTo>
                    <a:pt x="4704" y="471962"/>
                    <a:pt x="3920" y="472746"/>
                    <a:pt x="3136" y="473530"/>
                  </a:cubicBezTo>
                  <a:cubicBezTo>
                    <a:pt x="1568" y="474314"/>
                    <a:pt x="784" y="475098"/>
                    <a:pt x="0" y="475882"/>
                  </a:cubicBezTo>
                  <a:cubicBezTo>
                    <a:pt x="3920" y="491562"/>
                    <a:pt x="10192" y="517433"/>
                    <a:pt x="10976" y="519786"/>
                  </a:cubicBezTo>
                  <a:cubicBezTo>
                    <a:pt x="12544" y="521353"/>
                    <a:pt x="22736" y="529977"/>
                    <a:pt x="36064" y="541737"/>
                  </a:cubicBezTo>
                  <a:cubicBezTo>
                    <a:pt x="73695" y="575449"/>
                    <a:pt x="140334" y="635032"/>
                    <a:pt x="143470" y="644440"/>
                  </a:cubicBezTo>
                  <a:cubicBezTo>
                    <a:pt x="146606" y="653848"/>
                    <a:pt x="184238" y="716567"/>
                    <a:pt x="184238" y="716567"/>
                  </a:cubicBezTo>
                  <a:lnTo>
                    <a:pt x="185022" y="718135"/>
                  </a:lnTo>
                  <a:lnTo>
                    <a:pt x="185022" y="719703"/>
                  </a:lnTo>
                  <a:lnTo>
                    <a:pt x="211677" y="860821"/>
                  </a:lnTo>
                  <a:cubicBezTo>
                    <a:pt x="212461" y="867093"/>
                    <a:pt x="215597" y="882773"/>
                    <a:pt x="221085" y="898453"/>
                  </a:cubicBezTo>
                  <a:cubicBezTo>
                    <a:pt x="226573" y="913348"/>
                    <a:pt x="234413" y="928245"/>
                    <a:pt x="243821" y="933732"/>
                  </a:cubicBezTo>
                  <a:lnTo>
                    <a:pt x="245389" y="934516"/>
                  </a:lnTo>
                  <a:cubicBezTo>
                    <a:pt x="259501" y="940788"/>
                    <a:pt x="296348" y="943924"/>
                    <a:pt x="327708" y="946276"/>
                  </a:cubicBezTo>
                  <a:cubicBezTo>
                    <a:pt x="350444" y="947844"/>
                    <a:pt x="370827" y="949412"/>
                    <a:pt x="381019" y="952548"/>
                  </a:cubicBezTo>
                  <a:cubicBezTo>
                    <a:pt x="384155" y="953332"/>
                    <a:pt x="387291" y="954900"/>
                    <a:pt x="390427" y="955684"/>
                  </a:cubicBezTo>
                  <a:cubicBezTo>
                    <a:pt x="393563" y="957252"/>
                    <a:pt x="395915" y="958036"/>
                    <a:pt x="399051" y="959604"/>
                  </a:cubicBezTo>
                  <a:cubicBezTo>
                    <a:pt x="413947" y="965876"/>
                    <a:pt x="425707" y="975284"/>
                    <a:pt x="431195" y="983908"/>
                  </a:cubicBezTo>
                  <a:cubicBezTo>
                    <a:pt x="437466" y="994100"/>
                    <a:pt x="471178" y="1037219"/>
                    <a:pt x="471178" y="1037219"/>
                  </a:cubicBezTo>
                  <a:lnTo>
                    <a:pt x="473530" y="1039571"/>
                  </a:lnTo>
                  <a:lnTo>
                    <a:pt x="473530" y="1042707"/>
                  </a:lnTo>
                  <a:cubicBezTo>
                    <a:pt x="473530" y="1042707"/>
                    <a:pt x="474314" y="1069363"/>
                    <a:pt x="478234" y="1074067"/>
                  </a:cubicBezTo>
                  <a:cubicBezTo>
                    <a:pt x="480586" y="1077203"/>
                    <a:pt x="486074" y="1081123"/>
                    <a:pt x="492346" y="1085826"/>
                  </a:cubicBezTo>
                  <a:cubicBezTo>
                    <a:pt x="497050" y="1088963"/>
                    <a:pt x="500970" y="1091314"/>
                    <a:pt x="504890" y="1094450"/>
                  </a:cubicBezTo>
                  <a:lnTo>
                    <a:pt x="504890" y="1094450"/>
                  </a:lnTo>
                  <a:cubicBezTo>
                    <a:pt x="506458" y="1096018"/>
                    <a:pt x="508810" y="1097586"/>
                    <a:pt x="510378" y="1099938"/>
                  </a:cubicBezTo>
                  <a:cubicBezTo>
                    <a:pt x="512730" y="1102290"/>
                    <a:pt x="515865" y="1104642"/>
                    <a:pt x="519002" y="1107778"/>
                  </a:cubicBezTo>
                  <a:cubicBezTo>
                    <a:pt x="536249" y="1125026"/>
                    <a:pt x="561337" y="1151682"/>
                    <a:pt x="561337" y="1161089"/>
                  </a:cubicBezTo>
                  <a:cubicBezTo>
                    <a:pt x="561337" y="1162658"/>
                    <a:pt x="562121" y="1165793"/>
                    <a:pt x="563689" y="1171281"/>
                  </a:cubicBezTo>
                  <a:cubicBezTo>
                    <a:pt x="565257" y="1175985"/>
                    <a:pt x="566041" y="1179905"/>
                    <a:pt x="567609" y="1184609"/>
                  </a:cubicBezTo>
                  <a:cubicBezTo>
                    <a:pt x="575449" y="1208913"/>
                    <a:pt x="588777" y="1244192"/>
                    <a:pt x="598968" y="1252032"/>
                  </a:cubicBezTo>
                  <a:lnTo>
                    <a:pt x="598968" y="1252816"/>
                  </a:lnTo>
                  <a:lnTo>
                    <a:pt x="600537" y="1254384"/>
                  </a:lnTo>
                  <a:cubicBezTo>
                    <a:pt x="603672" y="1257520"/>
                    <a:pt x="606808" y="1260656"/>
                    <a:pt x="609160" y="1265360"/>
                  </a:cubicBezTo>
                  <a:cubicBezTo>
                    <a:pt x="612296" y="1269280"/>
                    <a:pt x="614648" y="1273984"/>
                    <a:pt x="617784" y="1278688"/>
                  </a:cubicBezTo>
                  <a:cubicBezTo>
                    <a:pt x="631112" y="1301424"/>
                    <a:pt x="644440" y="1331215"/>
                    <a:pt x="646792" y="1338271"/>
                  </a:cubicBezTo>
                  <a:lnTo>
                    <a:pt x="646792" y="1339055"/>
                  </a:lnTo>
                  <a:cubicBezTo>
                    <a:pt x="647576" y="1340623"/>
                    <a:pt x="650712" y="1345327"/>
                    <a:pt x="654632" y="1352383"/>
                  </a:cubicBezTo>
                  <a:cubicBezTo>
                    <a:pt x="671880" y="1382175"/>
                    <a:pt x="708727" y="1443326"/>
                    <a:pt x="700887" y="1459790"/>
                  </a:cubicBezTo>
                  <a:cubicBezTo>
                    <a:pt x="697751" y="1465278"/>
                    <a:pt x="691479" y="1473902"/>
                    <a:pt x="682855" y="1482525"/>
                  </a:cubicBezTo>
                  <a:cubicBezTo>
                    <a:pt x="667960" y="1498989"/>
                    <a:pt x="649144" y="1520941"/>
                    <a:pt x="652280" y="1528781"/>
                  </a:cubicBezTo>
                  <a:cubicBezTo>
                    <a:pt x="656200" y="1537405"/>
                    <a:pt x="665608" y="1547597"/>
                    <a:pt x="676583" y="1557789"/>
                  </a:cubicBezTo>
                  <a:cubicBezTo>
                    <a:pt x="688343" y="1568764"/>
                    <a:pt x="700887" y="1578956"/>
                    <a:pt x="711863" y="1587580"/>
                  </a:cubicBezTo>
                  <a:cubicBezTo>
                    <a:pt x="724407" y="1597772"/>
                    <a:pt x="725191" y="1608748"/>
                    <a:pt x="722839" y="1619724"/>
                  </a:cubicBezTo>
                  <a:cubicBezTo>
                    <a:pt x="736951" y="1619724"/>
                    <a:pt x="762822" y="1620508"/>
                    <a:pt x="773798" y="1625212"/>
                  </a:cubicBezTo>
                  <a:cubicBezTo>
                    <a:pt x="780854" y="1628348"/>
                    <a:pt x="783206" y="1632268"/>
                    <a:pt x="785558" y="1636972"/>
                  </a:cubicBezTo>
                  <a:cubicBezTo>
                    <a:pt x="787126" y="1640108"/>
                    <a:pt x="788694" y="1643243"/>
                    <a:pt x="813782" y="1641676"/>
                  </a:cubicBezTo>
                  <a:cubicBezTo>
                    <a:pt x="841221" y="1639324"/>
                    <a:pt x="845141" y="1636188"/>
                    <a:pt x="848277" y="1633052"/>
                  </a:cubicBezTo>
                  <a:cubicBezTo>
                    <a:pt x="851413" y="1630700"/>
                    <a:pt x="853765" y="1627564"/>
                    <a:pt x="860037" y="1625996"/>
                  </a:cubicBezTo>
                  <a:cubicBezTo>
                    <a:pt x="871797" y="1622076"/>
                    <a:pt x="905509" y="1630700"/>
                    <a:pt x="930596" y="1644812"/>
                  </a:cubicBezTo>
                  <a:cubicBezTo>
                    <a:pt x="935300" y="1647163"/>
                    <a:pt x="940004" y="1650299"/>
                    <a:pt x="943924" y="1653435"/>
                  </a:cubicBezTo>
                  <a:cubicBezTo>
                    <a:pt x="948628" y="1656571"/>
                    <a:pt x="951764" y="1659707"/>
                    <a:pt x="954900" y="1663627"/>
                  </a:cubicBezTo>
                  <a:lnTo>
                    <a:pt x="955684" y="1664411"/>
                  </a:lnTo>
                  <a:cubicBezTo>
                    <a:pt x="963524" y="1673819"/>
                    <a:pt x="970580" y="1673819"/>
                    <a:pt x="977636" y="1673035"/>
                  </a:cubicBezTo>
                  <a:cubicBezTo>
                    <a:pt x="984691" y="1672251"/>
                    <a:pt x="991748" y="1671467"/>
                    <a:pt x="999587" y="1675387"/>
                  </a:cubicBezTo>
                  <a:cubicBezTo>
                    <a:pt x="1004291" y="1677739"/>
                    <a:pt x="1006644" y="1672251"/>
                    <a:pt x="1012131" y="1662059"/>
                  </a:cubicBezTo>
                  <a:cubicBezTo>
                    <a:pt x="1016051" y="1655787"/>
                    <a:pt x="1019971" y="1647163"/>
                    <a:pt x="1026243" y="1639324"/>
                  </a:cubicBezTo>
                  <a:lnTo>
                    <a:pt x="1027027" y="1637756"/>
                  </a:lnTo>
                  <a:cubicBezTo>
                    <a:pt x="1044275" y="1612668"/>
                    <a:pt x="1048979" y="1615804"/>
                    <a:pt x="1059955" y="1622860"/>
                  </a:cubicBezTo>
                  <a:cubicBezTo>
                    <a:pt x="1062307" y="1624428"/>
                    <a:pt x="1066227" y="1626780"/>
                    <a:pt x="1071715" y="1626780"/>
                  </a:cubicBezTo>
                  <a:cubicBezTo>
                    <a:pt x="1076418" y="1626780"/>
                    <a:pt x="1078770" y="1624428"/>
                    <a:pt x="1079555" y="1622076"/>
                  </a:cubicBezTo>
                  <a:cubicBezTo>
                    <a:pt x="1079555" y="1621292"/>
                    <a:pt x="1080338" y="1619724"/>
                    <a:pt x="1081123" y="1618940"/>
                  </a:cubicBezTo>
                  <a:cubicBezTo>
                    <a:pt x="1082690" y="1613452"/>
                    <a:pt x="1081123" y="1603260"/>
                    <a:pt x="1081123" y="1599340"/>
                  </a:cubicBezTo>
                  <a:lnTo>
                    <a:pt x="1081123" y="1599340"/>
                  </a:lnTo>
                  <a:cubicBezTo>
                    <a:pt x="1081123" y="1590716"/>
                    <a:pt x="1088963" y="1584444"/>
                    <a:pt x="1100722" y="1579740"/>
                  </a:cubicBezTo>
                  <a:cubicBezTo>
                    <a:pt x="1105426" y="1578172"/>
                    <a:pt x="1110914" y="1576604"/>
                    <a:pt x="1116402" y="1575820"/>
                  </a:cubicBezTo>
                  <a:cubicBezTo>
                    <a:pt x="1121890" y="1574252"/>
                    <a:pt x="1128946" y="1573468"/>
                    <a:pt x="1134434" y="1572684"/>
                  </a:cubicBezTo>
                  <a:lnTo>
                    <a:pt x="1135218" y="1571900"/>
                  </a:lnTo>
                  <a:lnTo>
                    <a:pt x="1140706" y="1571116"/>
                  </a:lnTo>
                  <a:cubicBezTo>
                    <a:pt x="1146194" y="1570332"/>
                    <a:pt x="1147762" y="1571116"/>
                    <a:pt x="1148546" y="1570332"/>
                  </a:cubicBezTo>
                  <a:cubicBezTo>
                    <a:pt x="1149329" y="1569548"/>
                    <a:pt x="1148546" y="1570332"/>
                    <a:pt x="1148546" y="1568764"/>
                  </a:cubicBezTo>
                  <a:cubicBezTo>
                    <a:pt x="1149329" y="1565628"/>
                    <a:pt x="1150897" y="1560924"/>
                    <a:pt x="1154034" y="1553869"/>
                  </a:cubicBezTo>
                  <a:cubicBezTo>
                    <a:pt x="1163442" y="1533485"/>
                    <a:pt x="1169713" y="1534269"/>
                    <a:pt x="1193233" y="1539757"/>
                  </a:cubicBezTo>
                  <a:cubicBezTo>
                    <a:pt x="1202641" y="1542109"/>
                    <a:pt x="1216753" y="1544461"/>
                    <a:pt x="1236353" y="1546029"/>
                  </a:cubicBezTo>
                  <a:cubicBezTo>
                    <a:pt x="1278688" y="1549949"/>
                    <a:pt x="1279472" y="1557005"/>
                    <a:pt x="1280256" y="1571116"/>
                  </a:cubicBezTo>
                  <a:cubicBezTo>
                    <a:pt x="1280256" y="1575820"/>
                    <a:pt x="1281824" y="1582876"/>
                    <a:pt x="1289664" y="1591500"/>
                  </a:cubicBezTo>
                  <a:cubicBezTo>
                    <a:pt x="1290448" y="1592284"/>
                    <a:pt x="1290448" y="1592284"/>
                    <a:pt x="1290448" y="1593068"/>
                  </a:cubicBezTo>
                  <a:cubicBezTo>
                    <a:pt x="1291232" y="1586012"/>
                    <a:pt x="1292800" y="1577388"/>
                    <a:pt x="1299072" y="1568764"/>
                  </a:cubicBezTo>
                  <a:lnTo>
                    <a:pt x="1299072" y="1567980"/>
                  </a:lnTo>
                  <a:cubicBezTo>
                    <a:pt x="1308480" y="1555437"/>
                    <a:pt x="1315535" y="1555437"/>
                    <a:pt x="1323375" y="1560924"/>
                  </a:cubicBezTo>
                  <a:cubicBezTo>
                    <a:pt x="1326511" y="1563277"/>
                    <a:pt x="1328080" y="1565628"/>
                    <a:pt x="1330431" y="1567980"/>
                  </a:cubicBezTo>
                  <a:cubicBezTo>
                    <a:pt x="1335135" y="1573468"/>
                    <a:pt x="1341407" y="1581308"/>
                    <a:pt x="1352383" y="1579740"/>
                  </a:cubicBezTo>
                  <a:cubicBezTo>
                    <a:pt x="1361791" y="1578172"/>
                    <a:pt x="1373551" y="1575820"/>
                    <a:pt x="1386095" y="1574252"/>
                  </a:cubicBezTo>
                  <a:cubicBezTo>
                    <a:pt x="1417454" y="1568764"/>
                    <a:pt x="1451950" y="1562493"/>
                    <a:pt x="1458222" y="1567980"/>
                  </a:cubicBezTo>
                  <a:cubicBezTo>
                    <a:pt x="1462925" y="1571900"/>
                    <a:pt x="1463710" y="1576604"/>
                    <a:pt x="1459790" y="1582092"/>
                  </a:cubicBezTo>
                  <a:cubicBezTo>
                    <a:pt x="1456654" y="1586796"/>
                    <a:pt x="1454302" y="1602476"/>
                    <a:pt x="1454302" y="1618940"/>
                  </a:cubicBezTo>
                  <a:cubicBezTo>
                    <a:pt x="1453518" y="1634620"/>
                    <a:pt x="1455870" y="1649516"/>
                    <a:pt x="1460574" y="1652651"/>
                  </a:cubicBezTo>
                  <a:lnTo>
                    <a:pt x="1460574" y="1652651"/>
                  </a:lnTo>
                  <a:cubicBezTo>
                    <a:pt x="1465278" y="1655003"/>
                    <a:pt x="1473902" y="1658139"/>
                    <a:pt x="1483310" y="1660491"/>
                  </a:cubicBezTo>
                  <a:cubicBezTo>
                    <a:pt x="1502909" y="1666763"/>
                    <a:pt x="1524077" y="1673035"/>
                    <a:pt x="1527997" y="1687147"/>
                  </a:cubicBezTo>
                  <a:lnTo>
                    <a:pt x="1527997" y="1687931"/>
                  </a:lnTo>
                  <a:cubicBezTo>
                    <a:pt x="1532701" y="1704395"/>
                    <a:pt x="1509965" y="1713019"/>
                    <a:pt x="1484093" y="1723211"/>
                  </a:cubicBezTo>
                  <a:cubicBezTo>
                    <a:pt x="1468414" y="1729482"/>
                    <a:pt x="1451166" y="1736538"/>
                    <a:pt x="1440974" y="1743594"/>
                  </a:cubicBezTo>
                  <a:lnTo>
                    <a:pt x="1440974" y="1743594"/>
                  </a:lnTo>
                  <a:cubicBezTo>
                    <a:pt x="1422942" y="1756922"/>
                    <a:pt x="1434702" y="1787498"/>
                    <a:pt x="1440190" y="1803177"/>
                  </a:cubicBezTo>
                  <a:cubicBezTo>
                    <a:pt x="1441758" y="1805530"/>
                    <a:pt x="1442542" y="1807881"/>
                    <a:pt x="1442542" y="1809449"/>
                  </a:cubicBezTo>
                  <a:lnTo>
                    <a:pt x="1442542" y="1810234"/>
                  </a:lnTo>
                  <a:cubicBezTo>
                    <a:pt x="1444894" y="1816505"/>
                    <a:pt x="1447246" y="1833753"/>
                    <a:pt x="1449598" y="1854921"/>
                  </a:cubicBezTo>
                  <a:cubicBezTo>
                    <a:pt x="1453518" y="1886280"/>
                    <a:pt x="1458222" y="1926264"/>
                    <a:pt x="1464494" y="1944296"/>
                  </a:cubicBezTo>
                  <a:lnTo>
                    <a:pt x="1465278" y="1945080"/>
                  </a:lnTo>
                  <a:cubicBezTo>
                    <a:pt x="1469198" y="1956055"/>
                    <a:pt x="1469198" y="1956055"/>
                    <a:pt x="1469198" y="1956055"/>
                  </a:cubicBezTo>
                  <a:cubicBezTo>
                    <a:pt x="1473902" y="1956055"/>
                    <a:pt x="1479390" y="1956840"/>
                    <a:pt x="1485661" y="1970167"/>
                  </a:cubicBezTo>
                  <a:cubicBezTo>
                    <a:pt x="1492717" y="1985063"/>
                    <a:pt x="1500557" y="2027399"/>
                    <a:pt x="1495069" y="2072870"/>
                  </a:cubicBezTo>
                  <a:cubicBezTo>
                    <a:pt x="1493501" y="2081494"/>
                    <a:pt x="1492717" y="2090902"/>
                    <a:pt x="1490365" y="2099526"/>
                  </a:cubicBezTo>
                  <a:cubicBezTo>
                    <a:pt x="1488013" y="2108934"/>
                    <a:pt x="1485661" y="2117558"/>
                    <a:pt x="1482525" y="2126182"/>
                  </a:cubicBezTo>
                  <a:lnTo>
                    <a:pt x="1482525" y="2126966"/>
                  </a:lnTo>
                  <a:cubicBezTo>
                    <a:pt x="1473902" y="2149701"/>
                    <a:pt x="1470765" y="2191253"/>
                    <a:pt x="1467630" y="2231236"/>
                  </a:cubicBezTo>
                  <a:cubicBezTo>
                    <a:pt x="1463710" y="2293171"/>
                    <a:pt x="1459006" y="2353539"/>
                    <a:pt x="1429998" y="2357459"/>
                  </a:cubicBezTo>
                  <a:cubicBezTo>
                    <a:pt x="1422158" y="2358243"/>
                    <a:pt x="1414318" y="2358243"/>
                    <a:pt x="1406479" y="2359027"/>
                  </a:cubicBezTo>
                  <a:cubicBezTo>
                    <a:pt x="1381391" y="2360595"/>
                    <a:pt x="1358655" y="2361379"/>
                    <a:pt x="1355519" y="2388818"/>
                  </a:cubicBezTo>
                  <a:cubicBezTo>
                    <a:pt x="1353951" y="2403714"/>
                    <a:pt x="1353951" y="2435858"/>
                    <a:pt x="1353951" y="2474273"/>
                  </a:cubicBezTo>
                  <a:cubicBezTo>
                    <a:pt x="1353951" y="2550320"/>
                    <a:pt x="1355519" y="2649103"/>
                    <a:pt x="1342191" y="2675758"/>
                  </a:cubicBezTo>
                  <a:lnTo>
                    <a:pt x="1342191" y="2675758"/>
                  </a:lnTo>
                  <a:cubicBezTo>
                    <a:pt x="1331215" y="2699278"/>
                    <a:pt x="1322592" y="2761214"/>
                    <a:pt x="1317104" y="2801981"/>
                  </a:cubicBezTo>
                  <a:cubicBezTo>
                    <a:pt x="1313967" y="2824717"/>
                    <a:pt x="1311615" y="2841181"/>
                    <a:pt x="1309264" y="2845101"/>
                  </a:cubicBezTo>
                  <a:lnTo>
                    <a:pt x="1308480" y="2845101"/>
                  </a:lnTo>
                  <a:lnTo>
                    <a:pt x="1308480" y="2845884"/>
                  </a:lnTo>
                  <a:cubicBezTo>
                    <a:pt x="1303776" y="2853724"/>
                    <a:pt x="1201073" y="2859996"/>
                    <a:pt x="1146194" y="2862349"/>
                  </a:cubicBezTo>
                  <a:cubicBezTo>
                    <a:pt x="1161089" y="2878028"/>
                    <a:pt x="1178337" y="2896060"/>
                    <a:pt x="1183825" y="2900764"/>
                  </a:cubicBezTo>
                  <a:cubicBezTo>
                    <a:pt x="1194801" y="2909388"/>
                    <a:pt x="1196369" y="2927420"/>
                    <a:pt x="1196369" y="2927420"/>
                  </a:cubicBezTo>
                  <a:lnTo>
                    <a:pt x="1183825" y="2978379"/>
                  </a:lnTo>
                  <a:cubicBezTo>
                    <a:pt x="1183825" y="2978379"/>
                    <a:pt x="1208129" y="2999547"/>
                    <a:pt x="1213617" y="3006602"/>
                  </a:cubicBezTo>
                  <a:cubicBezTo>
                    <a:pt x="1219105" y="3013659"/>
                    <a:pt x="1219105" y="3024634"/>
                    <a:pt x="1219889" y="3028554"/>
                  </a:cubicBezTo>
                  <a:cubicBezTo>
                    <a:pt x="1220673" y="3032474"/>
                    <a:pt x="1294368" y="3025418"/>
                    <a:pt x="1299072" y="3024634"/>
                  </a:cubicBezTo>
                  <a:cubicBezTo>
                    <a:pt x="1303776" y="3023850"/>
                    <a:pt x="1325727" y="3025418"/>
                    <a:pt x="1346111" y="3019930"/>
                  </a:cubicBezTo>
                  <a:cubicBezTo>
                    <a:pt x="1366495" y="3015227"/>
                    <a:pt x="1365711" y="3032474"/>
                    <a:pt x="1366495" y="3050506"/>
                  </a:cubicBezTo>
                  <a:cubicBezTo>
                    <a:pt x="1368063" y="3068538"/>
                    <a:pt x="1354735" y="3082650"/>
                    <a:pt x="1354735" y="3092841"/>
                  </a:cubicBezTo>
                  <a:cubicBezTo>
                    <a:pt x="1354735" y="3103817"/>
                    <a:pt x="1400991" y="3147721"/>
                    <a:pt x="1408046" y="3165752"/>
                  </a:cubicBezTo>
                  <a:cubicBezTo>
                    <a:pt x="1414318" y="3183785"/>
                    <a:pt x="1396286" y="3191624"/>
                    <a:pt x="1388446" y="3197896"/>
                  </a:cubicBezTo>
                  <a:cubicBezTo>
                    <a:pt x="1381391" y="3204952"/>
                    <a:pt x="1379823" y="3211224"/>
                    <a:pt x="1379823" y="3215144"/>
                  </a:cubicBezTo>
                  <a:cubicBezTo>
                    <a:pt x="1379823" y="3219064"/>
                    <a:pt x="1398639" y="3220632"/>
                    <a:pt x="1410399" y="3224552"/>
                  </a:cubicBezTo>
                  <a:cubicBezTo>
                    <a:pt x="1422942" y="3228472"/>
                    <a:pt x="1513885" y="3245719"/>
                    <a:pt x="1521725" y="3248071"/>
                  </a:cubicBezTo>
                  <a:cubicBezTo>
                    <a:pt x="1528781" y="3250424"/>
                    <a:pt x="1550732" y="3250424"/>
                    <a:pt x="1560924" y="3247288"/>
                  </a:cubicBezTo>
                  <a:cubicBezTo>
                    <a:pt x="1571900" y="3244151"/>
                    <a:pt x="1612668" y="3222200"/>
                    <a:pt x="1612668" y="3222200"/>
                  </a:cubicBezTo>
                  <a:lnTo>
                    <a:pt x="1649516" y="3254344"/>
                  </a:lnTo>
                  <a:cubicBezTo>
                    <a:pt x="1649516" y="3254344"/>
                    <a:pt x="1683227" y="3259831"/>
                    <a:pt x="1692635" y="3261399"/>
                  </a:cubicBezTo>
                  <a:cubicBezTo>
                    <a:pt x="1702042" y="3263751"/>
                    <a:pt x="1713019" y="3255911"/>
                    <a:pt x="1716155" y="3265319"/>
                  </a:cubicBezTo>
                  <a:cubicBezTo>
                    <a:pt x="1720075" y="3273943"/>
                    <a:pt x="1756138" y="3320199"/>
                    <a:pt x="1756138" y="3320199"/>
                  </a:cubicBezTo>
                  <a:cubicBezTo>
                    <a:pt x="1756138" y="3320199"/>
                    <a:pt x="1882360" y="3324118"/>
                    <a:pt x="1890200" y="3321767"/>
                  </a:cubicBezTo>
                  <a:cubicBezTo>
                    <a:pt x="1898040" y="3319415"/>
                    <a:pt x="1909016" y="3314710"/>
                    <a:pt x="1909016" y="3314710"/>
                  </a:cubicBezTo>
                  <a:lnTo>
                    <a:pt x="1966247" y="3318630"/>
                  </a:lnTo>
                  <a:cubicBezTo>
                    <a:pt x="1966247" y="3318630"/>
                    <a:pt x="1988199" y="3343718"/>
                    <a:pt x="1991335" y="3344502"/>
                  </a:cubicBezTo>
                  <a:cubicBezTo>
                    <a:pt x="1995255" y="3345286"/>
                    <a:pt x="2039943" y="3346854"/>
                    <a:pt x="2039943" y="3346854"/>
                  </a:cubicBezTo>
                  <a:cubicBezTo>
                    <a:pt x="2039943" y="3346854"/>
                    <a:pt x="2062678" y="3364886"/>
                    <a:pt x="2070518" y="3369590"/>
                  </a:cubicBezTo>
                  <a:cubicBezTo>
                    <a:pt x="2077574" y="3374294"/>
                    <a:pt x="2108934" y="3336663"/>
                    <a:pt x="2108934" y="3336663"/>
                  </a:cubicBezTo>
                  <a:cubicBezTo>
                    <a:pt x="2108934" y="3336663"/>
                    <a:pt x="2174005" y="3276295"/>
                    <a:pt x="2181845" y="3258264"/>
                  </a:cubicBezTo>
                  <a:cubicBezTo>
                    <a:pt x="2188901" y="3240231"/>
                    <a:pt x="2256324" y="3180648"/>
                    <a:pt x="2266515" y="3154777"/>
                  </a:cubicBezTo>
                  <a:cubicBezTo>
                    <a:pt x="2276708" y="3128905"/>
                    <a:pt x="2271220" y="3085786"/>
                    <a:pt x="2266515" y="3071674"/>
                  </a:cubicBezTo>
                  <a:cubicBezTo>
                    <a:pt x="2261028" y="3057562"/>
                    <a:pt x="2247700" y="2988571"/>
                    <a:pt x="2246916" y="2976811"/>
                  </a:cubicBezTo>
                  <a:cubicBezTo>
                    <a:pt x="2246132" y="2965051"/>
                    <a:pt x="2286899" y="2940748"/>
                    <a:pt x="2302579" y="2934475"/>
                  </a:cubicBezTo>
                  <a:cubicBezTo>
                    <a:pt x="2318259" y="2928203"/>
                    <a:pt x="2322179" y="2889004"/>
                    <a:pt x="2323747" y="2880380"/>
                  </a:cubicBezTo>
                  <a:cubicBezTo>
                    <a:pt x="2326099" y="2872540"/>
                    <a:pt x="2329235" y="2848236"/>
                    <a:pt x="2329235" y="2848236"/>
                  </a:cubicBezTo>
                  <a:cubicBezTo>
                    <a:pt x="2329235" y="2848236"/>
                    <a:pt x="2336291" y="2849021"/>
                    <a:pt x="2344914" y="2849021"/>
                  </a:cubicBezTo>
                  <a:cubicBezTo>
                    <a:pt x="2354322" y="2849021"/>
                    <a:pt x="2353539" y="2858429"/>
                    <a:pt x="2358242" y="2860780"/>
                  </a:cubicBezTo>
                  <a:cubicBezTo>
                    <a:pt x="2362947" y="2863916"/>
                    <a:pt x="2370002" y="2856076"/>
                    <a:pt x="2371570" y="2846669"/>
                  </a:cubicBezTo>
                  <a:cubicBezTo>
                    <a:pt x="2373922" y="2837261"/>
                    <a:pt x="2422530" y="2753374"/>
                    <a:pt x="2425666" y="2748670"/>
                  </a:cubicBezTo>
                  <a:cubicBezTo>
                    <a:pt x="2429586" y="2744750"/>
                    <a:pt x="2516608" y="2745534"/>
                    <a:pt x="2535424" y="2743966"/>
                  </a:cubicBezTo>
                  <a:cubicBezTo>
                    <a:pt x="2553456" y="2742398"/>
                    <a:pt x="2583248" y="2731422"/>
                    <a:pt x="2583248" y="2731422"/>
                  </a:cubicBezTo>
                  <a:cubicBezTo>
                    <a:pt x="2583248" y="2731422"/>
                    <a:pt x="2582464" y="2682815"/>
                    <a:pt x="2585600" y="2654591"/>
                  </a:cubicBezTo>
                  <a:close/>
                </a:path>
              </a:pathLst>
            </a:custGeom>
            <a:grpFill/>
            <a:ln w="1678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="" xmlns:a16="http://schemas.microsoft.com/office/drawing/2014/main" id="{E2FD59C6-781D-4961-9A27-362A79DF40B4}"/>
                </a:ext>
              </a:extLst>
            </p:cNvPr>
            <p:cNvSpPr/>
            <p:nvPr/>
          </p:nvSpPr>
          <p:spPr>
            <a:xfrm>
              <a:off x="4766295" y="2835702"/>
              <a:ext cx="2579328" cy="3363318"/>
            </a:xfrm>
            <a:custGeom>
              <a:avLst/>
              <a:gdLst>
                <a:gd name="connsiteX0" fmla="*/ 2585600 w 2579327"/>
                <a:gd name="connsiteY0" fmla="*/ 2654591 h 3363317"/>
                <a:gd name="connsiteX1" fmla="*/ 2541696 w 2579327"/>
                <a:gd name="connsiteY1" fmla="*/ 2633423 h 3363317"/>
                <a:gd name="connsiteX2" fmla="*/ 2500929 w 2579327"/>
                <a:gd name="connsiteY2" fmla="*/ 2614607 h 3363317"/>
                <a:gd name="connsiteX3" fmla="*/ 2500929 w 2579327"/>
                <a:gd name="connsiteY3" fmla="*/ 2614607 h 3363317"/>
                <a:gd name="connsiteX4" fmla="*/ 2456241 w 2579327"/>
                <a:gd name="connsiteY4" fmla="*/ 2588736 h 3363317"/>
                <a:gd name="connsiteX5" fmla="*/ 2443697 w 2579327"/>
                <a:gd name="connsiteY5" fmla="*/ 2567568 h 3363317"/>
                <a:gd name="connsiteX6" fmla="*/ 2409986 w 2579327"/>
                <a:gd name="connsiteY6" fmla="*/ 2524448 h 3363317"/>
                <a:gd name="connsiteX7" fmla="*/ 2377058 w 2579327"/>
                <a:gd name="connsiteY7" fmla="*/ 2507201 h 3363317"/>
                <a:gd name="connsiteX8" fmla="*/ 2320611 w 2579327"/>
                <a:gd name="connsiteY8" fmla="*/ 2470353 h 3363317"/>
                <a:gd name="connsiteX9" fmla="*/ 2289251 w 2579327"/>
                <a:gd name="connsiteY9" fmla="*/ 2446049 h 3363317"/>
                <a:gd name="connsiteX10" fmla="*/ 2256324 w 2579327"/>
                <a:gd name="connsiteY10" fmla="*/ 2441346 h 3363317"/>
                <a:gd name="connsiteX11" fmla="*/ 2226532 w 2579327"/>
                <a:gd name="connsiteY11" fmla="*/ 2440561 h 3363317"/>
                <a:gd name="connsiteX12" fmla="*/ 2199092 w 2579327"/>
                <a:gd name="connsiteY12" fmla="*/ 2435074 h 3363317"/>
                <a:gd name="connsiteX13" fmla="*/ 2163029 w 2579327"/>
                <a:gd name="connsiteY13" fmla="*/ 2379410 h 3363317"/>
                <a:gd name="connsiteX14" fmla="*/ 2142645 w 2579327"/>
                <a:gd name="connsiteY14" fmla="*/ 2336291 h 3363317"/>
                <a:gd name="connsiteX15" fmla="*/ 2108934 w 2579327"/>
                <a:gd name="connsiteY15" fmla="*/ 2311987 h 3363317"/>
                <a:gd name="connsiteX16" fmla="*/ 2043078 w 2579327"/>
                <a:gd name="connsiteY16" fmla="*/ 2248484 h 3363317"/>
                <a:gd name="connsiteX17" fmla="*/ 2043078 w 2579327"/>
                <a:gd name="connsiteY17" fmla="*/ 2247700 h 3363317"/>
                <a:gd name="connsiteX18" fmla="*/ 2049350 w 2579327"/>
                <a:gd name="connsiteY18" fmla="*/ 2213989 h 3363317"/>
                <a:gd name="connsiteX19" fmla="*/ 2064246 w 2579327"/>
                <a:gd name="connsiteY19" fmla="*/ 2183413 h 3363317"/>
                <a:gd name="connsiteX20" fmla="*/ 2064246 w 2579327"/>
                <a:gd name="connsiteY20" fmla="*/ 2143429 h 3363317"/>
                <a:gd name="connsiteX21" fmla="*/ 2060326 w 2579327"/>
                <a:gd name="connsiteY21" fmla="*/ 2112070 h 3363317"/>
                <a:gd name="connsiteX22" fmla="*/ 2039943 w 2579327"/>
                <a:gd name="connsiteY22" fmla="*/ 2112854 h 3363317"/>
                <a:gd name="connsiteX23" fmla="*/ 2028183 w 2579327"/>
                <a:gd name="connsiteY23" fmla="*/ 2116774 h 3363317"/>
                <a:gd name="connsiteX24" fmla="*/ 2028183 w 2579327"/>
                <a:gd name="connsiteY24" fmla="*/ 2105014 h 3363317"/>
                <a:gd name="connsiteX25" fmla="*/ 2028183 w 2579327"/>
                <a:gd name="connsiteY25" fmla="*/ 2007799 h 3363317"/>
                <a:gd name="connsiteX26" fmla="*/ 2006231 w 2579327"/>
                <a:gd name="connsiteY26" fmla="*/ 1985847 h 3363317"/>
                <a:gd name="connsiteX27" fmla="*/ 2003879 w 2579327"/>
                <a:gd name="connsiteY27" fmla="*/ 1984279 h 3363317"/>
                <a:gd name="connsiteX28" fmla="*/ 1989767 w 2579327"/>
                <a:gd name="connsiteY28" fmla="*/ 1948216 h 3363317"/>
                <a:gd name="connsiteX29" fmla="*/ 1989767 w 2579327"/>
                <a:gd name="connsiteY29" fmla="*/ 1932536 h 3363317"/>
                <a:gd name="connsiteX30" fmla="*/ 1979575 w 2579327"/>
                <a:gd name="connsiteY30" fmla="*/ 1924696 h 3363317"/>
                <a:gd name="connsiteX31" fmla="*/ 1967815 w 2579327"/>
                <a:gd name="connsiteY31" fmla="*/ 1924696 h 3363317"/>
                <a:gd name="connsiteX32" fmla="*/ 1912936 w 2579327"/>
                <a:gd name="connsiteY32" fmla="*/ 1923128 h 3363317"/>
                <a:gd name="connsiteX33" fmla="*/ 1869033 w 2579327"/>
                <a:gd name="connsiteY33" fmla="*/ 1902744 h 3363317"/>
                <a:gd name="connsiteX34" fmla="*/ 1869817 w 2579327"/>
                <a:gd name="connsiteY34" fmla="*/ 1887064 h 3363317"/>
                <a:gd name="connsiteX35" fmla="*/ 1875305 w 2579327"/>
                <a:gd name="connsiteY35" fmla="*/ 1800826 h 3363317"/>
                <a:gd name="connsiteX36" fmla="*/ 1875305 w 2579327"/>
                <a:gd name="connsiteY36" fmla="*/ 1800826 h 3363317"/>
                <a:gd name="connsiteX37" fmla="*/ 1876088 w 2579327"/>
                <a:gd name="connsiteY37" fmla="*/ 1799257 h 3363317"/>
                <a:gd name="connsiteX38" fmla="*/ 1876088 w 2579327"/>
                <a:gd name="connsiteY38" fmla="*/ 1798474 h 3363317"/>
                <a:gd name="connsiteX39" fmla="*/ 1892552 w 2579327"/>
                <a:gd name="connsiteY39" fmla="*/ 1773386 h 3363317"/>
                <a:gd name="connsiteX40" fmla="*/ 1896472 w 2579327"/>
                <a:gd name="connsiteY40" fmla="*/ 1770250 h 3363317"/>
                <a:gd name="connsiteX41" fmla="*/ 1918424 w 2579327"/>
                <a:gd name="connsiteY41" fmla="*/ 1766330 h 3363317"/>
                <a:gd name="connsiteX42" fmla="*/ 1947432 w 2579327"/>
                <a:gd name="connsiteY42" fmla="*/ 1769466 h 3363317"/>
                <a:gd name="connsiteX43" fmla="*/ 1967032 w 2579327"/>
                <a:gd name="connsiteY43" fmla="*/ 1764762 h 3363317"/>
                <a:gd name="connsiteX44" fmla="*/ 1996039 w 2579327"/>
                <a:gd name="connsiteY44" fmla="*/ 1752218 h 3363317"/>
                <a:gd name="connsiteX45" fmla="*/ 2028966 w 2579327"/>
                <a:gd name="connsiteY45" fmla="*/ 1749082 h 3363317"/>
                <a:gd name="connsiteX46" fmla="*/ 2053270 w 2579327"/>
                <a:gd name="connsiteY46" fmla="*/ 1745162 h 3363317"/>
                <a:gd name="connsiteX47" fmla="*/ 2076790 w 2579327"/>
                <a:gd name="connsiteY47" fmla="*/ 1701259 h 3363317"/>
                <a:gd name="connsiteX48" fmla="*/ 2080710 w 2579327"/>
                <a:gd name="connsiteY48" fmla="*/ 1691851 h 3363317"/>
                <a:gd name="connsiteX49" fmla="*/ 2083846 w 2579327"/>
                <a:gd name="connsiteY49" fmla="*/ 1684795 h 3363317"/>
                <a:gd name="connsiteX50" fmla="*/ 2104230 w 2579327"/>
                <a:gd name="connsiteY50" fmla="*/ 1673819 h 3363317"/>
                <a:gd name="connsiteX51" fmla="*/ 2112070 w 2579327"/>
                <a:gd name="connsiteY51" fmla="*/ 1671467 h 3363317"/>
                <a:gd name="connsiteX52" fmla="*/ 2115205 w 2579327"/>
                <a:gd name="connsiteY52" fmla="*/ 1645596 h 3363317"/>
                <a:gd name="connsiteX53" fmla="*/ 2116774 w 2579327"/>
                <a:gd name="connsiteY53" fmla="*/ 1619724 h 3363317"/>
                <a:gd name="connsiteX54" fmla="*/ 2116774 w 2579327"/>
                <a:gd name="connsiteY54" fmla="*/ 1620508 h 3363317"/>
                <a:gd name="connsiteX55" fmla="*/ 2113637 w 2579327"/>
                <a:gd name="connsiteY55" fmla="*/ 1608748 h 3363317"/>
                <a:gd name="connsiteX56" fmla="*/ 2101878 w 2579327"/>
                <a:gd name="connsiteY56" fmla="*/ 1595420 h 3363317"/>
                <a:gd name="connsiteX57" fmla="*/ 2079142 w 2579327"/>
                <a:gd name="connsiteY57" fmla="*/ 1571116 h 3363317"/>
                <a:gd name="connsiteX58" fmla="*/ 2057974 w 2579327"/>
                <a:gd name="connsiteY58" fmla="*/ 1546029 h 3363317"/>
                <a:gd name="connsiteX59" fmla="*/ 2053270 w 2579327"/>
                <a:gd name="connsiteY59" fmla="*/ 1520941 h 3363317"/>
                <a:gd name="connsiteX60" fmla="*/ 2051702 w 2579327"/>
                <a:gd name="connsiteY60" fmla="*/ 1524077 h 3363317"/>
                <a:gd name="connsiteX61" fmla="*/ 2008583 w 2579327"/>
                <a:gd name="connsiteY61" fmla="*/ 1527213 h 3363317"/>
                <a:gd name="connsiteX62" fmla="*/ 1999175 w 2579327"/>
                <a:gd name="connsiteY62" fmla="*/ 1523293 h 3363317"/>
                <a:gd name="connsiteX63" fmla="*/ 1999175 w 2579327"/>
                <a:gd name="connsiteY63" fmla="*/ 1523293 h 3363317"/>
                <a:gd name="connsiteX64" fmla="*/ 1972519 w 2579327"/>
                <a:gd name="connsiteY64" fmla="*/ 1508397 h 3363317"/>
                <a:gd name="connsiteX65" fmla="*/ 1965463 w 2579327"/>
                <a:gd name="connsiteY65" fmla="*/ 1439406 h 3363317"/>
                <a:gd name="connsiteX66" fmla="*/ 1963112 w 2579327"/>
                <a:gd name="connsiteY66" fmla="*/ 1424510 h 3363317"/>
                <a:gd name="connsiteX67" fmla="*/ 1961543 w 2579327"/>
                <a:gd name="connsiteY67" fmla="*/ 1413534 h 3363317"/>
                <a:gd name="connsiteX68" fmla="*/ 1961543 w 2579327"/>
                <a:gd name="connsiteY68" fmla="*/ 1413534 h 3363317"/>
                <a:gd name="connsiteX69" fmla="*/ 1956839 w 2579327"/>
                <a:gd name="connsiteY69" fmla="*/ 1397855 h 3363317"/>
                <a:gd name="connsiteX70" fmla="*/ 1946647 w 2579327"/>
                <a:gd name="connsiteY70" fmla="*/ 1386095 h 3363317"/>
                <a:gd name="connsiteX71" fmla="*/ 1936456 w 2579327"/>
                <a:gd name="connsiteY71" fmla="*/ 1382175 h 3363317"/>
                <a:gd name="connsiteX72" fmla="*/ 1919208 w 2579327"/>
                <a:gd name="connsiteY72" fmla="*/ 1375903 h 3363317"/>
                <a:gd name="connsiteX73" fmla="*/ 1913720 w 2579327"/>
                <a:gd name="connsiteY73" fmla="*/ 1369631 h 3363317"/>
                <a:gd name="connsiteX74" fmla="*/ 1912152 w 2579327"/>
                <a:gd name="connsiteY74" fmla="*/ 1358655 h 3363317"/>
                <a:gd name="connsiteX75" fmla="*/ 1916072 w 2579327"/>
                <a:gd name="connsiteY75" fmla="*/ 1350815 h 3363317"/>
                <a:gd name="connsiteX76" fmla="*/ 1930968 w 2579327"/>
                <a:gd name="connsiteY76" fmla="*/ 1339055 h 3363317"/>
                <a:gd name="connsiteX77" fmla="*/ 1946647 w 2579327"/>
                <a:gd name="connsiteY77" fmla="*/ 1314752 h 3363317"/>
                <a:gd name="connsiteX78" fmla="*/ 1948216 w 2579327"/>
                <a:gd name="connsiteY78" fmla="*/ 1310048 h 3363317"/>
                <a:gd name="connsiteX79" fmla="*/ 1948999 w 2579327"/>
                <a:gd name="connsiteY79" fmla="*/ 1308480 h 3363317"/>
                <a:gd name="connsiteX80" fmla="*/ 1947432 w 2579327"/>
                <a:gd name="connsiteY80" fmla="*/ 1299072 h 3363317"/>
                <a:gd name="connsiteX81" fmla="*/ 1941159 w 2579327"/>
                <a:gd name="connsiteY81" fmla="*/ 1250464 h 3363317"/>
                <a:gd name="connsiteX82" fmla="*/ 1940376 w 2579327"/>
                <a:gd name="connsiteY82" fmla="*/ 1250464 h 3363317"/>
                <a:gd name="connsiteX83" fmla="*/ 1940376 w 2579327"/>
                <a:gd name="connsiteY83" fmla="*/ 1249681 h 3363317"/>
                <a:gd name="connsiteX84" fmla="*/ 1957624 w 2579327"/>
                <a:gd name="connsiteY84" fmla="*/ 1222241 h 3363317"/>
                <a:gd name="connsiteX85" fmla="*/ 1959192 w 2579327"/>
                <a:gd name="connsiteY85" fmla="*/ 982340 h 3363317"/>
                <a:gd name="connsiteX86" fmla="*/ 1959192 w 2579327"/>
                <a:gd name="connsiteY86" fmla="*/ 974500 h 3363317"/>
                <a:gd name="connsiteX87" fmla="*/ 1967032 w 2579327"/>
                <a:gd name="connsiteY87" fmla="*/ 973716 h 3363317"/>
                <a:gd name="connsiteX88" fmla="*/ 2348834 w 2579327"/>
                <a:gd name="connsiteY88" fmla="*/ 965092 h 3363317"/>
                <a:gd name="connsiteX89" fmla="*/ 2355891 w 2579327"/>
                <a:gd name="connsiteY89" fmla="*/ 878853 h 3363317"/>
                <a:gd name="connsiteX90" fmla="*/ 2356674 w 2579327"/>
                <a:gd name="connsiteY90" fmla="*/ 871013 h 3363317"/>
                <a:gd name="connsiteX91" fmla="*/ 2364514 w 2579327"/>
                <a:gd name="connsiteY91" fmla="*/ 871013 h 3363317"/>
                <a:gd name="connsiteX92" fmla="*/ 2517392 w 2579327"/>
                <a:gd name="connsiteY92" fmla="*/ 869445 h 3363317"/>
                <a:gd name="connsiteX93" fmla="*/ 2522880 w 2579327"/>
                <a:gd name="connsiteY93" fmla="*/ 305756 h 3363317"/>
                <a:gd name="connsiteX94" fmla="*/ 2493873 w 2579327"/>
                <a:gd name="connsiteY94" fmla="*/ 326924 h 3363317"/>
                <a:gd name="connsiteX95" fmla="*/ 2473489 w 2579327"/>
                <a:gd name="connsiteY95" fmla="*/ 327708 h 3363317"/>
                <a:gd name="connsiteX96" fmla="*/ 2443697 w 2579327"/>
                <a:gd name="connsiteY96" fmla="*/ 284588 h 3363317"/>
                <a:gd name="connsiteX97" fmla="*/ 2395874 w 2579327"/>
                <a:gd name="connsiteY97" fmla="*/ 257149 h 3363317"/>
                <a:gd name="connsiteX98" fmla="*/ 2333155 w 2579327"/>
                <a:gd name="connsiteY98" fmla="*/ 225005 h 3363317"/>
                <a:gd name="connsiteX99" fmla="*/ 2283763 w 2579327"/>
                <a:gd name="connsiteY99" fmla="*/ 214813 h 3363317"/>
                <a:gd name="connsiteX100" fmla="*/ 2255540 w 2579327"/>
                <a:gd name="connsiteY100" fmla="*/ 228141 h 3363317"/>
                <a:gd name="connsiteX101" fmla="*/ 2219476 w 2579327"/>
                <a:gd name="connsiteY101" fmla="*/ 234413 h 3363317"/>
                <a:gd name="connsiteX102" fmla="*/ 2183413 w 2579327"/>
                <a:gd name="connsiteY102" fmla="*/ 229709 h 3363317"/>
                <a:gd name="connsiteX103" fmla="*/ 2146565 w 2579327"/>
                <a:gd name="connsiteY103" fmla="*/ 224221 h 3363317"/>
                <a:gd name="connsiteX104" fmla="*/ 2118342 w 2579327"/>
                <a:gd name="connsiteY104" fmla="*/ 252445 h 3363317"/>
                <a:gd name="connsiteX105" fmla="*/ 2064246 w 2579327"/>
                <a:gd name="connsiteY105" fmla="*/ 249309 h 3363317"/>
                <a:gd name="connsiteX106" fmla="*/ 2014855 w 2579327"/>
                <a:gd name="connsiteY106" fmla="*/ 271261 h 3363317"/>
                <a:gd name="connsiteX107" fmla="*/ 1888633 w 2579327"/>
                <a:gd name="connsiteY107" fmla="*/ 276749 h 3363317"/>
                <a:gd name="connsiteX108" fmla="*/ 1800826 w 2579327"/>
                <a:gd name="connsiteY108" fmla="*/ 177966 h 3363317"/>
                <a:gd name="connsiteX109" fmla="*/ 1596204 w 2579327"/>
                <a:gd name="connsiteY109" fmla="*/ 166990 h 3363317"/>
                <a:gd name="connsiteX110" fmla="*/ 1555437 w 2579327"/>
                <a:gd name="connsiteY110" fmla="*/ 163854 h 3363317"/>
                <a:gd name="connsiteX111" fmla="*/ 1517805 w 2579327"/>
                <a:gd name="connsiteY111" fmla="*/ 143470 h 3363317"/>
                <a:gd name="connsiteX112" fmla="*/ 1483310 w 2579327"/>
                <a:gd name="connsiteY112" fmla="*/ 90943 h 3363317"/>
                <a:gd name="connsiteX113" fmla="*/ 1454302 w 2579327"/>
                <a:gd name="connsiteY113" fmla="*/ 50175 h 3363317"/>
                <a:gd name="connsiteX114" fmla="*/ 1419022 w 2579327"/>
                <a:gd name="connsiteY114" fmla="*/ 31360 h 3363317"/>
                <a:gd name="connsiteX115" fmla="*/ 1421374 w 2579327"/>
                <a:gd name="connsiteY115" fmla="*/ 10192 h 3363317"/>
                <a:gd name="connsiteX116" fmla="*/ 1382959 w 2579327"/>
                <a:gd name="connsiteY116" fmla="*/ 0 h 3363317"/>
                <a:gd name="connsiteX117" fmla="*/ 1342975 w 2579327"/>
                <a:gd name="connsiteY117" fmla="*/ 14112 h 3363317"/>
                <a:gd name="connsiteX118" fmla="*/ 1319455 w 2579327"/>
                <a:gd name="connsiteY118" fmla="*/ 58799 h 3363317"/>
                <a:gd name="connsiteX119" fmla="*/ 1255168 w 2579327"/>
                <a:gd name="connsiteY119" fmla="*/ 98783 h 3363317"/>
                <a:gd name="connsiteX120" fmla="*/ 1154817 w 2579327"/>
                <a:gd name="connsiteY120" fmla="*/ 84671 h 3363317"/>
                <a:gd name="connsiteX121" fmla="*/ 1099154 w 2579327"/>
                <a:gd name="connsiteY121" fmla="*/ 90943 h 3363317"/>
                <a:gd name="connsiteX122" fmla="*/ 1078770 w 2579327"/>
                <a:gd name="connsiteY122" fmla="*/ 111327 h 3363317"/>
                <a:gd name="connsiteX123" fmla="*/ 1022323 w 2579327"/>
                <a:gd name="connsiteY123" fmla="*/ 115247 h 3363317"/>
                <a:gd name="connsiteX124" fmla="*/ 936868 w 2579327"/>
                <a:gd name="connsiteY124" fmla="*/ 167774 h 3363317"/>
                <a:gd name="connsiteX125" fmla="*/ 932948 w 2579327"/>
                <a:gd name="connsiteY125" fmla="*/ 166206 h 3363317"/>
                <a:gd name="connsiteX126" fmla="*/ 903157 w 2579327"/>
                <a:gd name="connsiteY126" fmla="*/ 188942 h 3363317"/>
                <a:gd name="connsiteX127" fmla="*/ 881205 w 2579327"/>
                <a:gd name="connsiteY127" fmla="*/ 205405 h 3363317"/>
                <a:gd name="connsiteX128" fmla="*/ 862389 w 2579327"/>
                <a:gd name="connsiteY128" fmla="*/ 214813 h 3363317"/>
                <a:gd name="connsiteX129" fmla="*/ 836518 w 2579327"/>
                <a:gd name="connsiteY129" fmla="*/ 215597 h 3363317"/>
                <a:gd name="connsiteX130" fmla="*/ 765958 w 2579327"/>
                <a:gd name="connsiteY130" fmla="*/ 174830 h 3363317"/>
                <a:gd name="connsiteX131" fmla="*/ 748711 w 2579327"/>
                <a:gd name="connsiteY131" fmla="*/ 163070 h 3363317"/>
                <a:gd name="connsiteX132" fmla="*/ 744791 w 2579327"/>
                <a:gd name="connsiteY132" fmla="*/ 160718 h 3363317"/>
                <a:gd name="connsiteX133" fmla="*/ 738519 w 2579327"/>
                <a:gd name="connsiteY133" fmla="*/ 158366 h 3363317"/>
                <a:gd name="connsiteX134" fmla="*/ 735383 w 2579327"/>
                <a:gd name="connsiteY134" fmla="*/ 159934 h 3363317"/>
                <a:gd name="connsiteX135" fmla="*/ 723623 w 2579327"/>
                <a:gd name="connsiteY135" fmla="*/ 163854 h 3363317"/>
                <a:gd name="connsiteX136" fmla="*/ 689911 w 2579327"/>
                <a:gd name="connsiteY136" fmla="*/ 163854 h 3363317"/>
                <a:gd name="connsiteX137" fmla="*/ 671096 w 2579327"/>
                <a:gd name="connsiteY137" fmla="*/ 163070 h 3363317"/>
                <a:gd name="connsiteX138" fmla="*/ 660904 w 2579327"/>
                <a:gd name="connsiteY138" fmla="*/ 163854 h 3363317"/>
                <a:gd name="connsiteX139" fmla="*/ 642088 w 2579327"/>
                <a:gd name="connsiteY139" fmla="*/ 165422 h 3363317"/>
                <a:gd name="connsiteX140" fmla="*/ 620136 w 2579327"/>
                <a:gd name="connsiteY140" fmla="*/ 169342 h 3363317"/>
                <a:gd name="connsiteX141" fmla="*/ 603672 w 2579327"/>
                <a:gd name="connsiteY141" fmla="*/ 173262 h 3363317"/>
                <a:gd name="connsiteX142" fmla="*/ 603672 w 2579327"/>
                <a:gd name="connsiteY142" fmla="*/ 174046 h 3363317"/>
                <a:gd name="connsiteX143" fmla="*/ 403755 w 2579327"/>
                <a:gd name="connsiteY143" fmla="*/ 216381 h 3363317"/>
                <a:gd name="connsiteX144" fmla="*/ 372395 w 2579327"/>
                <a:gd name="connsiteY144" fmla="*/ 234413 h 3363317"/>
                <a:gd name="connsiteX145" fmla="*/ 322220 w 2579327"/>
                <a:gd name="connsiteY145" fmla="*/ 262637 h 3363317"/>
                <a:gd name="connsiteX146" fmla="*/ 322220 w 2579327"/>
                <a:gd name="connsiteY146" fmla="*/ 262637 h 3363317"/>
                <a:gd name="connsiteX147" fmla="*/ 262637 w 2579327"/>
                <a:gd name="connsiteY147" fmla="*/ 298700 h 3363317"/>
                <a:gd name="connsiteX148" fmla="*/ 197566 w 2579327"/>
                <a:gd name="connsiteY148" fmla="*/ 337900 h 3363317"/>
                <a:gd name="connsiteX149" fmla="*/ 197566 w 2579327"/>
                <a:gd name="connsiteY149" fmla="*/ 338684 h 3363317"/>
                <a:gd name="connsiteX150" fmla="*/ 56447 w 2579327"/>
                <a:gd name="connsiteY150" fmla="*/ 388859 h 3363317"/>
                <a:gd name="connsiteX151" fmla="*/ 5488 w 2579327"/>
                <a:gd name="connsiteY151" fmla="*/ 470394 h 3363317"/>
                <a:gd name="connsiteX152" fmla="*/ 3136 w 2579327"/>
                <a:gd name="connsiteY152" fmla="*/ 473530 h 3363317"/>
                <a:gd name="connsiteX153" fmla="*/ 0 w 2579327"/>
                <a:gd name="connsiteY153" fmla="*/ 475882 h 3363317"/>
                <a:gd name="connsiteX154" fmla="*/ 10976 w 2579327"/>
                <a:gd name="connsiteY154" fmla="*/ 519786 h 3363317"/>
                <a:gd name="connsiteX155" fmla="*/ 36064 w 2579327"/>
                <a:gd name="connsiteY155" fmla="*/ 541737 h 3363317"/>
                <a:gd name="connsiteX156" fmla="*/ 143470 w 2579327"/>
                <a:gd name="connsiteY156" fmla="*/ 644440 h 3363317"/>
                <a:gd name="connsiteX157" fmla="*/ 184238 w 2579327"/>
                <a:gd name="connsiteY157" fmla="*/ 716567 h 3363317"/>
                <a:gd name="connsiteX158" fmla="*/ 185022 w 2579327"/>
                <a:gd name="connsiteY158" fmla="*/ 718135 h 3363317"/>
                <a:gd name="connsiteX159" fmla="*/ 185022 w 2579327"/>
                <a:gd name="connsiteY159" fmla="*/ 719703 h 3363317"/>
                <a:gd name="connsiteX160" fmla="*/ 211677 w 2579327"/>
                <a:gd name="connsiteY160" fmla="*/ 860821 h 3363317"/>
                <a:gd name="connsiteX161" fmla="*/ 221085 w 2579327"/>
                <a:gd name="connsiteY161" fmla="*/ 898453 h 3363317"/>
                <a:gd name="connsiteX162" fmla="*/ 243821 w 2579327"/>
                <a:gd name="connsiteY162" fmla="*/ 933732 h 3363317"/>
                <a:gd name="connsiteX163" fmla="*/ 245389 w 2579327"/>
                <a:gd name="connsiteY163" fmla="*/ 934516 h 3363317"/>
                <a:gd name="connsiteX164" fmla="*/ 327708 w 2579327"/>
                <a:gd name="connsiteY164" fmla="*/ 946276 h 3363317"/>
                <a:gd name="connsiteX165" fmla="*/ 381019 w 2579327"/>
                <a:gd name="connsiteY165" fmla="*/ 952548 h 3363317"/>
                <a:gd name="connsiteX166" fmla="*/ 390427 w 2579327"/>
                <a:gd name="connsiteY166" fmla="*/ 955684 h 3363317"/>
                <a:gd name="connsiteX167" fmla="*/ 399051 w 2579327"/>
                <a:gd name="connsiteY167" fmla="*/ 959604 h 3363317"/>
                <a:gd name="connsiteX168" fmla="*/ 431195 w 2579327"/>
                <a:gd name="connsiteY168" fmla="*/ 983908 h 3363317"/>
                <a:gd name="connsiteX169" fmla="*/ 471178 w 2579327"/>
                <a:gd name="connsiteY169" fmla="*/ 1037219 h 3363317"/>
                <a:gd name="connsiteX170" fmla="*/ 473530 w 2579327"/>
                <a:gd name="connsiteY170" fmla="*/ 1039571 h 3363317"/>
                <a:gd name="connsiteX171" fmla="*/ 473530 w 2579327"/>
                <a:gd name="connsiteY171" fmla="*/ 1042707 h 3363317"/>
                <a:gd name="connsiteX172" fmla="*/ 478234 w 2579327"/>
                <a:gd name="connsiteY172" fmla="*/ 1074067 h 3363317"/>
                <a:gd name="connsiteX173" fmla="*/ 492346 w 2579327"/>
                <a:gd name="connsiteY173" fmla="*/ 1085826 h 3363317"/>
                <a:gd name="connsiteX174" fmla="*/ 504890 w 2579327"/>
                <a:gd name="connsiteY174" fmla="*/ 1094450 h 3363317"/>
                <a:gd name="connsiteX175" fmla="*/ 504890 w 2579327"/>
                <a:gd name="connsiteY175" fmla="*/ 1094450 h 3363317"/>
                <a:gd name="connsiteX176" fmla="*/ 510378 w 2579327"/>
                <a:gd name="connsiteY176" fmla="*/ 1099938 h 3363317"/>
                <a:gd name="connsiteX177" fmla="*/ 519002 w 2579327"/>
                <a:gd name="connsiteY177" fmla="*/ 1107778 h 3363317"/>
                <a:gd name="connsiteX178" fmla="*/ 561337 w 2579327"/>
                <a:gd name="connsiteY178" fmla="*/ 1161089 h 3363317"/>
                <a:gd name="connsiteX179" fmla="*/ 563689 w 2579327"/>
                <a:gd name="connsiteY179" fmla="*/ 1171281 h 3363317"/>
                <a:gd name="connsiteX180" fmla="*/ 567609 w 2579327"/>
                <a:gd name="connsiteY180" fmla="*/ 1184609 h 3363317"/>
                <a:gd name="connsiteX181" fmla="*/ 598968 w 2579327"/>
                <a:gd name="connsiteY181" fmla="*/ 1252032 h 3363317"/>
                <a:gd name="connsiteX182" fmla="*/ 598968 w 2579327"/>
                <a:gd name="connsiteY182" fmla="*/ 1252816 h 3363317"/>
                <a:gd name="connsiteX183" fmla="*/ 600537 w 2579327"/>
                <a:gd name="connsiteY183" fmla="*/ 1254384 h 3363317"/>
                <a:gd name="connsiteX184" fmla="*/ 609160 w 2579327"/>
                <a:gd name="connsiteY184" fmla="*/ 1265360 h 3363317"/>
                <a:gd name="connsiteX185" fmla="*/ 617784 w 2579327"/>
                <a:gd name="connsiteY185" fmla="*/ 1278688 h 3363317"/>
                <a:gd name="connsiteX186" fmla="*/ 646792 w 2579327"/>
                <a:gd name="connsiteY186" fmla="*/ 1338271 h 3363317"/>
                <a:gd name="connsiteX187" fmla="*/ 646792 w 2579327"/>
                <a:gd name="connsiteY187" fmla="*/ 1339055 h 3363317"/>
                <a:gd name="connsiteX188" fmla="*/ 654632 w 2579327"/>
                <a:gd name="connsiteY188" fmla="*/ 1352383 h 3363317"/>
                <a:gd name="connsiteX189" fmla="*/ 700887 w 2579327"/>
                <a:gd name="connsiteY189" fmla="*/ 1459790 h 3363317"/>
                <a:gd name="connsiteX190" fmla="*/ 682855 w 2579327"/>
                <a:gd name="connsiteY190" fmla="*/ 1482525 h 3363317"/>
                <a:gd name="connsiteX191" fmla="*/ 652280 w 2579327"/>
                <a:gd name="connsiteY191" fmla="*/ 1528781 h 3363317"/>
                <a:gd name="connsiteX192" fmla="*/ 676583 w 2579327"/>
                <a:gd name="connsiteY192" fmla="*/ 1557789 h 3363317"/>
                <a:gd name="connsiteX193" fmla="*/ 711863 w 2579327"/>
                <a:gd name="connsiteY193" fmla="*/ 1587580 h 3363317"/>
                <a:gd name="connsiteX194" fmla="*/ 722839 w 2579327"/>
                <a:gd name="connsiteY194" fmla="*/ 1619724 h 3363317"/>
                <a:gd name="connsiteX195" fmla="*/ 773798 w 2579327"/>
                <a:gd name="connsiteY195" fmla="*/ 1625212 h 3363317"/>
                <a:gd name="connsiteX196" fmla="*/ 785558 w 2579327"/>
                <a:gd name="connsiteY196" fmla="*/ 1636972 h 3363317"/>
                <a:gd name="connsiteX197" fmla="*/ 813782 w 2579327"/>
                <a:gd name="connsiteY197" fmla="*/ 1641676 h 3363317"/>
                <a:gd name="connsiteX198" fmla="*/ 848277 w 2579327"/>
                <a:gd name="connsiteY198" fmla="*/ 1633052 h 3363317"/>
                <a:gd name="connsiteX199" fmla="*/ 860037 w 2579327"/>
                <a:gd name="connsiteY199" fmla="*/ 1625996 h 3363317"/>
                <a:gd name="connsiteX200" fmla="*/ 930596 w 2579327"/>
                <a:gd name="connsiteY200" fmla="*/ 1644812 h 3363317"/>
                <a:gd name="connsiteX201" fmla="*/ 943924 w 2579327"/>
                <a:gd name="connsiteY201" fmla="*/ 1653435 h 3363317"/>
                <a:gd name="connsiteX202" fmla="*/ 954900 w 2579327"/>
                <a:gd name="connsiteY202" fmla="*/ 1663627 h 3363317"/>
                <a:gd name="connsiteX203" fmla="*/ 955684 w 2579327"/>
                <a:gd name="connsiteY203" fmla="*/ 1664411 h 3363317"/>
                <a:gd name="connsiteX204" fmla="*/ 977636 w 2579327"/>
                <a:gd name="connsiteY204" fmla="*/ 1673035 h 3363317"/>
                <a:gd name="connsiteX205" fmla="*/ 999587 w 2579327"/>
                <a:gd name="connsiteY205" fmla="*/ 1675387 h 3363317"/>
                <a:gd name="connsiteX206" fmla="*/ 1012131 w 2579327"/>
                <a:gd name="connsiteY206" fmla="*/ 1662059 h 3363317"/>
                <a:gd name="connsiteX207" fmla="*/ 1026243 w 2579327"/>
                <a:gd name="connsiteY207" fmla="*/ 1639324 h 3363317"/>
                <a:gd name="connsiteX208" fmla="*/ 1027027 w 2579327"/>
                <a:gd name="connsiteY208" fmla="*/ 1637756 h 3363317"/>
                <a:gd name="connsiteX209" fmla="*/ 1059955 w 2579327"/>
                <a:gd name="connsiteY209" fmla="*/ 1622860 h 3363317"/>
                <a:gd name="connsiteX210" fmla="*/ 1071715 w 2579327"/>
                <a:gd name="connsiteY210" fmla="*/ 1626780 h 3363317"/>
                <a:gd name="connsiteX211" fmla="*/ 1079555 w 2579327"/>
                <a:gd name="connsiteY211" fmla="*/ 1622076 h 3363317"/>
                <a:gd name="connsiteX212" fmla="*/ 1081123 w 2579327"/>
                <a:gd name="connsiteY212" fmla="*/ 1618940 h 3363317"/>
                <a:gd name="connsiteX213" fmla="*/ 1081123 w 2579327"/>
                <a:gd name="connsiteY213" fmla="*/ 1599340 h 3363317"/>
                <a:gd name="connsiteX214" fmla="*/ 1081123 w 2579327"/>
                <a:gd name="connsiteY214" fmla="*/ 1599340 h 3363317"/>
                <a:gd name="connsiteX215" fmla="*/ 1100722 w 2579327"/>
                <a:gd name="connsiteY215" fmla="*/ 1579740 h 3363317"/>
                <a:gd name="connsiteX216" fmla="*/ 1116402 w 2579327"/>
                <a:gd name="connsiteY216" fmla="*/ 1575820 h 3363317"/>
                <a:gd name="connsiteX217" fmla="*/ 1134434 w 2579327"/>
                <a:gd name="connsiteY217" fmla="*/ 1572684 h 3363317"/>
                <a:gd name="connsiteX218" fmla="*/ 1135218 w 2579327"/>
                <a:gd name="connsiteY218" fmla="*/ 1571900 h 3363317"/>
                <a:gd name="connsiteX219" fmla="*/ 1140706 w 2579327"/>
                <a:gd name="connsiteY219" fmla="*/ 1571116 h 3363317"/>
                <a:gd name="connsiteX220" fmla="*/ 1148546 w 2579327"/>
                <a:gd name="connsiteY220" fmla="*/ 1570332 h 3363317"/>
                <a:gd name="connsiteX221" fmla="*/ 1148546 w 2579327"/>
                <a:gd name="connsiteY221" fmla="*/ 1568764 h 3363317"/>
                <a:gd name="connsiteX222" fmla="*/ 1154034 w 2579327"/>
                <a:gd name="connsiteY222" fmla="*/ 1553869 h 3363317"/>
                <a:gd name="connsiteX223" fmla="*/ 1193233 w 2579327"/>
                <a:gd name="connsiteY223" fmla="*/ 1539757 h 3363317"/>
                <a:gd name="connsiteX224" fmla="*/ 1236353 w 2579327"/>
                <a:gd name="connsiteY224" fmla="*/ 1546029 h 3363317"/>
                <a:gd name="connsiteX225" fmla="*/ 1280256 w 2579327"/>
                <a:gd name="connsiteY225" fmla="*/ 1571116 h 3363317"/>
                <a:gd name="connsiteX226" fmla="*/ 1289664 w 2579327"/>
                <a:gd name="connsiteY226" fmla="*/ 1591500 h 3363317"/>
                <a:gd name="connsiteX227" fmla="*/ 1290448 w 2579327"/>
                <a:gd name="connsiteY227" fmla="*/ 1593068 h 3363317"/>
                <a:gd name="connsiteX228" fmla="*/ 1299072 w 2579327"/>
                <a:gd name="connsiteY228" fmla="*/ 1568764 h 3363317"/>
                <a:gd name="connsiteX229" fmla="*/ 1299072 w 2579327"/>
                <a:gd name="connsiteY229" fmla="*/ 1567980 h 3363317"/>
                <a:gd name="connsiteX230" fmla="*/ 1323375 w 2579327"/>
                <a:gd name="connsiteY230" fmla="*/ 1560924 h 3363317"/>
                <a:gd name="connsiteX231" fmla="*/ 1330431 w 2579327"/>
                <a:gd name="connsiteY231" fmla="*/ 1567980 h 3363317"/>
                <a:gd name="connsiteX232" fmla="*/ 1352383 w 2579327"/>
                <a:gd name="connsiteY232" fmla="*/ 1579740 h 3363317"/>
                <a:gd name="connsiteX233" fmla="*/ 1386095 w 2579327"/>
                <a:gd name="connsiteY233" fmla="*/ 1574252 h 3363317"/>
                <a:gd name="connsiteX234" fmla="*/ 1458222 w 2579327"/>
                <a:gd name="connsiteY234" fmla="*/ 1567980 h 3363317"/>
                <a:gd name="connsiteX235" fmla="*/ 1459790 w 2579327"/>
                <a:gd name="connsiteY235" fmla="*/ 1582092 h 3363317"/>
                <a:gd name="connsiteX236" fmla="*/ 1454302 w 2579327"/>
                <a:gd name="connsiteY236" fmla="*/ 1618940 h 3363317"/>
                <a:gd name="connsiteX237" fmla="*/ 1460574 w 2579327"/>
                <a:gd name="connsiteY237" fmla="*/ 1652651 h 3363317"/>
                <a:gd name="connsiteX238" fmla="*/ 1460574 w 2579327"/>
                <a:gd name="connsiteY238" fmla="*/ 1652651 h 3363317"/>
                <a:gd name="connsiteX239" fmla="*/ 1483310 w 2579327"/>
                <a:gd name="connsiteY239" fmla="*/ 1660491 h 3363317"/>
                <a:gd name="connsiteX240" fmla="*/ 1527997 w 2579327"/>
                <a:gd name="connsiteY240" fmla="*/ 1687147 h 3363317"/>
                <a:gd name="connsiteX241" fmla="*/ 1527997 w 2579327"/>
                <a:gd name="connsiteY241" fmla="*/ 1687931 h 3363317"/>
                <a:gd name="connsiteX242" fmla="*/ 1484093 w 2579327"/>
                <a:gd name="connsiteY242" fmla="*/ 1723211 h 3363317"/>
                <a:gd name="connsiteX243" fmla="*/ 1440974 w 2579327"/>
                <a:gd name="connsiteY243" fmla="*/ 1743594 h 3363317"/>
                <a:gd name="connsiteX244" fmla="*/ 1440974 w 2579327"/>
                <a:gd name="connsiteY244" fmla="*/ 1743594 h 3363317"/>
                <a:gd name="connsiteX245" fmla="*/ 1440190 w 2579327"/>
                <a:gd name="connsiteY245" fmla="*/ 1803177 h 3363317"/>
                <a:gd name="connsiteX246" fmla="*/ 1442542 w 2579327"/>
                <a:gd name="connsiteY246" fmla="*/ 1809449 h 3363317"/>
                <a:gd name="connsiteX247" fmla="*/ 1442542 w 2579327"/>
                <a:gd name="connsiteY247" fmla="*/ 1810234 h 3363317"/>
                <a:gd name="connsiteX248" fmla="*/ 1449598 w 2579327"/>
                <a:gd name="connsiteY248" fmla="*/ 1854921 h 3363317"/>
                <a:gd name="connsiteX249" fmla="*/ 1464494 w 2579327"/>
                <a:gd name="connsiteY249" fmla="*/ 1944296 h 3363317"/>
                <a:gd name="connsiteX250" fmla="*/ 1465278 w 2579327"/>
                <a:gd name="connsiteY250" fmla="*/ 1945080 h 3363317"/>
                <a:gd name="connsiteX251" fmla="*/ 1469198 w 2579327"/>
                <a:gd name="connsiteY251" fmla="*/ 1956055 h 3363317"/>
                <a:gd name="connsiteX252" fmla="*/ 1485661 w 2579327"/>
                <a:gd name="connsiteY252" fmla="*/ 1970167 h 3363317"/>
                <a:gd name="connsiteX253" fmla="*/ 1495069 w 2579327"/>
                <a:gd name="connsiteY253" fmla="*/ 2072870 h 3363317"/>
                <a:gd name="connsiteX254" fmla="*/ 1490365 w 2579327"/>
                <a:gd name="connsiteY254" fmla="*/ 2099526 h 3363317"/>
                <a:gd name="connsiteX255" fmla="*/ 1482525 w 2579327"/>
                <a:gd name="connsiteY255" fmla="*/ 2126182 h 3363317"/>
                <a:gd name="connsiteX256" fmla="*/ 1482525 w 2579327"/>
                <a:gd name="connsiteY256" fmla="*/ 2126966 h 3363317"/>
                <a:gd name="connsiteX257" fmla="*/ 1467630 w 2579327"/>
                <a:gd name="connsiteY257" fmla="*/ 2231236 h 3363317"/>
                <a:gd name="connsiteX258" fmla="*/ 1429998 w 2579327"/>
                <a:gd name="connsiteY258" fmla="*/ 2357459 h 3363317"/>
                <a:gd name="connsiteX259" fmla="*/ 1406479 w 2579327"/>
                <a:gd name="connsiteY259" fmla="*/ 2359027 h 3363317"/>
                <a:gd name="connsiteX260" fmla="*/ 1355519 w 2579327"/>
                <a:gd name="connsiteY260" fmla="*/ 2388818 h 3363317"/>
                <a:gd name="connsiteX261" fmla="*/ 1353951 w 2579327"/>
                <a:gd name="connsiteY261" fmla="*/ 2474273 h 3363317"/>
                <a:gd name="connsiteX262" fmla="*/ 1342191 w 2579327"/>
                <a:gd name="connsiteY262" fmla="*/ 2675758 h 3363317"/>
                <a:gd name="connsiteX263" fmla="*/ 1342191 w 2579327"/>
                <a:gd name="connsiteY263" fmla="*/ 2675758 h 3363317"/>
                <a:gd name="connsiteX264" fmla="*/ 1317104 w 2579327"/>
                <a:gd name="connsiteY264" fmla="*/ 2801981 h 3363317"/>
                <a:gd name="connsiteX265" fmla="*/ 1309264 w 2579327"/>
                <a:gd name="connsiteY265" fmla="*/ 2845101 h 3363317"/>
                <a:gd name="connsiteX266" fmla="*/ 1308480 w 2579327"/>
                <a:gd name="connsiteY266" fmla="*/ 2845101 h 3363317"/>
                <a:gd name="connsiteX267" fmla="*/ 1308480 w 2579327"/>
                <a:gd name="connsiteY267" fmla="*/ 2845884 h 3363317"/>
                <a:gd name="connsiteX268" fmla="*/ 1146194 w 2579327"/>
                <a:gd name="connsiteY268" fmla="*/ 2862349 h 3363317"/>
                <a:gd name="connsiteX269" fmla="*/ 1183825 w 2579327"/>
                <a:gd name="connsiteY269" fmla="*/ 2900764 h 3363317"/>
                <a:gd name="connsiteX270" fmla="*/ 1196369 w 2579327"/>
                <a:gd name="connsiteY270" fmla="*/ 2927420 h 3363317"/>
                <a:gd name="connsiteX271" fmla="*/ 1183825 w 2579327"/>
                <a:gd name="connsiteY271" fmla="*/ 2978379 h 3363317"/>
                <a:gd name="connsiteX272" fmla="*/ 1213617 w 2579327"/>
                <a:gd name="connsiteY272" fmla="*/ 3006602 h 3363317"/>
                <a:gd name="connsiteX273" fmla="*/ 1219889 w 2579327"/>
                <a:gd name="connsiteY273" fmla="*/ 3028554 h 3363317"/>
                <a:gd name="connsiteX274" fmla="*/ 1299072 w 2579327"/>
                <a:gd name="connsiteY274" fmla="*/ 3024634 h 3363317"/>
                <a:gd name="connsiteX275" fmla="*/ 1346111 w 2579327"/>
                <a:gd name="connsiteY275" fmla="*/ 3019930 h 3363317"/>
                <a:gd name="connsiteX276" fmla="*/ 1366495 w 2579327"/>
                <a:gd name="connsiteY276" fmla="*/ 3050506 h 3363317"/>
                <a:gd name="connsiteX277" fmla="*/ 1354735 w 2579327"/>
                <a:gd name="connsiteY277" fmla="*/ 3092841 h 3363317"/>
                <a:gd name="connsiteX278" fmla="*/ 1408046 w 2579327"/>
                <a:gd name="connsiteY278" fmla="*/ 3165752 h 3363317"/>
                <a:gd name="connsiteX279" fmla="*/ 1388446 w 2579327"/>
                <a:gd name="connsiteY279" fmla="*/ 3197896 h 3363317"/>
                <a:gd name="connsiteX280" fmla="*/ 1379823 w 2579327"/>
                <a:gd name="connsiteY280" fmla="*/ 3215144 h 3363317"/>
                <a:gd name="connsiteX281" fmla="*/ 1410399 w 2579327"/>
                <a:gd name="connsiteY281" fmla="*/ 3224552 h 3363317"/>
                <a:gd name="connsiteX282" fmla="*/ 1521725 w 2579327"/>
                <a:gd name="connsiteY282" fmla="*/ 3248071 h 3363317"/>
                <a:gd name="connsiteX283" fmla="*/ 1560924 w 2579327"/>
                <a:gd name="connsiteY283" fmla="*/ 3247288 h 3363317"/>
                <a:gd name="connsiteX284" fmla="*/ 1612668 w 2579327"/>
                <a:gd name="connsiteY284" fmla="*/ 3222200 h 3363317"/>
                <a:gd name="connsiteX285" fmla="*/ 1649516 w 2579327"/>
                <a:gd name="connsiteY285" fmla="*/ 3254344 h 3363317"/>
                <a:gd name="connsiteX286" fmla="*/ 1692635 w 2579327"/>
                <a:gd name="connsiteY286" fmla="*/ 3261399 h 3363317"/>
                <a:gd name="connsiteX287" fmla="*/ 1716155 w 2579327"/>
                <a:gd name="connsiteY287" fmla="*/ 3265319 h 3363317"/>
                <a:gd name="connsiteX288" fmla="*/ 1756138 w 2579327"/>
                <a:gd name="connsiteY288" fmla="*/ 3320199 h 3363317"/>
                <a:gd name="connsiteX289" fmla="*/ 1890200 w 2579327"/>
                <a:gd name="connsiteY289" fmla="*/ 3321767 h 3363317"/>
                <a:gd name="connsiteX290" fmla="*/ 1909016 w 2579327"/>
                <a:gd name="connsiteY290" fmla="*/ 3314710 h 3363317"/>
                <a:gd name="connsiteX291" fmla="*/ 1966247 w 2579327"/>
                <a:gd name="connsiteY291" fmla="*/ 3318630 h 3363317"/>
                <a:gd name="connsiteX292" fmla="*/ 1991335 w 2579327"/>
                <a:gd name="connsiteY292" fmla="*/ 3344502 h 3363317"/>
                <a:gd name="connsiteX293" fmla="*/ 2039943 w 2579327"/>
                <a:gd name="connsiteY293" fmla="*/ 3346854 h 3363317"/>
                <a:gd name="connsiteX294" fmla="*/ 2070518 w 2579327"/>
                <a:gd name="connsiteY294" fmla="*/ 3369590 h 3363317"/>
                <a:gd name="connsiteX295" fmla="*/ 2108934 w 2579327"/>
                <a:gd name="connsiteY295" fmla="*/ 3336663 h 3363317"/>
                <a:gd name="connsiteX296" fmla="*/ 2181845 w 2579327"/>
                <a:gd name="connsiteY296" fmla="*/ 3258264 h 3363317"/>
                <a:gd name="connsiteX297" fmla="*/ 2266515 w 2579327"/>
                <a:gd name="connsiteY297" fmla="*/ 3154777 h 3363317"/>
                <a:gd name="connsiteX298" fmla="*/ 2266515 w 2579327"/>
                <a:gd name="connsiteY298" fmla="*/ 3071674 h 3363317"/>
                <a:gd name="connsiteX299" fmla="*/ 2246916 w 2579327"/>
                <a:gd name="connsiteY299" fmla="*/ 2976811 h 3363317"/>
                <a:gd name="connsiteX300" fmla="*/ 2302579 w 2579327"/>
                <a:gd name="connsiteY300" fmla="*/ 2934475 h 3363317"/>
                <a:gd name="connsiteX301" fmla="*/ 2323747 w 2579327"/>
                <a:gd name="connsiteY301" fmla="*/ 2880380 h 3363317"/>
                <a:gd name="connsiteX302" fmla="*/ 2329235 w 2579327"/>
                <a:gd name="connsiteY302" fmla="*/ 2848236 h 3363317"/>
                <a:gd name="connsiteX303" fmla="*/ 2344914 w 2579327"/>
                <a:gd name="connsiteY303" fmla="*/ 2849021 h 3363317"/>
                <a:gd name="connsiteX304" fmla="*/ 2358242 w 2579327"/>
                <a:gd name="connsiteY304" fmla="*/ 2860780 h 3363317"/>
                <a:gd name="connsiteX305" fmla="*/ 2371570 w 2579327"/>
                <a:gd name="connsiteY305" fmla="*/ 2846669 h 3363317"/>
                <a:gd name="connsiteX306" fmla="*/ 2425666 w 2579327"/>
                <a:gd name="connsiteY306" fmla="*/ 2748670 h 3363317"/>
                <a:gd name="connsiteX307" fmla="*/ 2535424 w 2579327"/>
                <a:gd name="connsiteY307" fmla="*/ 2743966 h 3363317"/>
                <a:gd name="connsiteX308" fmla="*/ 2583248 w 2579327"/>
                <a:gd name="connsiteY308" fmla="*/ 2731422 h 3363317"/>
                <a:gd name="connsiteX309" fmla="*/ 2585600 w 2579327"/>
                <a:gd name="connsiteY309" fmla="*/ 2654591 h 336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</a:cxnLst>
              <a:rect l="l" t="t" r="r" b="b"/>
              <a:pathLst>
                <a:path w="2579327" h="3363317">
                  <a:moveTo>
                    <a:pt x="2585600" y="2654591"/>
                  </a:moveTo>
                  <a:cubicBezTo>
                    <a:pt x="2571488" y="2649887"/>
                    <a:pt x="2556592" y="2642047"/>
                    <a:pt x="2541696" y="2633423"/>
                  </a:cubicBezTo>
                  <a:cubicBezTo>
                    <a:pt x="2526800" y="2625583"/>
                    <a:pt x="2511905" y="2616959"/>
                    <a:pt x="2500929" y="2614607"/>
                  </a:cubicBezTo>
                  <a:lnTo>
                    <a:pt x="2500929" y="2614607"/>
                  </a:lnTo>
                  <a:cubicBezTo>
                    <a:pt x="2471921" y="2609119"/>
                    <a:pt x="2471921" y="2609119"/>
                    <a:pt x="2456241" y="2588736"/>
                  </a:cubicBezTo>
                  <a:cubicBezTo>
                    <a:pt x="2451537" y="2582464"/>
                    <a:pt x="2447617" y="2574624"/>
                    <a:pt x="2443697" y="2567568"/>
                  </a:cubicBezTo>
                  <a:cubicBezTo>
                    <a:pt x="2436641" y="2552672"/>
                    <a:pt x="2428018" y="2536208"/>
                    <a:pt x="2409986" y="2524448"/>
                  </a:cubicBezTo>
                  <a:cubicBezTo>
                    <a:pt x="2399010" y="2517393"/>
                    <a:pt x="2388034" y="2511905"/>
                    <a:pt x="2377058" y="2507201"/>
                  </a:cubicBezTo>
                  <a:cubicBezTo>
                    <a:pt x="2356674" y="2498577"/>
                    <a:pt x="2337859" y="2489169"/>
                    <a:pt x="2320611" y="2470353"/>
                  </a:cubicBezTo>
                  <a:cubicBezTo>
                    <a:pt x="2308851" y="2457025"/>
                    <a:pt x="2298659" y="2449969"/>
                    <a:pt x="2289251" y="2446049"/>
                  </a:cubicBezTo>
                  <a:cubicBezTo>
                    <a:pt x="2279843" y="2442129"/>
                    <a:pt x="2268868" y="2441346"/>
                    <a:pt x="2256324" y="2441346"/>
                  </a:cubicBezTo>
                  <a:cubicBezTo>
                    <a:pt x="2242996" y="2441346"/>
                    <a:pt x="2234372" y="2441346"/>
                    <a:pt x="2226532" y="2440561"/>
                  </a:cubicBezTo>
                  <a:cubicBezTo>
                    <a:pt x="2218692" y="2439778"/>
                    <a:pt x="2210852" y="2438210"/>
                    <a:pt x="2199092" y="2435074"/>
                  </a:cubicBezTo>
                  <a:cubicBezTo>
                    <a:pt x="2181061" y="2430370"/>
                    <a:pt x="2172437" y="2404498"/>
                    <a:pt x="2163029" y="2379410"/>
                  </a:cubicBezTo>
                  <a:cubicBezTo>
                    <a:pt x="2156757" y="2361379"/>
                    <a:pt x="2150485" y="2344131"/>
                    <a:pt x="2142645" y="2336291"/>
                  </a:cubicBezTo>
                  <a:cubicBezTo>
                    <a:pt x="2136373" y="2330019"/>
                    <a:pt x="2123830" y="2321395"/>
                    <a:pt x="2108934" y="2311987"/>
                  </a:cubicBezTo>
                  <a:cubicBezTo>
                    <a:pt x="2078358" y="2290819"/>
                    <a:pt x="2043078" y="2267300"/>
                    <a:pt x="2043078" y="2248484"/>
                  </a:cubicBezTo>
                  <a:lnTo>
                    <a:pt x="2043078" y="2247700"/>
                  </a:lnTo>
                  <a:cubicBezTo>
                    <a:pt x="2043078" y="2235940"/>
                    <a:pt x="2045431" y="2224964"/>
                    <a:pt x="2049350" y="2213989"/>
                  </a:cubicBezTo>
                  <a:cubicBezTo>
                    <a:pt x="2053270" y="2203012"/>
                    <a:pt x="2057974" y="2192821"/>
                    <a:pt x="2064246" y="2183413"/>
                  </a:cubicBezTo>
                  <a:cubicBezTo>
                    <a:pt x="2068950" y="2174789"/>
                    <a:pt x="2066598" y="2159109"/>
                    <a:pt x="2064246" y="2143429"/>
                  </a:cubicBezTo>
                  <a:cubicBezTo>
                    <a:pt x="2061894" y="2131670"/>
                    <a:pt x="2060326" y="2120694"/>
                    <a:pt x="2060326" y="2112070"/>
                  </a:cubicBezTo>
                  <a:cubicBezTo>
                    <a:pt x="2060326" y="2105014"/>
                    <a:pt x="2039943" y="2112854"/>
                    <a:pt x="2039943" y="2112854"/>
                  </a:cubicBezTo>
                  <a:lnTo>
                    <a:pt x="2028183" y="2116774"/>
                  </a:lnTo>
                  <a:lnTo>
                    <a:pt x="2028183" y="2105014"/>
                  </a:lnTo>
                  <a:lnTo>
                    <a:pt x="2028183" y="2007799"/>
                  </a:lnTo>
                  <a:cubicBezTo>
                    <a:pt x="2028183" y="1999959"/>
                    <a:pt x="2021911" y="1996039"/>
                    <a:pt x="2006231" y="1985847"/>
                  </a:cubicBezTo>
                  <a:lnTo>
                    <a:pt x="2003879" y="1984279"/>
                  </a:lnTo>
                  <a:cubicBezTo>
                    <a:pt x="1986631" y="1972519"/>
                    <a:pt x="1988199" y="1961544"/>
                    <a:pt x="1989767" y="1948216"/>
                  </a:cubicBezTo>
                  <a:cubicBezTo>
                    <a:pt x="1990551" y="1942728"/>
                    <a:pt x="1991335" y="1937240"/>
                    <a:pt x="1989767" y="1932536"/>
                  </a:cubicBezTo>
                  <a:cubicBezTo>
                    <a:pt x="1987415" y="1924696"/>
                    <a:pt x="1986631" y="1924696"/>
                    <a:pt x="1979575" y="1924696"/>
                  </a:cubicBezTo>
                  <a:cubicBezTo>
                    <a:pt x="1976439" y="1924696"/>
                    <a:pt x="1972519" y="1924696"/>
                    <a:pt x="1967815" y="1924696"/>
                  </a:cubicBezTo>
                  <a:cubicBezTo>
                    <a:pt x="1955272" y="1924696"/>
                    <a:pt x="1932536" y="1924696"/>
                    <a:pt x="1912936" y="1923128"/>
                  </a:cubicBezTo>
                  <a:cubicBezTo>
                    <a:pt x="1888633" y="1920776"/>
                    <a:pt x="1868248" y="1916072"/>
                    <a:pt x="1869033" y="1902744"/>
                  </a:cubicBezTo>
                  <a:cubicBezTo>
                    <a:pt x="1869033" y="1899608"/>
                    <a:pt x="1869033" y="1894904"/>
                    <a:pt x="1869817" y="1887064"/>
                  </a:cubicBezTo>
                  <a:cubicBezTo>
                    <a:pt x="1870600" y="1861977"/>
                    <a:pt x="1871385" y="1817289"/>
                    <a:pt x="1875305" y="1800826"/>
                  </a:cubicBezTo>
                  <a:lnTo>
                    <a:pt x="1875305" y="1800826"/>
                  </a:lnTo>
                  <a:lnTo>
                    <a:pt x="1876088" y="1799257"/>
                  </a:lnTo>
                  <a:lnTo>
                    <a:pt x="1876088" y="1798474"/>
                  </a:lnTo>
                  <a:cubicBezTo>
                    <a:pt x="1881576" y="1781226"/>
                    <a:pt x="1884713" y="1778874"/>
                    <a:pt x="1892552" y="1773386"/>
                  </a:cubicBezTo>
                  <a:cubicBezTo>
                    <a:pt x="1894120" y="1772602"/>
                    <a:pt x="1895688" y="1771034"/>
                    <a:pt x="1896472" y="1770250"/>
                  </a:cubicBezTo>
                  <a:cubicBezTo>
                    <a:pt x="1904312" y="1763978"/>
                    <a:pt x="1909016" y="1764762"/>
                    <a:pt x="1918424" y="1766330"/>
                  </a:cubicBezTo>
                  <a:cubicBezTo>
                    <a:pt x="1923912" y="1767898"/>
                    <a:pt x="1932536" y="1769466"/>
                    <a:pt x="1947432" y="1769466"/>
                  </a:cubicBezTo>
                  <a:cubicBezTo>
                    <a:pt x="1961543" y="1769466"/>
                    <a:pt x="1963895" y="1767114"/>
                    <a:pt x="1967032" y="1764762"/>
                  </a:cubicBezTo>
                  <a:cubicBezTo>
                    <a:pt x="1971735" y="1760058"/>
                    <a:pt x="1977223" y="1755354"/>
                    <a:pt x="1996039" y="1752218"/>
                  </a:cubicBezTo>
                  <a:cubicBezTo>
                    <a:pt x="2009367" y="1750650"/>
                    <a:pt x="2020343" y="1749866"/>
                    <a:pt x="2028966" y="1749082"/>
                  </a:cubicBezTo>
                  <a:cubicBezTo>
                    <a:pt x="2042294" y="1748298"/>
                    <a:pt x="2050918" y="1747514"/>
                    <a:pt x="2053270" y="1745162"/>
                  </a:cubicBezTo>
                  <a:cubicBezTo>
                    <a:pt x="2057974" y="1740458"/>
                    <a:pt x="2068950" y="1718507"/>
                    <a:pt x="2076790" y="1701259"/>
                  </a:cubicBezTo>
                  <a:lnTo>
                    <a:pt x="2080710" y="1691851"/>
                  </a:lnTo>
                  <a:lnTo>
                    <a:pt x="2083846" y="1684795"/>
                  </a:lnTo>
                  <a:cubicBezTo>
                    <a:pt x="2089334" y="1671467"/>
                    <a:pt x="2096390" y="1672251"/>
                    <a:pt x="2104230" y="1673819"/>
                  </a:cubicBezTo>
                  <a:cubicBezTo>
                    <a:pt x="2106582" y="1673819"/>
                    <a:pt x="2109717" y="1674603"/>
                    <a:pt x="2112070" y="1671467"/>
                  </a:cubicBezTo>
                  <a:cubicBezTo>
                    <a:pt x="2115990" y="1668331"/>
                    <a:pt x="2115990" y="1656571"/>
                    <a:pt x="2115205" y="1645596"/>
                  </a:cubicBezTo>
                  <a:cubicBezTo>
                    <a:pt x="2115205" y="1636188"/>
                    <a:pt x="2114422" y="1626780"/>
                    <a:pt x="2116774" y="1619724"/>
                  </a:cubicBezTo>
                  <a:lnTo>
                    <a:pt x="2116774" y="1620508"/>
                  </a:lnTo>
                  <a:cubicBezTo>
                    <a:pt x="2119125" y="1615020"/>
                    <a:pt x="2118342" y="1614236"/>
                    <a:pt x="2113637" y="1608748"/>
                  </a:cubicBezTo>
                  <a:cubicBezTo>
                    <a:pt x="2110502" y="1605612"/>
                    <a:pt x="2106582" y="1600908"/>
                    <a:pt x="2101878" y="1595420"/>
                  </a:cubicBezTo>
                  <a:cubicBezTo>
                    <a:pt x="2094038" y="1585228"/>
                    <a:pt x="2086198" y="1578172"/>
                    <a:pt x="2079142" y="1571116"/>
                  </a:cubicBezTo>
                  <a:cubicBezTo>
                    <a:pt x="2069734" y="1562493"/>
                    <a:pt x="2061894" y="1555437"/>
                    <a:pt x="2057974" y="1546029"/>
                  </a:cubicBezTo>
                  <a:cubicBezTo>
                    <a:pt x="2055622" y="1540541"/>
                    <a:pt x="2054838" y="1531133"/>
                    <a:pt x="2053270" y="1520941"/>
                  </a:cubicBezTo>
                  <a:cubicBezTo>
                    <a:pt x="2053270" y="1522509"/>
                    <a:pt x="2052486" y="1523293"/>
                    <a:pt x="2051702" y="1524077"/>
                  </a:cubicBezTo>
                  <a:cubicBezTo>
                    <a:pt x="2043078" y="1542109"/>
                    <a:pt x="2029751" y="1536621"/>
                    <a:pt x="2008583" y="1527213"/>
                  </a:cubicBezTo>
                  <a:cubicBezTo>
                    <a:pt x="2005447" y="1525645"/>
                    <a:pt x="2002311" y="1524077"/>
                    <a:pt x="1999175" y="1523293"/>
                  </a:cubicBezTo>
                  <a:lnTo>
                    <a:pt x="1999175" y="1523293"/>
                  </a:lnTo>
                  <a:cubicBezTo>
                    <a:pt x="1972519" y="1512317"/>
                    <a:pt x="1972519" y="1525645"/>
                    <a:pt x="1972519" y="1508397"/>
                  </a:cubicBezTo>
                  <a:cubicBezTo>
                    <a:pt x="1972519" y="1504477"/>
                    <a:pt x="1968599" y="1466846"/>
                    <a:pt x="1965463" y="1439406"/>
                  </a:cubicBezTo>
                  <a:lnTo>
                    <a:pt x="1963112" y="1424510"/>
                  </a:lnTo>
                  <a:lnTo>
                    <a:pt x="1961543" y="1413534"/>
                  </a:lnTo>
                  <a:lnTo>
                    <a:pt x="1961543" y="1413534"/>
                  </a:lnTo>
                  <a:cubicBezTo>
                    <a:pt x="1959975" y="1405695"/>
                    <a:pt x="1959192" y="1400991"/>
                    <a:pt x="1956839" y="1397855"/>
                  </a:cubicBezTo>
                  <a:cubicBezTo>
                    <a:pt x="1955272" y="1394719"/>
                    <a:pt x="1952136" y="1391583"/>
                    <a:pt x="1946647" y="1386095"/>
                  </a:cubicBezTo>
                  <a:cubicBezTo>
                    <a:pt x="1942728" y="1382175"/>
                    <a:pt x="1939592" y="1382175"/>
                    <a:pt x="1936456" y="1382175"/>
                  </a:cubicBezTo>
                  <a:cubicBezTo>
                    <a:pt x="1930968" y="1381391"/>
                    <a:pt x="1925480" y="1381391"/>
                    <a:pt x="1919208" y="1375903"/>
                  </a:cubicBezTo>
                  <a:cubicBezTo>
                    <a:pt x="1916856" y="1374335"/>
                    <a:pt x="1915288" y="1371983"/>
                    <a:pt x="1913720" y="1369631"/>
                  </a:cubicBezTo>
                  <a:cubicBezTo>
                    <a:pt x="1911368" y="1365711"/>
                    <a:pt x="1911368" y="1362575"/>
                    <a:pt x="1912152" y="1358655"/>
                  </a:cubicBezTo>
                  <a:cubicBezTo>
                    <a:pt x="1912936" y="1355519"/>
                    <a:pt x="1914504" y="1353167"/>
                    <a:pt x="1916072" y="1350815"/>
                  </a:cubicBezTo>
                  <a:cubicBezTo>
                    <a:pt x="1919992" y="1346111"/>
                    <a:pt x="1925480" y="1342191"/>
                    <a:pt x="1930968" y="1339055"/>
                  </a:cubicBezTo>
                  <a:cubicBezTo>
                    <a:pt x="1936456" y="1335919"/>
                    <a:pt x="1942728" y="1323376"/>
                    <a:pt x="1946647" y="1314752"/>
                  </a:cubicBezTo>
                  <a:cubicBezTo>
                    <a:pt x="1947432" y="1313184"/>
                    <a:pt x="1948216" y="1311616"/>
                    <a:pt x="1948216" y="1310048"/>
                  </a:cubicBezTo>
                  <a:cubicBezTo>
                    <a:pt x="1948999" y="1309264"/>
                    <a:pt x="1948999" y="1309264"/>
                    <a:pt x="1948999" y="1308480"/>
                  </a:cubicBezTo>
                  <a:cubicBezTo>
                    <a:pt x="1948999" y="1307696"/>
                    <a:pt x="1948216" y="1304560"/>
                    <a:pt x="1947432" y="1299072"/>
                  </a:cubicBezTo>
                  <a:cubicBezTo>
                    <a:pt x="1945079" y="1286528"/>
                    <a:pt x="1941159" y="1265360"/>
                    <a:pt x="1941159" y="1250464"/>
                  </a:cubicBezTo>
                  <a:lnTo>
                    <a:pt x="1940376" y="1250464"/>
                  </a:lnTo>
                  <a:lnTo>
                    <a:pt x="1940376" y="1249681"/>
                  </a:lnTo>
                  <a:cubicBezTo>
                    <a:pt x="1940376" y="1231649"/>
                    <a:pt x="1950567" y="1224593"/>
                    <a:pt x="1957624" y="1222241"/>
                  </a:cubicBezTo>
                  <a:lnTo>
                    <a:pt x="1959192" y="982340"/>
                  </a:lnTo>
                  <a:lnTo>
                    <a:pt x="1959192" y="974500"/>
                  </a:lnTo>
                  <a:lnTo>
                    <a:pt x="1967032" y="973716"/>
                  </a:lnTo>
                  <a:lnTo>
                    <a:pt x="2348834" y="965092"/>
                  </a:lnTo>
                  <a:lnTo>
                    <a:pt x="2355891" y="878853"/>
                  </a:lnTo>
                  <a:lnTo>
                    <a:pt x="2356674" y="871013"/>
                  </a:lnTo>
                  <a:lnTo>
                    <a:pt x="2364514" y="871013"/>
                  </a:lnTo>
                  <a:lnTo>
                    <a:pt x="2517392" y="869445"/>
                  </a:lnTo>
                  <a:lnTo>
                    <a:pt x="2522880" y="305756"/>
                  </a:lnTo>
                  <a:cubicBezTo>
                    <a:pt x="2509552" y="315164"/>
                    <a:pt x="2497793" y="325356"/>
                    <a:pt x="2493873" y="326924"/>
                  </a:cubicBezTo>
                  <a:cubicBezTo>
                    <a:pt x="2487601" y="330844"/>
                    <a:pt x="2478193" y="332412"/>
                    <a:pt x="2473489" y="327708"/>
                  </a:cubicBezTo>
                  <a:cubicBezTo>
                    <a:pt x="2468785" y="323004"/>
                    <a:pt x="2453889" y="293212"/>
                    <a:pt x="2443697" y="284588"/>
                  </a:cubicBezTo>
                  <a:cubicBezTo>
                    <a:pt x="2434290" y="275181"/>
                    <a:pt x="2406850" y="261853"/>
                    <a:pt x="2395874" y="257149"/>
                  </a:cubicBezTo>
                  <a:cubicBezTo>
                    <a:pt x="2384898" y="251661"/>
                    <a:pt x="2338643" y="226573"/>
                    <a:pt x="2333155" y="225005"/>
                  </a:cubicBezTo>
                  <a:cubicBezTo>
                    <a:pt x="2326883" y="222653"/>
                    <a:pt x="2293171" y="216381"/>
                    <a:pt x="2283763" y="214813"/>
                  </a:cubicBezTo>
                  <a:cubicBezTo>
                    <a:pt x="2275140" y="213245"/>
                    <a:pt x="2266515" y="221869"/>
                    <a:pt x="2255540" y="228141"/>
                  </a:cubicBezTo>
                  <a:cubicBezTo>
                    <a:pt x="2244564" y="233629"/>
                    <a:pt x="2232020" y="232845"/>
                    <a:pt x="2219476" y="234413"/>
                  </a:cubicBezTo>
                  <a:cubicBezTo>
                    <a:pt x="2206932" y="235981"/>
                    <a:pt x="2189684" y="232845"/>
                    <a:pt x="2183413" y="229709"/>
                  </a:cubicBezTo>
                  <a:cubicBezTo>
                    <a:pt x="2177925" y="226573"/>
                    <a:pt x="2146565" y="224221"/>
                    <a:pt x="2146565" y="224221"/>
                  </a:cubicBezTo>
                  <a:lnTo>
                    <a:pt x="2118342" y="252445"/>
                  </a:lnTo>
                  <a:lnTo>
                    <a:pt x="2064246" y="249309"/>
                  </a:lnTo>
                  <a:cubicBezTo>
                    <a:pt x="2064246" y="249309"/>
                    <a:pt x="2030535" y="272045"/>
                    <a:pt x="2014855" y="271261"/>
                  </a:cubicBezTo>
                  <a:cubicBezTo>
                    <a:pt x="1999959" y="270477"/>
                    <a:pt x="1907448" y="276749"/>
                    <a:pt x="1888633" y="276749"/>
                  </a:cubicBezTo>
                  <a:cubicBezTo>
                    <a:pt x="1869817" y="276749"/>
                    <a:pt x="1820425" y="187374"/>
                    <a:pt x="1800826" y="177966"/>
                  </a:cubicBezTo>
                  <a:cubicBezTo>
                    <a:pt x="1780441" y="169342"/>
                    <a:pt x="1625212" y="170910"/>
                    <a:pt x="1596204" y="166990"/>
                  </a:cubicBezTo>
                  <a:cubicBezTo>
                    <a:pt x="1566412" y="163070"/>
                    <a:pt x="1577388" y="167774"/>
                    <a:pt x="1555437" y="163854"/>
                  </a:cubicBezTo>
                  <a:cubicBezTo>
                    <a:pt x="1533485" y="159934"/>
                    <a:pt x="1525645" y="149742"/>
                    <a:pt x="1517805" y="143470"/>
                  </a:cubicBezTo>
                  <a:cubicBezTo>
                    <a:pt x="1509965" y="137198"/>
                    <a:pt x="1491149" y="110543"/>
                    <a:pt x="1483310" y="90943"/>
                  </a:cubicBezTo>
                  <a:cubicBezTo>
                    <a:pt x="1476253" y="71343"/>
                    <a:pt x="1475470" y="72911"/>
                    <a:pt x="1454302" y="50175"/>
                  </a:cubicBezTo>
                  <a:cubicBezTo>
                    <a:pt x="1433134" y="27440"/>
                    <a:pt x="1436270" y="40767"/>
                    <a:pt x="1419022" y="31360"/>
                  </a:cubicBezTo>
                  <a:cubicBezTo>
                    <a:pt x="1401774" y="21952"/>
                    <a:pt x="1422158" y="17248"/>
                    <a:pt x="1421374" y="10192"/>
                  </a:cubicBezTo>
                  <a:cubicBezTo>
                    <a:pt x="1420590" y="3920"/>
                    <a:pt x="1402559" y="0"/>
                    <a:pt x="1382959" y="0"/>
                  </a:cubicBezTo>
                  <a:cubicBezTo>
                    <a:pt x="1362575" y="0"/>
                    <a:pt x="1353167" y="11760"/>
                    <a:pt x="1342975" y="14112"/>
                  </a:cubicBezTo>
                  <a:cubicBezTo>
                    <a:pt x="1332783" y="17248"/>
                    <a:pt x="1326511" y="47039"/>
                    <a:pt x="1319455" y="58799"/>
                  </a:cubicBezTo>
                  <a:cubicBezTo>
                    <a:pt x="1311615" y="71343"/>
                    <a:pt x="1277904" y="97215"/>
                    <a:pt x="1255168" y="98783"/>
                  </a:cubicBezTo>
                  <a:cubicBezTo>
                    <a:pt x="1231648" y="100351"/>
                    <a:pt x="1199505" y="87807"/>
                    <a:pt x="1154817" y="84671"/>
                  </a:cubicBezTo>
                  <a:cubicBezTo>
                    <a:pt x="1110130" y="80751"/>
                    <a:pt x="1109346" y="88591"/>
                    <a:pt x="1099154" y="90943"/>
                  </a:cubicBezTo>
                  <a:cubicBezTo>
                    <a:pt x="1089746" y="94079"/>
                    <a:pt x="1083475" y="106623"/>
                    <a:pt x="1078770" y="111327"/>
                  </a:cubicBezTo>
                  <a:cubicBezTo>
                    <a:pt x="1074067" y="116031"/>
                    <a:pt x="1041139" y="116814"/>
                    <a:pt x="1022323" y="115247"/>
                  </a:cubicBezTo>
                  <a:cubicBezTo>
                    <a:pt x="1003507" y="113679"/>
                    <a:pt x="957252" y="161502"/>
                    <a:pt x="936868" y="167774"/>
                  </a:cubicBezTo>
                  <a:cubicBezTo>
                    <a:pt x="935300" y="167774"/>
                    <a:pt x="933732" y="167774"/>
                    <a:pt x="932948" y="166206"/>
                  </a:cubicBezTo>
                  <a:cubicBezTo>
                    <a:pt x="922757" y="174046"/>
                    <a:pt x="910997" y="183454"/>
                    <a:pt x="903157" y="188942"/>
                  </a:cubicBezTo>
                  <a:cubicBezTo>
                    <a:pt x="892181" y="196781"/>
                    <a:pt x="882773" y="204621"/>
                    <a:pt x="881205" y="205405"/>
                  </a:cubicBezTo>
                  <a:cubicBezTo>
                    <a:pt x="874149" y="210109"/>
                    <a:pt x="869445" y="213245"/>
                    <a:pt x="862389" y="214813"/>
                  </a:cubicBezTo>
                  <a:cubicBezTo>
                    <a:pt x="856117" y="216381"/>
                    <a:pt x="848277" y="217165"/>
                    <a:pt x="836518" y="215597"/>
                  </a:cubicBezTo>
                  <a:cubicBezTo>
                    <a:pt x="819270" y="214029"/>
                    <a:pt x="787126" y="190510"/>
                    <a:pt x="765958" y="174830"/>
                  </a:cubicBezTo>
                  <a:cubicBezTo>
                    <a:pt x="758119" y="168558"/>
                    <a:pt x="751062" y="163854"/>
                    <a:pt x="748711" y="163070"/>
                  </a:cubicBezTo>
                  <a:cubicBezTo>
                    <a:pt x="747143" y="162286"/>
                    <a:pt x="745575" y="161502"/>
                    <a:pt x="744791" y="160718"/>
                  </a:cubicBezTo>
                  <a:cubicBezTo>
                    <a:pt x="740087" y="158366"/>
                    <a:pt x="740087" y="158366"/>
                    <a:pt x="738519" y="158366"/>
                  </a:cubicBezTo>
                  <a:cubicBezTo>
                    <a:pt x="737735" y="158366"/>
                    <a:pt x="736167" y="158366"/>
                    <a:pt x="735383" y="159934"/>
                  </a:cubicBezTo>
                  <a:cubicBezTo>
                    <a:pt x="732247" y="161502"/>
                    <a:pt x="728327" y="163070"/>
                    <a:pt x="723623" y="163854"/>
                  </a:cubicBezTo>
                  <a:cubicBezTo>
                    <a:pt x="720487" y="163854"/>
                    <a:pt x="703239" y="163854"/>
                    <a:pt x="689911" y="163854"/>
                  </a:cubicBezTo>
                  <a:cubicBezTo>
                    <a:pt x="681287" y="163854"/>
                    <a:pt x="674232" y="163070"/>
                    <a:pt x="671096" y="163070"/>
                  </a:cubicBezTo>
                  <a:cubicBezTo>
                    <a:pt x="668744" y="163070"/>
                    <a:pt x="665608" y="163854"/>
                    <a:pt x="660904" y="163854"/>
                  </a:cubicBezTo>
                  <a:cubicBezTo>
                    <a:pt x="655416" y="164638"/>
                    <a:pt x="649144" y="166206"/>
                    <a:pt x="642088" y="165422"/>
                  </a:cubicBezTo>
                  <a:cubicBezTo>
                    <a:pt x="636600" y="164638"/>
                    <a:pt x="627976" y="166990"/>
                    <a:pt x="620136" y="169342"/>
                  </a:cubicBezTo>
                  <a:cubicBezTo>
                    <a:pt x="614648" y="170910"/>
                    <a:pt x="609160" y="172478"/>
                    <a:pt x="603672" y="173262"/>
                  </a:cubicBezTo>
                  <a:lnTo>
                    <a:pt x="603672" y="174046"/>
                  </a:lnTo>
                  <a:cubicBezTo>
                    <a:pt x="602888" y="174046"/>
                    <a:pt x="427275" y="203053"/>
                    <a:pt x="403755" y="216381"/>
                  </a:cubicBezTo>
                  <a:cubicBezTo>
                    <a:pt x="394347" y="221085"/>
                    <a:pt x="383371" y="228141"/>
                    <a:pt x="372395" y="234413"/>
                  </a:cubicBezTo>
                  <a:cubicBezTo>
                    <a:pt x="351228" y="246957"/>
                    <a:pt x="330844" y="258717"/>
                    <a:pt x="322220" y="262637"/>
                  </a:cubicBezTo>
                  <a:lnTo>
                    <a:pt x="322220" y="262637"/>
                  </a:lnTo>
                  <a:cubicBezTo>
                    <a:pt x="316732" y="264989"/>
                    <a:pt x="290076" y="281452"/>
                    <a:pt x="262637" y="298700"/>
                  </a:cubicBezTo>
                  <a:cubicBezTo>
                    <a:pt x="235197" y="315948"/>
                    <a:pt x="206973" y="333196"/>
                    <a:pt x="197566" y="337900"/>
                  </a:cubicBezTo>
                  <a:lnTo>
                    <a:pt x="197566" y="338684"/>
                  </a:lnTo>
                  <a:cubicBezTo>
                    <a:pt x="180318" y="346524"/>
                    <a:pt x="75263" y="382587"/>
                    <a:pt x="56447" y="388859"/>
                  </a:cubicBezTo>
                  <a:lnTo>
                    <a:pt x="5488" y="470394"/>
                  </a:lnTo>
                  <a:cubicBezTo>
                    <a:pt x="4704" y="471962"/>
                    <a:pt x="3920" y="472746"/>
                    <a:pt x="3136" y="473530"/>
                  </a:cubicBezTo>
                  <a:cubicBezTo>
                    <a:pt x="1568" y="474314"/>
                    <a:pt x="784" y="475098"/>
                    <a:pt x="0" y="475882"/>
                  </a:cubicBezTo>
                  <a:cubicBezTo>
                    <a:pt x="3920" y="491562"/>
                    <a:pt x="10192" y="517433"/>
                    <a:pt x="10976" y="519786"/>
                  </a:cubicBezTo>
                  <a:cubicBezTo>
                    <a:pt x="12544" y="521353"/>
                    <a:pt x="22736" y="529977"/>
                    <a:pt x="36064" y="541737"/>
                  </a:cubicBezTo>
                  <a:cubicBezTo>
                    <a:pt x="73695" y="575449"/>
                    <a:pt x="140334" y="635032"/>
                    <a:pt x="143470" y="644440"/>
                  </a:cubicBezTo>
                  <a:cubicBezTo>
                    <a:pt x="146606" y="653848"/>
                    <a:pt x="184238" y="716567"/>
                    <a:pt x="184238" y="716567"/>
                  </a:cubicBezTo>
                  <a:lnTo>
                    <a:pt x="185022" y="718135"/>
                  </a:lnTo>
                  <a:lnTo>
                    <a:pt x="185022" y="719703"/>
                  </a:lnTo>
                  <a:lnTo>
                    <a:pt x="211677" y="860821"/>
                  </a:lnTo>
                  <a:cubicBezTo>
                    <a:pt x="212461" y="867093"/>
                    <a:pt x="215597" y="882773"/>
                    <a:pt x="221085" y="898453"/>
                  </a:cubicBezTo>
                  <a:cubicBezTo>
                    <a:pt x="226573" y="913348"/>
                    <a:pt x="234413" y="928245"/>
                    <a:pt x="243821" y="933732"/>
                  </a:cubicBezTo>
                  <a:lnTo>
                    <a:pt x="245389" y="934516"/>
                  </a:lnTo>
                  <a:cubicBezTo>
                    <a:pt x="259501" y="940788"/>
                    <a:pt x="296348" y="943924"/>
                    <a:pt x="327708" y="946276"/>
                  </a:cubicBezTo>
                  <a:cubicBezTo>
                    <a:pt x="350444" y="947844"/>
                    <a:pt x="370827" y="949412"/>
                    <a:pt x="381019" y="952548"/>
                  </a:cubicBezTo>
                  <a:cubicBezTo>
                    <a:pt x="384155" y="953332"/>
                    <a:pt x="387291" y="954900"/>
                    <a:pt x="390427" y="955684"/>
                  </a:cubicBezTo>
                  <a:cubicBezTo>
                    <a:pt x="393563" y="957252"/>
                    <a:pt x="395915" y="958036"/>
                    <a:pt x="399051" y="959604"/>
                  </a:cubicBezTo>
                  <a:cubicBezTo>
                    <a:pt x="413947" y="965876"/>
                    <a:pt x="425707" y="975284"/>
                    <a:pt x="431195" y="983908"/>
                  </a:cubicBezTo>
                  <a:cubicBezTo>
                    <a:pt x="437466" y="994100"/>
                    <a:pt x="471178" y="1037219"/>
                    <a:pt x="471178" y="1037219"/>
                  </a:cubicBezTo>
                  <a:lnTo>
                    <a:pt x="473530" y="1039571"/>
                  </a:lnTo>
                  <a:lnTo>
                    <a:pt x="473530" y="1042707"/>
                  </a:lnTo>
                  <a:cubicBezTo>
                    <a:pt x="473530" y="1042707"/>
                    <a:pt x="474314" y="1069363"/>
                    <a:pt x="478234" y="1074067"/>
                  </a:cubicBezTo>
                  <a:cubicBezTo>
                    <a:pt x="480586" y="1077203"/>
                    <a:pt x="486074" y="1081123"/>
                    <a:pt x="492346" y="1085826"/>
                  </a:cubicBezTo>
                  <a:cubicBezTo>
                    <a:pt x="497050" y="1088963"/>
                    <a:pt x="500970" y="1091314"/>
                    <a:pt x="504890" y="1094450"/>
                  </a:cubicBezTo>
                  <a:lnTo>
                    <a:pt x="504890" y="1094450"/>
                  </a:lnTo>
                  <a:cubicBezTo>
                    <a:pt x="506458" y="1096018"/>
                    <a:pt x="508810" y="1097586"/>
                    <a:pt x="510378" y="1099938"/>
                  </a:cubicBezTo>
                  <a:cubicBezTo>
                    <a:pt x="512730" y="1102290"/>
                    <a:pt x="515865" y="1104642"/>
                    <a:pt x="519002" y="1107778"/>
                  </a:cubicBezTo>
                  <a:cubicBezTo>
                    <a:pt x="536249" y="1125026"/>
                    <a:pt x="561337" y="1151682"/>
                    <a:pt x="561337" y="1161089"/>
                  </a:cubicBezTo>
                  <a:cubicBezTo>
                    <a:pt x="561337" y="1162658"/>
                    <a:pt x="562121" y="1165793"/>
                    <a:pt x="563689" y="1171281"/>
                  </a:cubicBezTo>
                  <a:cubicBezTo>
                    <a:pt x="565257" y="1175985"/>
                    <a:pt x="566041" y="1179905"/>
                    <a:pt x="567609" y="1184609"/>
                  </a:cubicBezTo>
                  <a:cubicBezTo>
                    <a:pt x="575449" y="1208913"/>
                    <a:pt x="588777" y="1244192"/>
                    <a:pt x="598968" y="1252032"/>
                  </a:cubicBezTo>
                  <a:lnTo>
                    <a:pt x="598968" y="1252816"/>
                  </a:lnTo>
                  <a:lnTo>
                    <a:pt x="600537" y="1254384"/>
                  </a:lnTo>
                  <a:cubicBezTo>
                    <a:pt x="603672" y="1257520"/>
                    <a:pt x="606808" y="1260656"/>
                    <a:pt x="609160" y="1265360"/>
                  </a:cubicBezTo>
                  <a:cubicBezTo>
                    <a:pt x="612296" y="1269280"/>
                    <a:pt x="614648" y="1273984"/>
                    <a:pt x="617784" y="1278688"/>
                  </a:cubicBezTo>
                  <a:cubicBezTo>
                    <a:pt x="631112" y="1301424"/>
                    <a:pt x="644440" y="1331215"/>
                    <a:pt x="646792" y="1338271"/>
                  </a:cubicBezTo>
                  <a:lnTo>
                    <a:pt x="646792" y="1339055"/>
                  </a:lnTo>
                  <a:cubicBezTo>
                    <a:pt x="647576" y="1340623"/>
                    <a:pt x="650712" y="1345327"/>
                    <a:pt x="654632" y="1352383"/>
                  </a:cubicBezTo>
                  <a:cubicBezTo>
                    <a:pt x="671880" y="1382175"/>
                    <a:pt x="708727" y="1443326"/>
                    <a:pt x="700887" y="1459790"/>
                  </a:cubicBezTo>
                  <a:cubicBezTo>
                    <a:pt x="697751" y="1465278"/>
                    <a:pt x="691479" y="1473902"/>
                    <a:pt x="682855" y="1482525"/>
                  </a:cubicBezTo>
                  <a:cubicBezTo>
                    <a:pt x="667960" y="1498989"/>
                    <a:pt x="649144" y="1520941"/>
                    <a:pt x="652280" y="1528781"/>
                  </a:cubicBezTo>
                  <a:cubicBezTo>
                    <a:pt x="656200" y="1537405"/>
                    <a:pt x="665608" y="1547597"/>
                    <a:pt x="676583" y="1557789"/>
                  </a:cubicBezTo>
                  <a:cubicBezTo>
                    <a:pt x="688343" y="1568764"/>
                    <a:pt x="700887" y="1578956"/>
                    <a:pt x="711863" y="1587580"/>
                  </a:cubicBezTo>
                  <a:cubicBezTo>
                    <a:pt x="724407" y="1597772"/>
                    <a:pt x="725191" y="1608748"/>
                    <a:pt x="722839" y="1619724"/>
                  </a:cubicBezTo>
                  <a:cubicBezTo>
                    <a:pt x="736951" y="1619724"/>
                    <a:pt x="762822" y="1620508"/>
                    <a:pt x="773798" y="1625212"/>
                  </a:cubicBezTo>
                  <a:cubicBezTo>
                    <a:pt x="780854" y="1628348"/>
                    <a:pt x="783206" y="1632268"/>
                    <a:pt x="785558" y="1636972"/>
                  </a:cubicBezTo>
                  <a:cubicBezTo>
                    <a:pt x="787126" y="1640108"/>
                    <a:pt x="788694" y="1643243"/>
                    <a:pt x="813782" y="1641676"/>
                  </a:cubicBezTo>
                  <a:cubicBezTo>
                    <a:pt x="841221" y="1639324"/>
                    <a:pt x="845141" y="1636188"/>
                    <a:pt x="848277" y="1633052"/>
                  </a:cubicBezTo>
                  <a:cubicBezTo>
                    <a:pt x="851413" y="1630700"/>
                    <a:pt x="853765" y="1627564"/>
                    <a:pt x="860037" y="1625996"/>
                  </a:cubicBezTo>
                  <a:cubicBezTo>
                    <a:pt x="871797" y="1622076"/>
                    <a:pt x="905509" y="1630700"/>
                    <a:pt x="930596" y="1644812"/>
                  </a:cubicBezTo>
                  <a:cubicBezTo>
                    <a:pt x="935300" y="1647163"/>
                    <a:pt x="940004" y="1650299"/>
                    <a:pt x="943924" y="1653435"/>
                  </a:cubicBezTo>
                  <a:cubicBezTo>
                    <a:pt x="948628" y="1656571"/>
                    <a:pt x="951764" y="1659707"/>
                    <a:pt x="954900" y="1663627"/>
                  </a:cubicBezTo>
                  <a:lnTo>
                    <a:pt x="955684" y="1664411"/>
                  </a:lnTo>
                  <a:cubicBezTo>
                    <a:pt x="963524" y="1673819"/>
                    <a:pt x="970580" y="1673819"/>
                    <a:pt x="977636" y="1673035"/>
                  </a:cubicBezTo>
                  <a:cubicBezTo>
                    <a:pt x="984691" y="1672251"/>
                    <a:pt x="991748" y="1671467"/>
                    <a:pt x="999587" y="1675387"/>
                  </a:cubicBezTo>
                  <a:cubicBezTo>
                    <a:pt x="1004291" y="1677739"/>
                    <a:pt x="1006644" y="1672251"/>
                    <a:pt x="1012131" y="1662059"/>
                  </a:cubicBezTo>
                  <a:cubicBezTo>
                    <a:pt x="1016051" y="1655787"/>
                    <a:pt x="1019971" y="1647163"/>
                    <a:pt x="1026243" y="1639324"/>
                  </a:cubicBezTo>
                  <a:lnTo>
                    <a:pt x="1027027" y="1637756"/>
                  </a:lnTo>
                  <a:cubicBezTo>
                    <a:pt x="1044275" y="1612668"/>
                    <a:pt x="1048979" y="1615804"/>
                    <a:pt x="1059955" y="1622860"/>
                  </a:cubicBezTo>
                  <a:cubicBezTo>
                    <a:pt x="1062307" y="1624428"/>
                    <a:pt x="1066227" y="1626780"/>
                    <a:pt x="1071715" y="1626780"/>
                  </a:cubicBezTo>
                  <a:cubicBezTo>
                    <a:pt x="1076418" y="1626780"/>
                    <a:pt x="1078770" y="1624428"/>
                    <a:pt x="1079555" y="1622076"/>
                  </a:cubicBezTo>
                  <a:cubicBezTo>
                    <a:pt x="1079555" y="1621292"/>
                    <a:pt x="1080338" y="1619724"/>
                    <a:pt x="1081123" y="1618940"/>
                  </a:cubicBezTo>
                  <a:cubicBezTo>
                    <a:pt x="1082690" y="1613452"/>
                    <a:pt x="1081123" y="1603260"/>
                    <a:pt x="1081123" y="1599340"/>
                  </a:cubicBezTo>
                  <a:lnTo>
                    <a:pt x="1081123" y="1599340"/>
                  </a:lnTo>
                  <a:cubicBezTo>
                    <a:pt x="1081123" y="1590716"/>
                    <a:pt x="1088963" y="1584444"/>
                    <a:pt x="1100722" y="1579740"/>
                  </a:cubicBezTo>
                  <a:cubicBezTo>
                    <a:pt x="1105426" y="1578172"/>
                    <a:pt x="1110914" y="1576604"/>
                    <a:pt x="1116402" y="1575820"/>
                  </a:cubicBezTo>
                  <a:cubicBezTo>
                    <a:pt x="1121890" y="1574252"/>
                    <a:pt x="1128946" y="1573468"/>
                    <a:pt x="1134434" y="1572684"/>
                  </a:cubicBezTo>
                  <a:lnTo>
                    <a:pt x="1135218" y="1571900"/>
                  </a:lnTo>
                  <a:lnTo>
                    <a:pt x="1140706" y="1571116"/>
                  </a:lnTo>
                  <a:cubicBezTo>
                    <a:pt x="1146194" y="1570332"/>
                    <a:pt x="1147762" y="1571116"/>
                    <a:pt x="1148546" y="1570332"/>
                  </a:cubicBezTo>
                  <a:cubicBezTo>
                    <a:pt x="1149329" y="1569548"/>
                    <a:pt x="1148546" y="1570332"/>
                    <a:pt x="1148546" y="1568764"/>
                  </a:cubicBezTo>
                  <a:cubicBezTo>
                    <a:pt x="1149329" y="1565628"/>
                    <a:pt x="1150897" y="1560924"/>
                    <a:pt x="1154034" y="1553869"/>
                  </a:cubicBezTo>
                  <a:cubicBezTo>
                    <a:pt x="1163442" y="1533485"/>
                    <a:pt x="1169713" y="1534269"/>
                    <a:pt x="1193233" y="1539757"/>
                  </a:cubicBezTo>
                  <a:cubicBezTo>
                    <a:pt x="1202641" y="1542109"/>
                    <a:pt x="1216753" y="1544461"/>
                    <a:pt x="1236353" y="1546029"/>
                  </a:cubicBezTo>
                  <a:cubicBezTo>
                    <a:pt x="1278688" y="1549949"/>
                    <a:pt x="1279472" y="1557005"/>
                    <a:pt x="1280256" y="1571116"/>
                  </a:cubicBezTo>
                  <a:cubicBezTo>
                    <a:pt x="1280256" y="1575820"/>
                    <a:pt x="1281824" y="1582876"/>
                    <a:pt x="1289664" y="1591500"/>
                  </a:cubicBezTo>
                  <a:cubicBezTo>
                    <a:pt x="1290448" y="1592284"/>
                    <a:pt x="1290448" y="1592284"/>
                    <a:pt x="1290448" y="1593068"/>
                  </a:cubicBezTo>
                  <a:cubicBezTo>
                    <a:pt x="1291232" y="1586012"/>
                    <a:pt x="1292800" y="1577388"/>
                    <a:pt x="1299072" y="1568764"/>
                  </a:cubicBezTo>
                  <a:lnTo>
                    <a:pt x="1299072" y="1567980"/>
                  </a:lnTo>
                  <a:cubicBezTo>
                    <a:pt x="1308480" y="1555437"/>
                    <a:pt x="1315535" y="1555437"/>
                    <a:pt x="1323375" y="1560924"/>
                  </a:cubicBezTo>
                  <a:cubicBezTo>
                    <a:pt x="1326511" y="1563277"/>
                    <a:pt x="1328080" y="1565628"/>
                    <a:pt x="1330431" y="1567980"/>
                  </a:cubicBezTo>
                  <a:cubicBezTo>
                    <a:pt x="1335135" y="1573468"/>
                    <a:pt x="1341407" y="1581308"/>
                    <a:pt x="1352383" y="1579740"/>
                  </a:cubicBezTo>
                  <a:cubicBezTo>
                    <a:pt x="1361791" y="1578172"/>
                    <a:pt x="1373551" y="1575820"/>
                    <a:pt x="1386095" y="1574252"/>
                  </a:cubicBezTo>
                  <a:cubicBezTo>
                    <a:pt x="1417454" y="1568764"/>
                    <a:pt x="1451950" y="1562493"/>
                    <a:pt x="1458222" y="1567980"/>
                  </a:cubicBezTo>
                  <a:cubicBezTo>
                    <a:pt x="1462925" y="1571900"/>
                    <a:pt x="1463710" y="1576604"/>
                    <a:pt x="1459790" y="1582092"/>
                  </a:cubicBezTo>
                  <a:cubicBezTo>
                    <a:pt x="1456654" y="1586796"/>
                    <a:pt x="1454302" y="1602476"/>
                    <a:pt x="1454302" y="1618940"/>
                  </a:cubicBezTo>
                  <a:cubicBezTo>
                    <a:pt x="1453518" y="1634620"/>
                    <a:pt x="1455870" y="1649516"/>
                    <a:pt x="1460574" y="1652651"/>
                  </a:cubicBezTo>
                  <a:lnTo>
                    <a:pt x="1460574" y="1652651"/>
                  </a:lnTo>
                  <a:cubicBezTo>
                    <a:pt x="1465278" y="1655003"/>
                    <a:pt x="1473902" y="1658139"/>
                    <a:pt x="1483310" y="1660491"/>
                  </a:cubicBezTo>
                  <a:cubicBezTo>
                    <a:pt x="1502909" y="1666763"/>
                    <a:pt x="1524077" y="1673035"/>
                    <a:pt x="1527997" y="1687147"/>
                  </a:cubicBezTo>
                  <a:lnTo>
                    <a:pt x="1527997" y="1687931"/>
                  </a:lnTo>
                  <a:cubicBezTo>
                    <a:pt x="1532701" y="1704395"/>
                    <a:pt x="1509965" y="1713019"/>
                    <a:pt x="1484093" y="1723211"/>
                  </a:cubicBezTo>
                  <a:cubicBezTo>
                    <a:pt x="1468414" y="1729482"/>
                    <a:pt x="1451166" y="1736538"/>
                    <a:pt x="1440974" y="1743594"/>
                  </a:cubicBezTo>
                  <a:lnTo>
                    <a:pt x="1440974" y="1743594"/>
                  </a:lnTo>
                  <a:cubicBezTo>
                    <a:pt x="1422942" y="1756922"/>
                    <a:pt x="1434702" y="1787498"/>
                    <a:pt x="1440190" y="1803177"/>
                  </a:cubicBezTo>
                  <a:cubicBezTo>
                    <a:pt x="1441758" y="1805530"/>
                    <a:pt x="1442542" y="1807881"/>
                    <a:pt x="1442542" y="1809449"/>
                  </a:cubicBezTo>
                  <a:lnTo>
                    <a:pt x="1442542" y="1810234"/>
                  </a:lnTo>
                  <a:cubicBezTo>
                    <a:pt x="1444894" y="1816505"/>
                    <a:pt x="1447246" y="1833753"/>
                    <a:pt x="1449598" y="1854921"/>
                  </a:cubicBezTo>
                  <a:cubicBezTo>
                    <a:pt x="1453518" y="1886280"/>
                    <a:pt x="1458222" y="1926264"/>
                    <a:pt x="1464494" y="1944296"/>
                  </a:cubicBezTo>
                  <a:lnTo>
                    <a:pt x="1465278" y="1945080"/>
                  </a:lnTo>
                  <a:cubicBezTo>
                    <a:pt x="1469198" y="1956055"/>
                    <a:pt x="1469198" y="1956055"/>
                    <a:pt x="1469198" y="1956055"/>
                  </a:cubicBezTo>
                  <a:cubicBezTo>
                    <a:pt x="1473902" y="1956055"/>
                    <a:pt x="1479390" y="1956840"/>
                    <a:pt x="1485661" y="1970167"/>
                  </a:cubicBezTo>
                  <a:cubicBezTo>
                    <a:pt x="1492717" y="1985063"/>
                    <a:pt x="1500557" y="2027399"/>
                    <a:pt x="1495069" y="2072870"/>
                  </a:cubicBezTo>
                  <a:cubicBezTo>
                    <a:pt x="1493501" y="2081494"/>
                    <a:pt x="1492717" y="2090902"/>
                    <a:pt x="1490365" y="2099526"/>
                  </a:cubicBezTo>
                  <a:cubicBezTo>
                    <a:pt x="1488013" y="2108934"/>
                    <a:pt x="1485661" y="2117558"/>
                    <a:pt x="1482525" y="2126182"/>
                  </a:cubicBezTo>
                  <a:lnTo>
                    <a:pt x="1482525" y="2126966"/>
                  </a:lnTo>
                  <a:cubicBezTo>
                    <a:pt x="1473902" y="2149701"/>
                    <a:pt x="1470765" y="2191253"/>
                    <a:pt x="1467630" y="2231236"/>
                  </a:cubicBezTo>
                  <a:cubicBezTo>
                    <a:pt x="1463710" y="2293171"/>
                    <a:pt x="1459006" y="2353539"/>
                    <a:pt x="1429998" y="2357459"/>
                  </a:cubicBezTo>
                  <a:cubicBezTo>
                    <a:pt x="1422158" y="2358243"/>
                    <a:pt x="1414318" y="2358243"/>
                    <a:pt x="1406479" y="2359027"/>
                  </a:cubicBezTo>
                  <a:cubicBezTo>
                    <a:pt x="1381391" y="2360595"/>
                    <a:pt x="1358655" y="2361379"/>
                    <a:pt x="1355519" y="2388818"/>
                  </a:cubicBezTo>
                  <a:cubicBezTo>
                    <a:pt x="1353951" y="2403714"/>
                    <a:pt x="1353951" y="2435858"/>
                    <a:pt x="1353951" y="2474273"/>
                  </a:cubicBezTo>
                  <a:cubicBezTo>
                    <a:pt x="1353951" y="2550320"/>
                    <a:pt x="1355519" y="2649103"/>
                    <a:pt x="1342191" y="2675758"/>
                  </a:cubicBezTo>
                  <a:lnTo>
                    <a:pt x="1342191" y="2675758"/>
                  </a:lnTo>
                  <a:cubicBezTo>
                    <a:pt x="1331215" y="2699278"/>
                    <a:pt x="1322592" y="2761214"/>
                    <a:pt x="1317104" y="2801981"/>
                  </a:cubicBezTo>
                  <a:cubicBezTo>
                    <a:pt x="1313967" y="2824717"/>
                    <a:pt x="1311615" y="2841181"/>
                    <a:pt x="1309264" y="2845101"/>
                  </a:cubicBezTo>
                  <a:lnTo>
                    <a:pt x="1308480" y="2845101"/>
                  </a:lnTo>
                  <a:lnTo>
                    <a:pt x="1308480" y="2845884"/>
                  </a:lnTo>
                  <a:cubicBezTo>
                    <a:pt x="1303776" y="2853724"/>
                    <a:pt x="1201073" y="2859996"/>
                    <a:pt x="1146194" y="2862349"/>
                  </a:cubicBezTo>
                  <a:cubicBezTo>
                    <a:pt x="1161089" y="2878028"/>
                    <a:pt x="1178337" y="2896060"/>
                    <a:pt x="1183825" y="2900764"/>
                  </a:cubicBezTo>
                  <a:cubicBezTo>
                    <a:pt x="1194801" y="2909388"/>
                    <a:pt x="1196369" y="2927420"/>
                    <a:pt x="1196369" y="2927420"/>
                  </a:cubicBezTo>
                  <a:lnTo>
                    <a:pt x="1183825" y="2978379"/>
                  </a:lnTo>
                  <a:cubicBezTo>
                    <a:pt x="1183825" y="2978379"/>
                    <a:pt x="1208129" y="2999547"/>
                    <a:pt x="1213617" y="3006602"/>
                  </a:cubicBezTo>
                  <a:cubicBezTo>
                    <a:pt x="1219105" y="3013659"/>
                    <a:pt x="1219105" y="3024634"/>
                    <a:pt x="1219889" y="3028554"/>
                  </a:cubicBezTo>
                  <a:cubicBezTo>
                    <a:pt x="1220673" y="3032474"/>
                    <a:pt x="1294368" y="3025418"/>
                    <a:pt x="1299072" y="3024634"/>
                  </a:cubicBezTo>
                  <a:cubicBezTo>
                    <a:pt x="1303776" y="3023850"/>
                    <a:pt x="1325727" y="3025418"/>
                    <a:pt x="1346111" y="3019930"/>
                  </a:cubicBezTo>
                  <a:cubicBezTo>
                    <a:pt x="1366495" y="3015227"/>
                    <a:pt x="1365711" y="3032474"/>
                    <a:pt x="1366495" y="3050506"/>
                  </a:cubicBezTo>
                  <a:cubicBezTo>
                    <a:pt x="1368063" y="3068538"/>
                    <a:pt x="1354735" y="3082650"/>
                    <a:pt x="1354735" y="3092841"/>
                  </a:cubicBezTo>
                  <a:cubicBezTo>
                    <a:pt x="1354735" y="3103817"/>
                    <a:pt x="1400991" y="3147721"/>
                    <a:pt x="1408046" y="3165752"/>
                  </a:cubicBezTo>
                  <a:cubicBezTo>
                    <a:pt x="1414318" y="3183785"/>
                    <a:pt x="1396286" y="3191624"/>
                    <a:pt x="1388446" y="3197896"/>
                  </a:cubicBezTo>
                  <a:cubicBezTo>
                    <a:pt x="1381391" y="3204952"/>
                    <a:pt x="1379823" y="3211224"/>
                    <a:pt x="1379823" y="3215144"/>
                  </a:cubicBezTo>
                  <a:cubicBezTo>
                    <a:pt x="1379823" y="3219064"/>
                    <a:pt x="1398639" y="3220632"/>
                    <a:pt x="1410399" y="3224552"/>
                  </a:cubicBezTo>
                  <a:cubicBezTo>
                    <a:pt x="1422942" y="3228472"/>
                    <a:pt x="1513885" y="3245719"/>
                    <a:pt x="1521725" y="3248071"/>
                  </a:cubicBezTo>
                  <a:cubicBezTo>
                    <a:pt x="1528781" y="3250424"/>
                    <a:pt x="1550732" y="3250424"/>
                    <a:pt x="1560924" y="3247288"/>
                  </a:cubicBezTo>
                  <a:cubicBezTo>
                    <a:pt x="1571900" y="3244151"/>
                    <a:pt x="1612668" y="3222200"/>
                    <a:pt x="1612668" y="3222200"/>
                  </a:cubicBezTo>
                  <a:lnTo>
                    <a:pt x="1649516" y="3254344"/>
                  </a:lnTo>
                  <a:cubicBezTo>
                    <a:pt x="1649516" y="3254344"/>
                    <a:pt x="1683227" y="3259831"/>
                    <a:pt x="1692635" y="3261399"/>
                  </a:cubicBezTo>
                  <a:cubicBezTo>
                    <a:pt x="1702042" y="3263751"/>
                    <a:pt x="1713019" y="3255911"/>
                    <a:pt x="1716155" y="3265319"/>
                  </a:cubicBezTo>
                  <a:cubicBezTo>
                    <a:pt x="1720075" y="3273943"/>
                    <a:pt x="1756138" y="3320199"/>
                    <a:pt x="1756138" y="3320199"/>
                  </a:cubicBezTo>
                  <a:cubicBezTo>
                    <a:pt x="1756138" y="3320199"/>
                    <a:pt x="1882360" y="3324118"/>
                    <a:pt x="1890200" y="3321767"/>
                  </a:cubicBezTo>
                  <a:cubicBezTo>
                    <a:pt x="1898040" y="3319415"/>
                    <a:pt x="1909016" y="3314710"/>
                    <a:pt x="1909016" y="3314710"/>
                  </a:cubicBezTo>
                  <a:lnTo>
                    <a:pt x="1966247" y="3318630"/>
                  </a:lnTo>
                  <a:cubicBezTo>
                    <a:pt x="1966247" y="3318630"/>
                    <a:pt x="1988199" y="3343718"/>
                    <a:pt x="1991335" y="3344502"/>
                  </a:cubicBezTo>
                  <a:cubicBezTo>
                    <a:pt x="1995255" y="3345286"/>
                    <a:pt x="2039943" y="3346854"/>
                    <a:pt x="2039943" y="3346854"/>
                  </a:cubicBezTo>
                  <a:cubicBezTo>
                    <a:pt x="2039943" y="3346854"/>
                    <a:pt x="2062678" y="3364886"/>
                    <a:pt x="2070518" y="3369590"/>
                  </a:cubicBezTo>
                  <a:cubicBezTo>
                    <a:pt x="2077574" y="3374294"/>
                    <a:pt x="2108934" y="3336663"/>
                    <a:pt x="2108934" y="3336663"/>
                  </a:cubicBezTo>
                  <a:cubicBezTo>
                    <a:pt x="2108934" y="3336663"/>
                    <a:pt x="2174005" y="3276295"/>
                    <a:pt x="2181845" y="3258264"/>
                  </a:cubicBezTo>
                  <a:cubicBezTo>
                    <a:pt x="2188901" y="3240231"/>
                    <a:pt x="2256324" y="3180648"/>
                    <a:pt x="2266515" y="3154777"/>
                  </a:cubicBezTo>
                  <a:cubicBezTo>
                    <a:pt x="2276708" y="3128905"/>
                    <a:pt x="2271220" y="3085786"/>
                    <a:pt x="2266515" y="3071674"/>
                  </a:cubicBezTo>
                  <a:cubicBezTo>
                    <a:pt x="2261028" y="3057562"/>
                    <a:pt x="2247700" y="2988571"/>
                    <a:pt x="2246916" y="2976811"/>
                  </a:cubicBezTo>
                  <a:cubicBezTo>
                    <a:pt x="2246132" y="2965051"/>
                    <a:pt x="2286899" y="2940748"/>
                    <a:pt x="2302579" y="2934475"/>
                  </a:cubicBezTo>
                  <a:cubicBezTo>
                    <a:pt x="2318259" y="2928203"/>
                    <a:pt x="2322179" y="2889004"/>
                    <a:pt x="2323747" y="2880380"/>
                  </a:cubicBezTo>
                  <a:cubicBezTo>
                    <a:pt x="2326099" y="2872540"/>
                    <a:pt x="2329235" y="2848236"/>
                    <a:pt x="2329235" y="2848236"/>
                  </a:cubicBezTo>
                  <a:cubicBezTo>
                    <a:pt x="2329235" y="2848236"/>
                    <a:pt x="2336291" y="2849021"/>
                    <a:pt x="2344914" y="2849021"/>
                  </a:cubicBezTo>
                  <a:cubicBezTo>
                    <a:pt x="2354322" y="2849021"/>
                    <a:pt x="2353539" y="2858429"/>
                    <a:pt x="2358242" y="2860780"/>
                  </a:cubicBezTo>
                  <a:cubicBezTo>
                    <a:pt x="2362947" y="2863916"/>
                    <a:pt x="2370002" y="2856076"/>
                    <a:pt x="2371570" y="2846669"/>
                  </a:cubicBezTo>
                  <a:cubicBezTo>
                    <a:pt x="2373922" y="2837261"/>
                    <a:pt x="2422530" y="2753374"/>
                    <a:pt x="2425666" y="2748670"/>
                  </a:cubicBezTo>
                  <a:cubicBezTo>
                    <a:pt x="2429586" y="2744750"/>
                    <a:pt x="2516608" y="2745534"/>
                    <a:pt x="2535424" y="2743966"/>
                  </a:cubicBezTo>
                  <a:cubicBezTo>
                    <a:pt x="2553456" y="2742398"/>
                    <a:pt x="2583248" y="2731422"/>
                    <a:pt x="2583248" y="2731422"/>
                  </a:cubicBezTo>
                  <a:cubicBezTo>
                    <a:pt x="2583248" y="2731422"/>
                    <a:pt x="2582464" y="2682815"/>
                    <a:pt x="2585600" y="2654591"/>
                  </a:cubicBezTo>
                </a:path>
              </a:pathLst>
            </a:custGeom>
            <a:grpFill/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="" xmlns:a16="http://schemas.microsoft.com/office/drawing/2014/main" id="{A513C062-5736-4168-B4F4-19325E688F22}"/>
                </a:ext>
              </a:extLst>
            </p:cNvPr>
            <p:cNvSpPr/>
            <p:nvPr/>
          </p:nvSpPr>
          <p:spPr>
            <a:xfrm>
              <a:off x="6056622" y="4434258"/>
              <a:ext cx="7840" cy="7840"/>
            </a:xfrm>
            <a:custGeom>
              <a:avLst/>
              <a:gdLst>
                <a:gd name="connsiteX0" fmla="*/ 905 w 0"/>
                <a:gd name="connsiteY0" fmla="*/ 0 h 0"/>
                <a:gd name="connsiteX1" fmla="*/ 905 w 0"/>
                <a:gd name="connsiteY1" fmla="*/ 2352 h 0"/>
                <a:gd name="connsiteX2" fmla="*/ 905 w 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>
                  <a:moveTo>
                    <a:pt x="905" y="0"/>
                  </a:moveTo>
                  <a:cubicBezTo>
                    <a:pt x="121" y="3136"/>
                    <a:pt x="-663" y="4704"/>
                    <a:pt x="905" y="2352"/>
                  </a:cubicBezTo>
                  <a:cubicBezTo>
                    <a:pt x="1689" y="784"/>
                    <a:pt x="905" y="784"/>
                    <a:pt x="905" y="0"/>
                  </a:cubicBezTo>
                </a:path>
              </a:pathLst>
            </a:custGeom>
            <a:grpFill/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="" xmlns:a16="http://schemas.microsoft.com/office/drawing/2014/main" id="{C9A7D066-9E47-49B5-AFE8-DDBAF0A5DBE7}"/>
                </a:ext>
              </a:extLst>
            </p:cNvPr>
            <p:cNvSpPr/>
            <p:nvPr/>
          </p:nvSpPr>
          <p:spPr>
            <a:xfrm>
              <a:off x="2878447" y="4364482"/>
              <a:ext cx="2163813" cy="1881576"/>
            </a:xfrm>
            <a:custGeom>
              <a:avLst/>
              <a:gdLst>
                <a:gd name="connsiteX0" fmla="*/ 2039942 w 2163812"/>
                <a:gd name="connsiteY0" fmla="*/ 1016052 h 1881576"/>
                <a:gd name="connsiteX1" fmla="*/ 1982711 w 2163812"/>
                <a:gd name="connsiteY1" fmla="*/ 956468 h 1881576"/>
                <a:gd name="connsiteX2" fmla="*/ 2006231 w 2163812"/>
                <a:gd name="connsiteY2" fmla="*/ 920405 h 1881576"/>
                <a:gd name="connsiteX3" fmla="*/ 2014855 w 2163812"/>
                <a:gd name="connsiteY3" fmla="*/ 913349 h 1881576"/>
                <a:gd name="connsiteX4" fmla="*/ 2014855 w 2163812"/>
                <a:gd name="connsiteY4" fmla="*/ 856117 h 1881576"/>
                <a:gd name="connsiteX5" fmla="*/ 2032102 w 2163812"/>
                <a:gd name="connsiteY5" fmla="*/ 838870 h 1881576"/>
                <a:gd name="connsiteX6" fmla="*/ 2046214 w 2163812"/>
                <a:gd name="connsiteY6" fmla="*/ 841222 h 1881576"/>
                <a:gd name="connsiteX7" fmla="*/ 2054054 w 2163812"/>
                <a:gd name="connsiteY7" fmla="*/ 843574 h 1881576"/>
                <a:gd name="connsiteX8" fmla="*/ 2108934 w 2163812"/>
                <a:gd name="connsiteY8" fmla="*/ 737735 h 1881576"/>
                <a:gd name="connsiteX9" fmla="*/ 2117557 w 2163812"/>
                <a:gd name="connsiteY9" fmla="*/ 717351 h 1881576"/>
                <a:gd name="connsiteX10" fmla="*/ 2120694 w 2163812"/>
                <a:gd name="connsiteY10" fmla="*/ 709511 h 1881576"/>
                <a:gd name="connsiteX11" fmla="*/ 2120694 w 2163812"/>
                <a:gd name="connsiteY11" fmla="*/ 709511 h 1881576"/>
                <a:gd name="connsiteX12" fmla="*/ 2115206 w 2163812"/>
                <a:gd name="connsiteY12" fmla="*/ 692264 h 1881576"/>
                <a:gd name="connsiteX13" fmla="*/ 2104230 w 2163812"/>
                <a:gd name="connsiteY13" fmla="*/ 624840 h 1881576"/>
                <a:gd name="connsiteX14" fmla="*/ 2104230 w 2163812"/>
                <a:gd name="connsiteY14" fmla="*/ 624840 h 1881576"/>
                <a:gd name="connsiteX15" fmla="*/ 2143429 w 2163812"/>
                <a:gd name="connsiteY15" fmla="*/ 552713 h 1881576"/>
                <a:gd name="connsiteX16" fmla="*/ 2170869 w 2163812"/>
                <a:gd name="connsiteY16" fmla="*/ 506458 h 1881576"/>
                <a:gd name="connsiteX17" fmla="*/ 2141861 w 2163812"/>
                <a:gd name="connsiteY17" fmla="*/ 483722 h 1881576"/>
                <a:gd name="connsiteX18" fmla="*/ 2099526 w 2163812"/>
                <a:gd name="connsiteY18" fmla="*/ 469610 h 1881576"/>
                <a:gd name="connsiteX19" fmla="*/ 2095606 w 2163812"/>
                <a:gd name="connsiteY19" fmla="*/ 471178 h 1881576"/>
                <a:gd name="connsiteX20" fmla="*/ 1983495 w 2163812"/>
                <a:gd name="connsiteY20" fmla="*/ 517434 h 1881576"/>
                <a:gd name="connsiteX21" fmla="*/ 1960759 w 2163812"/>
                <a:gd name="connsiteY21" fmla="*/ 524490 h 1881576"/>
                <a:gd name="connsiteX22" fmla="*/ 1942728 w 2163812"/>
                <a:gd name="connsiteY22" fmla="*/ 527626 h 1881576"/>
                <a:gd name="connsiteX23" fmla="*/ 1942728 w 2163812"/>
                <a:gd name="connsiteY23" fmla="*/ 527626 h 1881576"/>
                <a:gd name="connsiteX24" fmla="*/ 1941160 w 2163812"/>
                <a:gd name="connsiteY24" fmla="*/ 527626 h 1881576"/>
                <a:gd name="connsiteX25" fmla="*/ 1907448 w 2163812"/>
                <a:gd name="connsiteY25" fmla="*/ 527626 h 1881576"/>
                <a:gd name="connsiteX26" fmla="*/ 1815721 w 2163812"/>
                <a:gd name="connsiteY26" fmla="*/ 534681 h 1881576"/>
                <a:gd name="connsiteX27" fmla="*/ 1814937 w 2163812"/>
                <a:gd name="connsiteY27" fmla="*/ 535465 h 1881576"/>
                <a:gd name="connsiteX28" fmla="*/ 1814937 w 2163812"/>
                <a:gd name="connsiteY28" fmla="*/ 534681 h 1881576"/>
                <a:gd name="connsiteX29" fmla="*/ 1811017 w 2163812"/>
                <a:gd name="connsiteY29" fmla="*/ 619352 h 1881576"/>
                <a:gd name="connsiteX30" fmla="*/ 1805529 w 2163812"/>
                <a:gd name="connsiteY30" fmla="*/ 704807 h 1881576"/>
                <a:gd name="connsiteX31" fmla="*/ 1805529 w 2163812"/>
                <a:gd name="connsiteY31" fmla="*/ 705591 h 1881576"/>
                <a:gd name="connsiteX32" fmla="*/ 1767114 w 2163812"/>
                <a:gd name="connsiteY32" fmla="*/ 748711 h 1881576"/>
                <a:gd name="connsiteX33" fmla="*/ 1705963 w 2163812"/>
                <a:gd name="connsiteY33" fmla="*/ 786342 h 1881576"/>
                <a:gd name="connsiteX34" fmla="*/ 1658139 w 2163812"/>
                <a:gd name="connsiteY34" fmla="*/ 804374 h 1881576"/>
                <a:gd name="connsiteX35" fmla="*/ 1552301 w 2163812"/>
                <a:gd name="connsiteY35" fmla="*/ 838870 h 1881576"/>
                <a:gd name="connsiteX36" fmla="*/ 1474685 w 2163812"/>
                <a:gd name="connsiteY36" fmla="*/ 848278 h 1881576"/>
                <a:gd name="connsiteX37" fmla="*/ 1416670 w 2163812"/>
                <a:gd name="connsiteY37" fmla="*/ 836518 h 1881576"/>
                <a:gd name="connsiteX38" fmla="*/ 1406478 w 2163812"/>
                <a:gd name="connsiteY38" fmla="*/ 723623 h 1881576"/>
                <a:gd name="connsiteX39" fmla="*/ 1409614 w 2163812"/>
                <a:gd name="connsiteY39" fmla="*/ 707943 h 1881576"/>
                <a:gd name="connsiteX40" fmla="*/ 1419806 w 2163812"/>
                <a:gd name="connsiteY40" fmla="*/ 624056 h 1881576"/>
                <a:gd name="connsiteX41" fmla="*/ 1431566 w 2163812"/>
                <a:gd name="connsiteY41" fmla="*/ 533897 h 1881576"/>
                <a:gd name="connsiteX42" fmla="*/ 1431566 w 2163812"/>
                <a:gd name="connsiteY42" fmla="*/ 533113 h 1881576"/>
                <a:gd name="connsiteX43" fmla="*/ 1364143 w 2163812"/>
                <a:gd name="connsiteY43" fmla="*/ 491562 h 1881576"/>
                <a:gd name="connsiteX44" fmla="*/ 1349247 w 2163812"/>
                <a:gd name="connsiteY44" fmla="*/ 484506 h 1881576"/>
                <a:gd name="connsiteX45" fmla="*/ 1341407 w 2163812"/>
                <a:gd name="connsiteY45" fmla="*/ 481370 h 1881576"/>
                <a:gd name="connsiteX46" fmla="*/ 1340623 w 2163812"/>
                <a:gd name="connsiteY46" fmla="*/ 481370 h 1881576"/>
                <a:gd name="connsiteX47" fmla="*/ 1313967 w 2163812"/>
                <a:gd name="connsiteY47" fmla="*/ 487642 h 1881576"/>
                <a:gd name="connsiteX48" fmla="*/ 1229297 w 2163812"/>
                <a:gd name="connsiteY48" fmla="*/ 502538 h 1881576"/>
                <a:gd name="connsiteX49" fmla="*/ 1226161 w 2163812"/>
                <a:gd name="connsiteY49" fmla="*/ 502538 h 1881576"/>
                <a:gd name="connsiteX50" fmla="*/ 1174417 w 2163812"/>
                <a:gd name="connsiteY50" fmla="*/ 431195 h 1881576"/>
                <a:gd name="connsiteX51" fmla="*/ 1170497 w 2163812"/>
                <a:gd name="connsiteY51" fmla="*/ 411595 h 1881576"/>
                <a:gd name="connsiteX52" fmla="*/ 1168929 w 2163812"/>
                <a:gd name="connsiteY52" fmla="*/ 392779 h 1881576"/>
                <a:gd name="connsiteX53" fmla="*/ 1168929 w 2163812"/>
                <a:gd name="connsiteY53" fmla="*/ 391211 h 1881576"/>
                <a:gd name="connsiteX54" fmla="*/ 1168145 w 2163812"/>
                <a:gd name="connsiteY54" fmla="*/ 361420 h 1881576"/>
                <a:gd name="connsiteX55" fmla="*/ 1163442 w 2163812"/>
                <a:gd name="connsiteY55" fmla="*/ 287725 h 1881576"/>
                <a:gd name="connsiteX56" fmla="*/ 1163442 w 2163812"/>
                <a:gd name="connsiteY56" fmla="*/ 286940 h 1881576"/>
                <a:gd name="connsiteX57" fmla="*/ 1063091 w 2163812"/>
                <a:gd name="connsiteY57" fmla="*/ 116815 h 1881576"/>
                <a:gd name="connsiteX58" fmla="*/ 1040355 w 2163812"/>
                <a:gd name="connsiteY58" fmla="*/ 81535 h 1881576"/>
                <a:gd name="connsiteX59" fmla="*/ 1023891 w 2163812"/>
                <a:gd name="connsiteY59" fmla="*/ 56447 h 1881576"/>
                <a:gd name="connsiteX60" fmla="*/ 1023107 w 2163812"/>
                <a:gd name="connsiteY60" fmla="*/ 55663 h 1881576"/>
                <a:gd name="connsiteX61" fmla="*/ 1000371 w 2163812"/>
                <a:gd name="connsiteY61" fmla="*/ 0 h 1881576"/>
                <a:gd name="connsiteX62" fmla="*/ 782422 w 2163812"/>
                <a:gd name="connsiteY62" fmla="*/ 83103 h 1881576"/>
                <a:gd name="connsiteX63" fmla="*/ 664040 w 2163812"/>
                <a:gd name="connsiteY63" fmla="*/ 192862 h 1881576"/>
                <a:gd name="connsiteX64" fmla="*/ 638952 w 2163812"/>
                <a:gd name="connsiteY64" fmla="*/ 217949 h 1881576"/>
                <a:gd name="connsiteX65" fmla="*/ 638952 w 2163812"/>
                <a:gd name="connsiteY65" fmla="*/ 217949 h 1881576"/>
                <a:gd name="connsiteX66" fmla="*/ 638168 w 2163812"/>
                <a:gd name="connsiteY66" fmla="*/ 217949 h 1881576"/>
                <a:gd name="connsiteX67" fmla="*/ 616216 w 2163812"/>
                <a:gd name="connsiteY67" fmla="*/ 235197 h 1881576"/>
                <a:gd name="connsiteX68" fmla="*/ 514298 w 2163812"/>
                <a:gd name="connsiteY68" fmla="*/ 313596 h 1881576"/>
                <a:gd name="connsiteX69" fmla="*/ 513514 w 2163812"/>
                <a:gd name="connsiteY69" fmla="*/ 313596 h 1881576"/>
                <a:gd name="connsiteX70" fmla="*/ 408459 w 2163812"/>
                <a:gd name="connsiteY70" fmla="*/ 366124 h 1881576"/>
                <a:gd name="connsiteX71" fmla="*/ 387291 w 2163812"/>
                <a:gd name="connsiteY71" fmla="*/ 375532 h 1881576"/>
                <a:gd name="connsiteX72" fmla="*/ 370827 w 2163812"/>
                <a:gd name="connsiteY72" fmla="*/ 381803 h 1881576"/>
                <a:gd name="connsiteX73" fmla="*/ 370043 w 2163812"/>
                <a:gd name="connsiteY73" fmla="*/ 381803 h 1881576"/>
                <a:gd name="connsiteX74" fmla="*/ 323788 w 2163812"/>
                <a:gd name="connsiteY74" fmla="*/ 416299 h 1881576"/>
                <a:gd name="connsiteX75" fmla="*/ 238333 w 2163812"/>
                <a:gd name="connsiteY75" fmla="*/ 476666 h 1881576"/>
                <a:gd name="connsiteX76" fmla="*/ 238333 w 2163812"/>
                <a:gd name="connsiteY76" fmla="*/ 476666 h 1881576"/>
                <a:gd name="connsiteX77" fmla="*/ 0 w 2163812"/>
                <a:gd name="connsiteY77" fmla="*/ 558201 h 1881576"/>
                <a:gd name="connsiteX78" fmla="*/ 50959 w 2163812"/>
                <a:gd name="connsiteY78" fmla="*/ 671096 h 1881576"/>
                <a:gd name="connsiteX79" fmla="*/ 39984 w 2163812"/>
                <a:gd name="connsiteY79" fmla="*/ 707943 h 1881576"/>
                <a:gd name="connsiteX80" fmla="*/ 38416 w 2163812"/>
                <a:gd name="connsiteY80" fmla="*/ 733031 h 1881576"/>
                <a:gd name="connsiteX81" fmla="*/ 151310 w 2163812"/>
                <a:gd name="connsiteY81" fmla="*/ 793398 h 1881576"/>
                <a:gd name="connsiteX82" fmla="*/ 171694 w 2163812"/>
                <a:gd name="connsiteY82" fmla="*/ 794966 h 1881576"/>
                <a:gd name="connsiteX83" fmla="*/ 185806 w 2163812"/>
                <a:gd name="connsiteY83" fmla="*/ 842006 h 1881576"/>
                <a:gd name="connsiteX84" fmla="*/ 243821 w 2163812"/>
                <a:gd name="connsiteY84" fmla="*/ 1051331 h 1881576"/>
                <a:gd name="connsiteX85" fmla="*/ 246957 w 2163812"/>
                <a:gd name="connsiteY85" fmla="*/ 1140706 h 1881576"/>
                <a:gd name="connsiteX86" fmla="*/ 261069 w 2163812"/>
                <a:gd name="connsiteY86" fmla="*/ 1256736 h 1881576"/>
                <a:gd name="connsiteX87" fmla="*/ 313596 w 2163812"/>
                <a:gd name="connsiteY87" fmla="*/ 1319455 h 1881576"/>
                <a:gd name="connsiteX88" fmla="*/ 456282 w 2163812"/>
                <a:gd name="connsiteY88" fmla="*/ 1319455 h 1881576"/>
                <a:gd name="connsiteX89" fmla="*/ 643656 w 2163812"/>
                <a:gd name="connsiteY89" fmla="*/ 1362575 h 1881576"/>
                <a:gd name="connsiteX90" fmla="*/ 663256 w 2163812"/>
                <a:gd name="connsiteY90" fmla="*/ 1437838 h 1881576"/>
                <a:gd name="connsiteX91" fmla="*/ 684423 w 2163812"/>
                <a:gd name="connsiteY91" fmla="*/ 1439406 h 1881576"/>
                <a:gd name="connsiteX92" fmla="*/ 719703 w 2163812"/>
                <a:gd name="connsiteY92" fmla="*/ 1465278 h 1881576"/>
                <a:gd name="connsiteX93" fmla="*/ 771446 w 2163812"/>
                <a:gd name="connsiteY93" fmla="*/ 1695771 h 1881576"/>
                <a:gd name="connsiteX94" fmla="*/ 853765 w 2163812"/>
                <a:gd name="connsiteY94" fmla="*/ 1832969 h 1881576"/>
                <a:gd name="connsiteX95" fmla="*/ 984692 w 2163812"/>
                <a:gd name="connsiteY95" fmla="*/ 1865113 h 1881576"/>
                <a:gd name="connsiteX96" fmla="*/ 1088178 w 2163812"/>
                <a:gd name="connsiteY96" fmla="*/ 1884713 h 1881576"/>
                <a:gd name="connsiteX97" fmla="*/ 1123458 w 2163812"/>
                <a:gd name="connsiteY97" fmla="*/ 1867465 h 1881576"/>
                <a:gd name="connsiteX98" fmla="*/ 1216753 w 2163812"/>
                <a:gd name="connsiteY98" fmla="*/ 1838457 h 1881576"/>
                <a:gd name="connsiteX99" fmla="*/ 1223025 w 2163812"/>
                <a:gd name="connsiteY99" fmla="*/ 1648731 h 1881576"/>
                <a:gd name="connsiteX100" fmla="*/ 1288880 w 2163812"/>
                <a:gd name="connsiteY100" fmla="*/ 1615020 h 1881576"/>
                <a:gd name="connsiteX101" fmla="*/ 1310832 w 2163812"/>
                <a:gd name="connsiteY101" fmla="*/ 1636972 h 1881576"/>
                <a:gd name="connsiteX102" fmla="*/ 1347679 w 2163812"/>
                <a:gd name="connsiteY102" fmla="*/ 1606396 h 1881576"/>
                <a:gd name="connsiteX103" fmla="*/ 1420590 w 2163812"/>
                <a:gd name="connsiteY103" fmla="*/ 1560925 h 1881576"/>
                <a:gd name="connsiteX104" fmla="*/ 1488013 w 2163812"/>
                <a:gd name="connsiteY104" fmla="*/ 1519373 h 1881576"/>
                <a:gd name="connsiteX105" fmla="*/ 1538973 w 2163812"/>
                <a:gd name="connsiteY105" fmla="*/ 1449598 h 1881576"/>
                <a:gd name="connsiteX106" fmla="*/ 1646379 w 2163812"/>
                <a:gd name="connsiteY106" fmla="*/ 1448030 h 1881576"/>
                <a:gd name="connsiteX107" fmla="*/ 1727914 w 2163812"/>
                <a:gd name="connsiteY107" fmla="*/ 1403343 h 1881576"/>
                <a:gd name="connsiteX108" fmla="*/ 1751434 w 2163812"/>
                <a:gd name="connsiteY108" fmla="*/ 1365711 h 1881576"/>
                <a:gd name="connsiteX109" fmla="*/ 1788282 w 2163812"/>
                <a:gd name="connsiteY109" fmla="*/ 1285744 h 1881576"/>
                <a:gd name="connsiteX110" fmla="*/ 1812585 w 2163812"/>
                <a:gd name="connsiteY110" fmla="*/ 1179122 h 1881576"/>
                <a:gd name="connsiteX111" fmla="*/ 1856489 w 2163812"/>
                <a:gd name="connsiteY111" fmla="*/ 1187745 h 1881576"/>
                <a:gd name="connsiteX112" fmla="*/ 2060326 w 2163812"/>
                <a:gd name="connsiteY112" fmla="*/ 1045843 h 1881576"/>
                <a:gd name="connsiteX113" fmla="*/ 2039942 w 2163812"/>
                <a:gd name="connsiteY113" fmla="*/ 1016052 h 188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2163812" h="1881576">
                  <a:moveTo>
                    <a:pt x="2039942" y="1016052"/>
                  </a:moveTo>
                  <a:cubicBezTo>
                    <a:pt x="2026615" y="998804"/>
                    <a:pt x="1986631" y="963524"/>
                    <a:pt x="1982711" y="956468"/>
                  </a:cubicBezTo>
                  <a:cubicBezTo>
                    <a:pt x="1978791" y="949412"/>
                    <a:pt x="1993687" y="932165"/>
                    <a:pt x="2006231" y="920405"/>
                  </a:cubicBezTo>
                  <a:cubicBezTo>
                    <a:pt x="2009367" y="917269"/>
                    <a:pt x="2012503" y="914917"/>
                    <a:pt x="2014855" y="913349"/>
                  </a:cubicBezTo>
                  <a:lnTo>
                    <a:pt x="2014855" y="856117"/>
                  </a:lnTo>
                  <a:cubicBezTo>
                    <a:pt x="2014855" y="842789"/>
                    <a:pt x="2021911" y="838870"/>
                    <a:pt x="2032102" y="838870"/>
                  </a:cubicBezTo>
                  <a:cubicBezTo>
                    <a:pt x="2036806" y="838870"/>
                    <a:pt x="2041510" y="840438"/>
                    <a:pt x="2046214" y="841222"/>
                  </a:cubicBezTo>
                  <a:cubicBezTo>
                    <a:pt x="2050918" y="842006"/>
                    <a:pt x="2054054" y="843574"/>
                    <a:pt x="2054054" y="843574"/>
                  </a:cubicBezTo>
                  <a:cubicBezTo>
                    <a:pt x="2058758" y="839654"/>
                    <a:pt x="2090902" y="777718"/>
                    <a:pt x="2108934" y="737735"/>
                  </a:cubicBezTo>
                  <a:cubicBezTo>
                    <a:pt x="2112854" y="730679"/>
                    <a:pt x="2115206" y="723623"/>
                    <a:pt x="2117557" y="717351"/>
                  </a:cubicBezTo>
                  <a:cubicBezTo>
                    <a:pt x="2119126" y="713431"/>
                    <a:pt x="2120694" y="710295"/>
                    <a:pt x="2120694" y="709511"/>
                  </a:cubicBezTo>
                  <a:lnTo>
                    <a:pt x="2120694" y="709511"/>
                  </a:lnTo>
                  <a:cubicBezTo>
                    <a:pt x="2120694" y="707159"/>
                    <a:pt x="2118341" y="700103"/>
                    <a:pt x="2115206" y="692264"/>
                  </a:cubicBezTo>
                  <a:cubicBezTo>
                    <a:pt x="2108150" y="673448"/>
                    <a:pt x="2097958" y="646008"/>
                    <a:pt x="2104230" y="624840"/>
                  </a:cubicBezTo>
                  <a:lnTo>
                    <a:pt x="2104230" y="624840"/>
                  </a:lnTo>
                  <a:cubicBezTo>
                    <a:pt x="2108934" y="609945"/>
                    <a:pt x="2127749" y="580153"/>
                    <a:pt x="2143429" y="552713"/>
                  </a:cubicBezTo>
                  <a:cubicBezTo>
                    <a:pt x="2156757" y="531546"/>
                    <a:pt x="2169301" y="511946"/>
                    <a:pt x="2170869" y="506458"/>
                  </a:cubicBezTo>
                  <a:cubicBezTo>
                    <a:pt x="2167733" y="501754"/>
                    <a:pt x="2155973" y="492346"/>
                    <a:pt x="2141861" y="483722"/>
                  </a:cubicBezTo>
                  <a:cubicBezTo>
                    <a:pt x="2126965" y="475098"/>
                    <a:pt x="2110502" y="468042"/>
                    <a:pt x="2099526" y="469610"/>
                  </a:cubicBezTo>
                  <a:cubicBezTo>
                    <a:pt x="2097958" y="470394"/>
                    <a:pt x="2096390" y="470394"/>
                    <a:pt x="2095606" y="471178"/>
                  </a:cubicBezTo>
                  <a:cubicBezTo>
                    <a:pt x="2078358" y="480586"/>
                    <a:pt x="2024263" y="504106"/>
                    <a:pt x="1983495" y="517434"/>
                  </a:cubicBezTo>
                  <a:cubicBezTo>
                    <a:pt x="1975655" y="520570"/>
                    <a:pt x="1967815" y="522138"/>
                    <a:pt x="1960759" y="524490"/>
                  </a:cubicBezTo>
                  <a:cubicBezTo>
                    <a:pt x="1953703" y="526058"/>
                    <a:pt x="1947432" y="527626"/>
                    <a:pt x="1942728" y="527626"/>
                  </a:cubicBezTo>
                  <a:lnTo>
                    <a:pt x="1942728" y="527626"/>
                  </a:lnTo>
                  <a:lnTo>
                    <a:pt x="1941160" y="527626"/>
                  </a:lnTo>
                  <a:cubicBezTo>
                    <a:pt x="1932536" y="528410"/>
                    <a:pt x="1920776" y="528410"/>
                    <a:pt x="1907448" y="527626"/>
                  </a:cubicBezTo>
                  <a:cubicBezTo>
                    <a:pt x="1874520" y="527626"/>
                    <a:pt x="1832969" y="526058"/>
                    <a:pt x="1815721" y="534681"/>
                  </a:cubicBezTo>
                  <a:lnTo>
                    <a:pt x="1814937" y="535465"/>
                  </a:lnTo>
                  <a:lnTo>
                    <a:pt x="1814937" y="534681"/>
                  </a:lnTo>
                  <a:cubicBezTo>
                    <a:pt x="1806313" y="540169"/>
                    <a:pt x="1808665" y="580937"/>
                    <a:pt x="1811017" y="619352"/>
                  </a:cubicBezTo>
                  <a:cubicBezTo>
                    <a:pt x="1813369" y="656200"/>
                    <a:pt x="1815721" y="692264"/>
                    <a:pt x="1805529" y="704807"/>
                  </a:cubicBezTo>
                  <a:lnTo>
                    <a:pt x="1805529" y="705591"/>
                  </a:lnTo>
                  <a:cubicBezTo>
                    <a:pt x="1796905" y="717351"/>
                    <a:pt x="1783578" y="733031"/>
                    <a:pt x="1767114" y="748711"/>
                  </a:cubicBezTo>
                  <a:cubicBezTo>
                    <a:pt x="1749866" y="764390"/>
                    <a:pt x="1729482" y="778502"/>
                    <a:pt x="1705963" y="786342"/>
                  </a:cubicBezTo>
                  <a:cubicBezTo>
                    <a:pt x="1691067" y="791046"/>
                    <a:pt x="1674603" y="798102"/>
                    <a:pt x="1658139" y="804374"/>
                  </a:cubicBezTo>
                  <a:cubicBezTo>
                    <a:pt x="1626780" y="816918"/>
                    <a:pt x="1593068" y="830246"/>
                    <a:pt x="1552301" y="838870"/>
                  </a:cubicBezTo>
                  <a:cubicBezTo>
                    <a:pt x="1520941" y="845142"/>
                    <a:pt x="1495853" y="848278"/>
                    <a:pt x="1474685" y="848278"/>
                  </a:cubicBezTo>
                  <a:cubicBezTo>
                    <a:pt x="1452734" y="847493"/>
                    <a:pt x="1433918" y="844358"/>
                    <a:pt x="1416670" y="836518"/>
                  </a:cubicBezTo>
                  <a:cubicBezTo>
                    <a:pt x="1384527" y="823190"/>
                    <a:pt x="1399423" y="757335"/>
                    <a:pt x="1406478" y="723623"/>
                  </a:cubicBezTo>
                  <a:cubicBezTo>
                    <a:pt x="1408046" y="715783"/>
                    <a:pt x="1409614" y="709511"/>
                    <a:pt x="1409614" y="707943"/>
                  </a:cubicBezTo>
                  <a:cubicBezTo>
                    <a:pt x="1409614" y="701671"/>
                    <a:pt x="1415102" y="663256"/>
                    <a:pt x="1419806" y="624056"/>
                  </a:cubicBezTo>
                  <a:cubicBezTo>
                    <a:pt x="1425294" y="582505"/>
                    <a:pt x="1431566" y="540953"/>
                    <a:pt x="1431566" y="533897"/>
                  </a:cubicBezTo>
                  <a:lnTo>
                    <a:pt x="1431566" y="533113"/>
                  </a:lnTo>
                  <a:cubicBezTo>
                    <a:pt x="1431566" y="527626"/>
                    <a:pt x="1391583" y="505674"/>
                    <a:pt x="1364143" y="491562"/>
                  </a:cubicBezTo>
                  <a:cubicBezTo>
                    <a:pt x="1358655" y="488426"/>
                    <a:pt x="1353167" y="486074"/>
                    <a:pt x="1349247" y="484506"/>
                  </a:cubicBezTo>
                  <a:cubicBezTo>
                    <a:pt x="1345327" y="482938"/>
                    <a:pt x="1342975" y="482154"/>
                    <a:pt x="1341407" y="481370"/>
                  </a:cubicBezTo>
                  <a:lnTo>
                    <a:pt x="1340623" y="481370"/>
                  </a:lnTo>
                  <a:cubicBezTo>
                    <a:pt x="1337487" y="481370"/>
                    <a:pt x="1327295" y="484506"/>
                    <a:pt x="1313967" y="487642"/>
                  </a:cubicBezTo>
                  <a:cubicBezTo>
                    <a:pt x="1288096" y="494698"/>
                    <a:pt x="1251248" y="504106"/>
                    <a:pt x="1229297" y="502538"/>
                  </a:cubicBezTo>
                  <a:lnTo>
                    <a:pt x="1226161" y="502538"/>
                  </a:lnTo>
                  <a:cubicBezTo>
                    <a:pt x="1199505" y="498618"/>
                    <a:pt x="1182257" y="465690"/>
                    <a:pt x="1174417" y="431195"/>
                  </a:cubicBezTo>
                  <a:cubicBezTo>
                    <a:pt x="1172849" y="424923"/>
                    <a:pt x="1172065" y="417867"/>
                    <a:pt x="1170497" y="411595"/>
                  </a:cubicBezTo>
                  <a:cubicBezTo>
                    <a:pt x="1169713" y="405323"/>
                    <a:pt x="1168929" y="399051"/>
                    <a:pt x="1168929" y="392779"/>
                  </a:cubicBezTo>
                  <a:lnTo>
                    <a:pt x="1168929" y="391211"/>
                  </a:lnTo>
                  <a:cubicBezTo>
                    <a:pt x="1168145" y="381803"/>
                    <a:pt x="1168145" y="371612"/>
                    <a:pt x="1168145" y="361420"/>
                  </a:cubicBezTo>
                  <a:cubicBezTo>
                    <a:pt x="1167361" y="330844"/>
                    <a:pt x="1166577" y="301836"/>
                    <a:pt x="1163442" y="287725"/>
                  </a:cubicBezTo>
                  <a:lnTo>
                    <a:pt x="1163442" y="286940"/>
                  </a:lnTo>
                  <a:cubicBezTo>
                    <a:pt x="1160306" y="273613"/>
                    <a:pt x="1105426" y="182670"/>
                    <a:pt x="1063091" y="116815"/>
                  </a:cubicBezTo>
                  <a:cubicBezTo>
                    <a:pt x="1055251" y="104271"/>
                    <a:pt x="1047411" y="91727"/>
                    <a:pt x="1040355" y="81535"/>
                  </a:cubicBezTo>
                  <a:cubicBezTo>
                    <a:pt x="1034083" y="71343"/>
                    <a:pt x="1027811" y="62719"/>
                    <a:pt x="1023891" y="56447"/>
                  </a:cubicBezTo>
                  <a:lnTo>
                    <a:pt x="1023107" y="55663"/>
                  </a:lnTo>
                  <a:cubicBezTo>
                    <a:pt x="1006643" y="31360"/>
                    <a:pt x="1001155" y="12544"/>
                    <a:pt x="1000371" y="0"/>
                  </a:cubicBezTo>
                  <a:cubicBezTo>
                    <a:pt x="961956" y="17248"/>
                    <a:pt x="878853" y="52527"/>
                    <a:pt x="782422" y="83103"/>
                  </a:cubicBezTo>
                  <a:cubicBezTo>
                    <a:pt x="737735" y="116815"/>
                    <a:pt x="691479" y="164638"/>
                    <a:pt x="664040" y="192862"/>
                  </a:cubicBezTo>
                  <a:cubicBezTo>
                    <a:pt x="652280" y="205406"/>
                    <a:pt x="642872" y="214814"/>
                    <a:pt x="638952" y="217949"/>
                  </a:cubicBezTo>
                  <a:lnTo>
                    <a:pt x="638952" y="217949"/>
                  </a:lnTo>
                  <a:lnTo>
                    <a:pt x="638168" y="217949"/>
                  </a:lnTo>
                  <a:cubicBezTo>
                    <a:pt x="635816" y="219517"/>
                    <a:pt x="627192" y="226573"/>
                    <a:pt x="616216" y="235197"/>
                  </a:cubicBezTo>
                  <a:cubicBezTo>
                    <a:pt x="584073" y="260285"/>
                    <a:pt x="530761" y="303404"/>
                    <a:pt x="514298" y="313596"/>
                  </a:cubicBezTo>
                  <a:lnTo>
                    <a:pt x="513514" y="313596"/>
                  </a:lnTo>
                  <a:cubicBezTo>
                    <a:pt x="498618" y="322220"/>
                    <a:pt x="447658" y="348092"/>
                    <a:pt x="408459" y="366124"/>
                  </a:cubicBezTo>
                  <a:cubicBezTo>
                    <a:pt x="400619" y="370043"/>
                    <a:pt x="392779" y="373179"/>
                    <a:pt x="387291" y="375532"/>
                  </a:cubicBezTo>
                  <a:cubicBezTo>
                    <a:pt x="381019" y="377883"/>
                    <a:pt x="374747" y="380235"/>
                    <a:pt x="370827" y="381803"/>
                  </a:cubicBezTo>
                  <a:lnTo>
                    <a:pt x="370043" y="381803"/>
                  </a:lnTo>
                  <a:cubicBezTo>
                    <a:pt x="357500" y="385723"/>
                    <a:pt x="342604" y="399835"/>
                    <a:pt x="323788" y="416299"/>
                  </a:cubicBezTo>
                  <a:cubicBezTo>
                    <a:pt x="299484" y="438251"/>
                    <a:pt x="271261" y="463338"/>
                    <a:pt x="238333" y="476666"/>
                  </a:cubicBezTo>
                  <a:lnTo>
                    <a:pt x="238333" y="476666"/>
                  </a:lnTo>
                  <a:cubicBezTo>
                    <a:pt x="188158" y="496266"/>
                    <a:pt x="37632" y="545657"/>
                    <a:pt x="0" y="558201"/>
                  </a:cubicBezTo>
                  <a:cubicBezTo>
                    <a:pt x="25872" y="617784"/>
                    <a:pt x="47039" y="665608"/>
                    <a:pt x="50959" y="671096"/>
                  </a:cubicBezTo>
                  <a:cubicBezTo>
                    <a:pt x="60367" y="687560"/>
                    <a:pt x="41552" y="696968"/>
                    <a:pt x="39984" y="707943"/>
                  </a:cubicBezTo>
                  <a:cubicBezTo>
                    <a:pt x="38416" y="718919"/>
                    <a:pt x="26656" y="721271"/>
                    <a:pt x="38416" y="733031"/>
                  </a:cubicBezTo>
                  <a:cubicBezTo>
                    <a:pt x="50175" y="744007"/>
                    <a:pt x="143470" y="791830"/>
                    <a:pt x="151310" y="793398"/>
                  </a:cubicBezTo>
                  <a:cubicBezTo>
                    <a:pt x="159150" y="794966"/>
                    <a:pt x="160718" y="783206"/>
                    <a:pt x="171694" y="794966"/>
                  </a:cubicBezTo>
                  <a:cubicBezTo>
                    <a:pt x="182670" y="805942"/>
                    <a:pt x="184238" y="819270"/>
                    <a:pt x="185806" y="842006"/>
                  </a:cubicBezTo>
                  <a:cubicBezTo>
                    <a:pt x="188158" y="864741"/>
                    <a:pt x="243037" y="1012915"/>
                    <a:pt x="243821" y="1051331"/>
                  </a:cubicBezTo>
                  <a:cubicBezTo>
                    <a:pt x="245389" y="1090531"/>
                    <a:pt x="248525" y="1119538"/>
                    <a:pt x="246957" y="1140706"/>
                  </a:cubicBezTo>
                  <a:cubicBezTo>
                    <a:pt x="245389" y="1161874"/>
                    <a:pt x="261069" y="1245761"/>
                    <a:pt x="261069" y="1256736"/>
                  </a:cubicBezTo>
                  <a:cubicBezTo>
                    <a:pt x="261069" y="1268496"/>
                    <a:pt x="274397" y="1303776"/>
                    <a:pt x="313596" y="1319455"/>
                  </a:cubicBezTo>
                  <a:cubicBezTo>
                    <a:pt x="352796" y="1335135"/>
                    <a:pt x="456282" y="1319455"/>
                    <a:pt x="456282" y="1319455"/>
                  </a:cubicBezTo>
                  <a:cubicBezTo>
                    <a:pt x="456282" y="1319455"/>
                    <a:pt x="617000" y="1357087"/>
                    <a:pt x="643656" y="1362575"/>
                  </a:cubicBezTo>
                  <a:cubicBezTo>
                    <a:pt x="670312" y="1368063"/>
                    <a:pt x="662472" y="1426078"/>
                    <a:pt x="663256" y="1437838"/>
                  </a:cubicBezTo>
                  <a:cubicBezTo>
                    <a:pt x="664040" y="1450382"/>
                    <a:pt x="670312" y="1443326"/>
                    <a:pt x="684423" y="1439406"/>
                  </a:cubicBezTo>
                  <a:cubicBezTo>
                    <a:pt x="698535" y="1435486"/>
                    <a:pt x="702455" y="1440974"/>
                    <a:pt x="719703" y="1465278"/>
                  </a:cubicBezTo>
                  <a:cubicBezTo>
                    <a:pt x="736951" y="1490366"/>
                    <a:pt x="767526" y="1687147"/>
                    <a:pt x="771446" y="1695771"/>
                  </a:cubicBezTo>
                  <a:cubicBezTo>
                    <a:pt x="775366" y="1703611"/>
                    <a:pt x="839653" y="1822777"/>
                    <a:pt x="853765" y="1832969"/>
                  </a:cubicBezTo>
                  <a:cubicBezTo>
                    <a:pt x="867877" y="1843161"/>
                    <a:pt x="979204" y="1865113"/>
                    <a:pt x="984692" y="1865113"/>
                  </a:cubicBezTo>
                  <a:cubicBezTo>
                    <a:pt x="990180" y="1865113"/>
                    <a:pt x="1081907" y="1883145"/>
                    <a:pt x="1088178" y="1884713"/>
                  </a:cubicBezTo>
                  <a:cubicBezTo>
                    <a:pt x="1094450" y="1885496"/>
                    <a:pt x="1123458" y="1867465"/>
                    <a:pt x="1123458" y="1867465"/>
                  </a:cubicBezTo>
                  <a:lnTo>
                    <a:pt x="1216753" y="1838457"/>
                  </a:lnTo>
                  <a:lnTo>
                    <a:pt x="1223025" y="1648731"/>
                  </a:lnTo>
                  <a:lnTo>
                    <a:pt x="1288880" y="1615020"/>
                  </a:lnTo>
                  <a:lnTo>
                    <a:pt x="1310832" y="1636972"/>
                  </a:lnTo>
                  <a:lnTo>
                    <a:pt x="1347679" y="1606396"/>
                  </a:lnTo>
                  <a:cubicBezTo>
                    <a:pt x="1347679" y="1606396"/>
                    <a:pt x="1381391" y="1591500"/>
                    <a:pt x="1420590" y="1560925"/>
                  </a:cubicBezTo>
                  <a:cubicBezTo>
                    <a:pt x="1459790" y="1531133"/>
                    <a:pt x="1486445" y="1524861"/>
                    <a:pt x="1488013" y="1519373"/>
                  </a:cubicBezTo>
                  <a:cubicBezTo>
                    <a:pt x="1489581" y="1513885"/>
                    <a:pt x="1512317" y="1466062"/>
                    <a:pt x="1538973" y="1449598"/>
                  </a:cubicBezTo>
                  <a:cubicBezTo>
                    <a:pt x="1565628" y="1433134"/>
                    <a:pt x="1586012" y="1449598"/>
                    <a:pt x="1646379" y="1448030"/>
                  </a:cubicBezTo>
                  <a:cubicBezTo>
                    <a:pt x="1705963" y="1446462"/>
                    <a:pt x="1698907" y="1427647"/>
                    <a:pt x="1727914" y="1403343"/>
                  </a:cubicBezTo>
                  <a:cubicBezTo>
                    <a:pt x="1756922" y="1379039"/>
                    <a:pt x="1751434" y="1379823"/>
                    <a:pt x="1751434" y="1365711"/>
                  </a:cubicBezTo>
                  <a:cubicBezTo>
                    <a:pt x="1750650" y="1350815"/>
                    <a:pt x="1776522" y="1312400"/>
                    <a:pt x="1788282" y="1285744"/>
                  </a:cubicBezTo>
                  <a:cubicBezTo>
                    <a:pt x="1800825" y="1259872"/>
                    <a:pt x="1804745" y="1186961"/>
                    <a:pt x="1812585" y="1179122"/>
                  </a:cubicBezTo>
                  <a:cubicBezTo>
                    <a:pt x="1819641" y="1172065"/>
                    <a:pt x="1852569" y="1187745"/>
                    <a:pt x="1856489" y="1187745"/>
                  </a:cubicBezTo>
                  <a:cubicBezTo>
                    <a:pt x="1860409" y="1187745"/>
                    <a:pt x="2046998" y="1053683"/>
                    <a:pt x="2060326" y="1045843"/>
                  </a:cubicBezTo>
                  <a:cubicBezTo>
                    <a:pt x="2075222" y="1041139"/>
                    <a:pt x="2053270" y="1032515"/>
                    <a:pt x="2039942" y="1016052"/>
                  </a:cubicBezTo>
                </a:path>
              </a:pathLst>
            </a:custGeom>
            <a:grpFill/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="" xmlns:a16="http://schemas.microsoft.com/office/drawing/2014/main" id="{3E03C805-FA26-43DB-B950-C042149071B4}"/>
                </a:ext>
              </a:extLst>
            </p:cNvPr>
            <p:cNvSpPr/>
            <p:nvPr/>
          </p:nvSpPr>
          <p:spPr>
            <a:xfrm>
              <a:off x="6651008" y="3029347"/>
              <a:ext cx="3763153" cy="2446049"/>
            </a:xfrm>
            <a:custGeom>
              <a:avLst/>
              <a:gdLst>
                <a:gd name="connsiteX0" fmla="*/ 3763153 w 3763152"/>
                <a:gd name="connsiteY0" fmla="*/ 1188529 h 2446049"/>
                <a:gd name="connsiteX1" fmla="*/ 3750609 w 3763152"/>
                <a:gd name="connsiteY1" fmla="*/ 1123458 h 2446049"/>
                <a:gd name="connsiteX2" fmla="*/ 3721601 w 3763152"/>
                <a:gd name="connsiteY2" fmla="*/ 1099938 h 2446049"/>
                <a:gd name="connsiteX3" fmla="*/ 3683970 w 3763152"/>
                <a:gd name="connsiteY3" fmla="*/ 1115618 h 2446049"/>
                <a:gd name="connsiteX4" fmla="*/ 3621251 w 3763152"/>
                <a:gd name="connsiteY4" fmla="*/ 1083475 h 2446049"/>
                <a:gd name="connsiteX5" fmla="*/ 3596946 w 3763152"/>
                <a:gd name="connsiteY5" fmla="*/ 1054467 h 2446049"/>
                <a:gd name="connsiteX6" fmla="*/ 3570291 w 3763152"/>
                <a:gd name="connsiteY6" fmla="*/ 1031731 h 2446049"/>
                <a:gd name="connsiteX7" fmla="*/ 3544419 w 3763152"/>
                <a:gd name="connsiteY7" fmla="*/ 1041923 h 2446049"/>
                <a:gd name="connsiteX8" fmla="*/ 3524036 w 3763152"/>
                <a:gd name="connsiteY8" fmla="*/ 1029379 h 2446049"/>
                <a:gd name="connsiteX9" fmla="*/ 3473860 w 3763152"/>
                <a:gd name="connsiteY9" fmla="*/ 989396 h 2446049"/>
                <a:gd name="connsiteX10" fmla="*/ 3431525 w 3763152"/>
                <a:gd name="connsiteY10" fmla="*/ 962740 h 2446049"/>
                <a:gd name="connsiteX11" fmla="*/ 3395461 w 3763152"/>
                <a:gd name="connsiteY11" fmla="*/ 965876 h 2446049"/>
                <a:gd name="connsiteX12" fmla="*/ 3339014 w 3763152"/>
                <a:gd name="connsiteY12" fmla="*/ 947844 h 2446049"/>
                <a:gd name="connsiteX13" fmla="*/ 3319415 w 3763152"/>
                <a:gd name="connsiteY13" fmla="*/ 901589 h 2446049"/>
                <a:gd name="connsiteX14" fmla="*/ 3287270 w 3763152"/>
                <a:gd name="connsiteY14" fmla="*/ 867093 h 2446049"/>
                <a:gd name="connsiteX15" fmla="*/ 3275510 w 3763152"/>
                <a:gd name="connsiteY15" fmla="*/ 764390 h 2446049"/>
                <a:gd name="connsiteX16" fmla="*/ 3273943 w 3763152"/>
                <a:gd name="connsiteY16" fmla="*/ 725975 h 2446049"/>
                <a:gd name="connsiteX17" fmla="*/ 3251207 w 3763152"/>
                <a:gd name="connsiteY17" fmla="*/ 651496 h 2446049"/>
                <a:gd name="connsiteX18" fmla="*/ 3228471 w 3763152"/>
                <a:gd name="connsiteY18" fmla="*/ 629544 h 2446049"/>
                <a:gd name="connsiteX19" fmla="*/ 3211224 w 3763152"/>
                <a:gd name="connsiteY19" fmla="*/ 613864 h 2446049"/>
                <a:gd name="connsiteX20" fmla="*/ 3215144 w 3763152"/>
                <a:gd name="connsiteY20" fmla="*/ 587209 h 2446049"/>
                <a:gd name="connsiteX21" fmla="*/ 3200248 w 3763152"/>
                <a:gd name="connsiteY21" fmla="*/ 552713 h 2446049"/>
                <a:gd name="connsiteX22" fmla="*/ 3179080 w 3763152"/>
                <a:gd name="connsiteY22" fmla="*/ 538601 h 2446049"/>
                <a:gd name="connsiteX23" fmla="*/ 3130472 w 3763152"/>
                <a:gd name="connsiteY23" fmla="*/ 534681 h 2446049"/>
                <a:gd name="connsiteX24" fmla="*/ 3109305 w 3763152"/>
                <a:gd name="connsiteY24" fmla="*/ 484506 h 2446049"/>
                <a:gd name="connsiteX25" fmla="*/ 3077161 w 3763152"/>
                <a:gd name="connsiteY25" fmla="*/ 433547 h 2446049"/>
                <a:gd name="connsiteX26" fmla="*/ 3051289 w 3763152"/>
                <a:gd name="connsiteY26" fmla="*/ 413163 h 2446049"/>
                <a:gd name="connsiteX27" fmla="*/ 2997979 w 3763152"/>
                <a:gd name="connsiteY27" fmla="*/ 454714 h 2446049"/>
                <a:gd name="connsiteX28" fmla="*/ 2974458 w 3763152"/>
                <a:gd name="connsiteY28" fmla="*/ 452362 h 2446049"/>
                <a:gd name="connsiteX29" fmla="*/ 2963483 w 3763152"/>
                <a:gd name="connsiteY29" fmla="*/ 440603 h 2446049"/>
                <a:gd name="connsiteX30" fmla="*/ 2896059 w 3763152"/>
                <a:gd name="connsiteY30" fmla="*/ 488426 h 2446049"/>
                <a:gd name="connsiteX31" fmla="*/ 2815309 w 3763152"/>
                <a:gd name="connsiteY31" fmla="*/ 460202 h 2446049"/>
                <a:gd name="connsiteX32" fmla="*/ 2791789 w 3763152"/>
                <a:gd name="connsiteY32" fmla="*/ 429627 h 2446049"/>
                <a:gd name="connsiteX33" fmla="*/ 2798845 w 3763152"/>
                <a:gd name="connsiteY33" fmla="*/ 395915 h 2446049"/>
                <a:gd name="connsiteX34" fmla="*/ 2765917 w 3763152"/>
                <a:gd name="connsiteY34" fmla="*/ 370043 h 2446049"/>
                <a:gd name="connsiteX35" fmla="*/ 2710254 w 3763152"/>
                <a:gd name="connsiteY35" fmla="*/ 349660 h 2446049"/>
                <a:gd name="connsiteX36" fmla="*/ 2708686 w 3763152"/>
                <a:gd name="connsiteY36" fmla="*/ 296348 h 2446049"/>
                <a:gd name="connsiteX37" fmla="*/ 2699278 w 3763152"/>
                <a:gd name="connsiteY37" fmla="*/ 278317 h 2446049"/>
                <a:gd name="connsiteX38" fmla="*/ 2633423 w 3763152"/>
                <a:gd name="connsiteY38" fmla="*/ 270477 h 2446049"/>
                <a:gd name="connsiteX39" fmla="*/ 2569135 w 3763152"/>
                <a:gd name="connsiteY39" fmla="*/ 272045 h 2446049"/>
                <a:gd name="connsiteX40" fmla="*/ 2518176 w 3763152"/>
                <a:gd name="connsiteY40" fmla="*/ 235981 h 2446049"/>
                <a:gd name="connsiteX41" fmla="*/ 2496224 w 3763152"/>
                <a:gd name="connsiteY41" fmla="*/ 255581 h 2446049"/>
                <a:gd name="connsiteX42" fmla="*/ 2465649 w 3763152"/>
                <a:gd name="connsiteY42" fmla="*/ 275181 h 2446049"/>
                <a:gd name="connsiteX43" fmla="*/ 2432721 w 3763152"/>
                <a:gd name="connsiteY43" fmla="*/ 296348 h 2446049"/>
                <a:gd name="connsiteX44" fmla="*/ 2413905 w 3763152"/>
                <a:gd name="connsiteY44" fmla="*/ 325356 h 2446049"/>
                <a:gd name="connsiteX45" fmla="*/ 2375490 w 3763152"/>
                <a:gd name="connsiteY45" fmla="*/ 323788 h 2446049"/>
                <a:gd name="connsiteX46" fmla="*/ 2348051 w 3763152"/>
                <a:gd name="connsiteY46" fmla="*/ 297132 h 2446049"/>
                <a:gd name="connsiteX47" fmla="*/ 2341778 w 3763152"/>
                <a:gd name="connsiteY47" fmla="*/ 264205 h 2446049"/>
                <a:gd name="connsiteX48" fmla="*/ 2310419 w 3763152"/>
                <a:gd name="connsiteY48" fmla="*/ 247741 h 2446049"/>
                <a:gd name="connsiteX49" fmla="*/ 2270435 w 3763152"/>
                <a:gd name="connsiteY49" fmla="*/ 247741 h 2446049"/>
                <a:gd name="connsiteX50" fmla="*/ 2224964 w 3763152"/>
                <a:gd name="connsiteY50" fmla="*/ 214813 h 2446049"/>
                <a:gd name="connsiteX51" fmla="*/ 2224180 w 3763152"/>
                <a:gd name="connsiteY51" fmla="*/ 182670 h 2446049"/>
                <a:gd name="connsiteX52" fmla="*/ 2202228 w 3763152"/>
                <a:gd name="connsiteY52" fmla="*/ 152094 h 2446049"/>
                <a:gd name="connsiteX53" fmla="*/ 2168517 w 3763152"/>
                <a:gd name="connsiteY53" fmla="*/ 105055 h 2446049"/>
                <a:gd name="connsiteX54" fmla="*/ 2137941 w 3763152"/>
                <a:gd name="connsiteY54" fmla="*/ 60367 h 2446049"/>
                <a:gd name="connsiteX55" fmla="*/ 2134805 w 3763152"/>
                <a:gd name="connsiteY55" fmla="*/ 0 h 2446049"/>
                <a:gd name="connsiteX56" fmla="*/ 2102661 w 3763152"/>
                <a:gd name="connsiteY56" fmla="*/ 784 h 2446049"/>
                <a:gd name="connsiteX57" fmla="*/ 1994471 w 3763152"/>
                <a:gd name="connsiteY57" fmla="*/ 49391 h 2446049"/>
                <a:gd name="connsiteX58" fmla="*/ 1988983 w 3763152"/>
                <a:gd name="connsiteY58" fmla="*/ 109759 h 2446049"/>
                <a:gd name="connsiteX59" fmla="*/ 1966247 w 3763152"/>
                <a:gd name="connsiteY59" fmla="*/ 119166 h 2446049"/>
                <a:gd name="connsiteX60" fmla="*/ 1929400 w 3763152"/>
                <a:gd name="connsiteY60" fmla="*/ 151310 h 2446049"/>
                <a:gd name="connsiteX61" fmla="*/ 1909016 w 3763152"/>
                <a:gd name="connsiteY61" fmla="*/ 160718 h 2446049"/>
                <a:gd name="connsiteX62" fmla="*/ 1823561 w 3763152"/>
                <a:gd name="connsiteY62" fmla="*/ 241469 h 2446049"/>
                <a:gd name="connsiteX63" fmla="*/ 1791418 w 3763152"/>
                <a:gd name="connsiteY63" fmla="*/ 238333 h 2446049"/>
                <a:gd name="connsiteX64" fmla="*/ 1763978 w 3763152"/>
                <a:gd name="connsiteY64" fmla="*/ 270477 h 2446049"/>
                <a:gd name="connsiteX65" fmla="*/ 1761626 w 3763152"/>
                <a:gd name="connsiteY65" fmla="*/ 301836 h 2446049"/>
                <a:gd name="connsiteX66" fmla="*/ 1755354 w 3763152"/>
                <a:gd name="connsiteY66" fmla="*/ 384939 h 2446049"/>
                <a:gd name="connsiteX67" fmla="*/ 1414318 w 3763152"/>
                <a:gd name="connsiteY67" fmla="*/ 384155 h 2446049"/>
                <a:gd name="connsiteX68" fmla="*/ 1375118 w 3763152"/>
                <a:gd name="connsiteY68" fmla="*/ 392779 h 2446049"/>
                <a:gd name="connsiteX69" fmla="*/ 1327295 w 3763152"/>
                <a:gd name="connsiteY69" fmla="*/ 413947 h 2446049"/>
                <a:gd name="connsiteX70" fmla="*/ 1300639 w 3763152"/>
                <a:gd name="connsiteY70" fmla="*/ 415515 h 2446049"/>
                <a:gd name="connsiteX71" fmla="*/ 1226160 w 3763152"/>
                <a:gd name="connsiteY71" fmla="*/ 447658 h 2446049"/>
                <a:gd name="connsiteX72" fmla="*/ 1171281 w 3763152"/>
                <a:gd name="connsiteY72" fmla="*/ 479802 h 2446049"/>
                <a:gd name="connsiteX73" fmla="*/ 1096018 w 3763152"/>
                <a:gd name="connsiteY73" fmla="*/ 402187 h 2446049"/>
                <a:gd name="connsiteX74" fmla="*/ 947844 w 3763152"/>
                <a:gd name="connsiteY74" fmla="*/ 323004 h 2446049"/>
                <a:gd name="connsiteX75" fmla="*/ 841221 w 3763152"/>
                <a:gd name="connsiteY75" fmla="*/ 200702 h 2446049"/>
                <a:gd name="connsiteX76" fmla="*/ 824757 w 3763152"/>
                <a:gd name="connsiteY76" fmla="*/ 127790 h 2446049"/>
                <a:gd name="connsiteX77" fmla="*/ 801238 w 3763152"/>
                <a:gd name="connsiteY77" fmla="*/ 115247 h 2446049"/>
                <a:gd name="connsiteX78" fmla="*/ 724407 w 3763152"/>
                <a:gd name="connsiteY78" fmla="*/ 86239 h 2446049"/>
                <a:gd name="connsiteX79" fmla="*/ 677367 w 3763152"/>
                <a:gd name="connsiteY79" fmla="*/ 92511 h 2446049"/>
                <a:gd name="connsiteX80" fmla="*/ 656984 w 3763152"/>
                <a:gd name="connsiteY80" fmla="*/ 103487 h 2446049"/>
                <a:gd name="connsiteX81" fmla="*/ 651496 w 3763152"/>
                <a:gd name="connsiteY81" fmla="*/ 688343 h 2446049"/>
                <a:gd name="connsiteX82" fmla="*/ 651496 w 3763152"/>
                <a:gd name="connsiteY82" fmla="*/ 696967 h 2446049"/>
                <a:gd name="connsiteX83" fmla="*/ 643656 w 3763152"/>
                <a:gd name="connsiteY83" fmla="*/ 696967 h 2446049"/>
                <a:gd name="connsiteX84" fmla="*/ 489994 w 3763152"/>
                <a:gd name="connsiteY84" fmla="*/ 698535 h 2446049"/>
                <a:gd name="connsiteX85" fmla="*/ 483722 w 3763152"/>
                <a:gd name="connsiteY85" fmla="*/ 784774 h 2446049"/>
                <a:gd name="connsiteX86" fmla="*/ 482938 w 3763152"/>
                <a:gd name="connsiteY86" fmla="*/ 792614 h 2446049"/>
                <a:gd name="connsiteX87" fmla="*/ 475098 w 3763152"/>
                <a:gd name="connsiteY87" fmla="*/ 792614 h 2446049"/>
                <a:gd name="connsiteX88" fmla="*/ 94079 w 3763152"/>
                <a:gd name="connsiteY88" fmla="*/ 802022 h 2446049"/>
                <a:gd name="connsiteX89" fmla="*/ 92511 w 3763152"/>
                <a:gd name="connsiteY89" fmla="*/ 1041139 h 2446049"/>
                <a:gd name="connsiteX90" fmla="*/ 92511 w 3763152"/>
                <a:gd name="connsiteY90" fmla="*/ 1049763 h 2446049"/>
                <a:gd name="connsiteX91" fmla="*/ 83103 w 3763152"/>
                <a:gd name="connsiteY91" fmla="*/ 1049763 h 2446049"/>
                <a:gd name="connsiteX92" fmla="*/ 74479 w 3763152"/>
                <a:gd name="connsiteY92" fmla="*/ 1061523 h 2446049"/>
                <a:gd name="connsiteX93" fmla="*/ 74479 w 3763152"/>
                <a:gd name="connsiteY93" fmla="*/ 1062307 h 2446049"/>
                <a:gd name="connsiteX94" fmla="*/ 74479 w 3763152"/>
                <a:gd name="connsiteY94" fmla="*/ 1062307 h 2446049"/>
                <a:gd name="connsiteX95" fmla="*/ 80751 w 3763152"/>
                <a:gd name="connsiteY95" fmla="*/ 1107778 h 2446049"/>
                <a:gd name="connsiteX96" fmla="*/ 82319 w 3763152"/>
                <a:gd name="connsiteY96" fmla="*/ 1120322 h 2446049"/>
                <a:gd name="connsiteX97" fmla="*/ 82319 w 3763152"/>
                <a:gd name="connsiteY97" fmla="*/ 1120322 h 2446049"/>
                <a:gd name="connsiteX98" fmla="*/ 80751 w 3763152"/>
                <a:gd name="connsiteY98" fmla="*/ 1126594 h 2446049"/>
                <a:gd name="connsiteX99" fmla="*/ 78399 w 3763152"/>
                <a:gd name="connsiteY99" fmla="*/ 1132082 h 2446049"/>
                <a:gd name="connsiteX100" fmla="*/ 54879 w 3763152"/>
                <a:gd name="connsiteY100" fmla="*/ 1165010 h 2446049"/>
                <a:gd name="connsiteX101" fmla="*/ 44687 w 3763152"/>
                <a:gd name="connsiteY101" fmla="*/ 1172065 h 2446049"/>
                <a:gd name="connsiteX102" fmla="*/ 44687 w 3763152"/>
                <a:gd name="connsiteY102" fmla="*/ 1172849 h 2446049"/>
                <a:gd name="connsiteX103" fmla="*/ 45471 w 3763152"/>
                <a:gd name="connsiteY103" fmla="*/ 1173633 h 2446049"/>
                <a:gd name="connsiteX104" fmla="*/ 53311 w 3763152"/>
                <a:gd name="connsiteY104" fmla="*/ 1175985 h 2446049"/>
                <a:gd name="connsiteX105" fmla="*/ 75263 w 3763152"/>
                <a:gd name="connsiteY105" fmla="*/ 1184609 h 2446049"/>
                <a:gd name="connsiteX106" fmla="*/ 87807 w 3763152"/>
                <a:gd name="connsiteY106" fmla="*/ 1200289 h 2446049"/>
                <a:gd name="connsiteX107" fmla="*/ 94079 w 3763152"/>
                <a:gd name="connsiteY107" fmla="*/ 1222241 h 2446049"/>
                <a:gd name="connsiteX108" fmla="*/ 94079 w 3763152"/>
                <a:gd name="connsiteY108" fmla="*/ 1223025 h 2446049"/>
                <a:gd name="connsiteX109" fmla="*/ 95646 w 3763152"/>
                <a:gd name="connsiteY109" fmla="*/ 1234001 h 2446049"/>
                <a:gd name="connsiteX110" fmla="*/ 97214 w 3763152"/>
                <a:gd name="connsiteY110" fmla="*/ 1248896 h 2446049"/>
                <a:gd name="connsiteX111" fmla="*/ 105054 w 3763152"/>
                <a:gd name="connsiteY111" fmla="*/ 1320240 h 2446049"/>
                <a:gd name="connsiteX112" fmla="*/ 121518 w 3763152"/>
                <a:gd name="connsiteY112" fmla="*/ 1319455 h 2446049"/>
                <a:gd name="connsiteX113" fmla="*/ 122302 w 3763152"/>
                <a:gd name="connsiteY113" fmla="*/ 1320240 h 2446049"/>
                <a:gd name="connsiteX114" fmla="*/ 131710 w 3763152"/>
                <a:gd name="connsiteY114" fmla="*/ 1324159 h 2446049"/>
                <a:gd name="connsiteX115" fmla="*/ 152094 w 3763152"/>
                <a:gd name="connsiteY115" fmla="*/ 1329647 h 2446049"/>
                <a:gd name="connsiteX116" fmla="*/ 152094 w 3763152"/>
                <a:gd name="connsiteY116" fmla="*/ 1328863 h 2446049"/>
                <a:gd name="connsiteX117" fmla="*/ 154446 w 3763152"/>
                <a:gd name="connsiteY117" fmla="*/ 1312400 h 2446049"/>
                <a:gd name="connsiteX118" fmla="*/ 162286 w 3763152"/>
                <a:gd name="connsiteY118" fmla="*/ 1286528 h 2446049"/>
                <a:gd name="connsiteX119" fmla="*/ 177182 w 3763152"/>
                <a:gd name="connsiteY119" fmla="*/ 1288880 h 2446049"/>
                <a:gd name="connsiteX120" fmla="*/ 185021 w 3763152"/>
                <a:gd name="connsiteY120" fmla="*/ 1324944 h 2446049"/>
                <a:gd name="connsiteX121" fmla="*/ 188941 w 3763152"/>
                <a:gd name="connsiteY121" fmla="*/ 1350815 h 2446049"/>
                <a:gd name="connsiteX122" fmla="*/ 205405 w 3763152"/>
                <a:gd name="connsiteY122" fmla="*/ 1370415 h 2446049"/>
                <a:gd name="connsiteX123" fmla="*/ 229709 w 3763152"/>
                <a:gd name="connsiteY123" fmla="*/ 1396287 h 2446049"/>
                <a:gd name="connsiteX124" fmla="*/ 240685 w 3763152"/>
                <a:gd name="connsiteY124" fmla="*/ 1408831 h 2446049"/>
                <a:gd name="connsiteX125" fmla="*/ 247741 w 3763152"/>
                <a:gd name="connsiteY125" fmla="*/ 1437838 h 2446049"/>
                <a:gd name="connsiteX126" fmla="*/ 247741 w 3763152"/>
                <a:gd name="connsiteY126" fmla="*/ 1438622 h 2446049"/>
                <a:gd name="connsiteX127" fmla="*/ 246957 w 3763152"/>
                <a:gd name="connsiteY127" fmla="*/ 1458222 h 2446049"/>
                <a:gd name="connsiteX128" fmla="*/ 238333 w 3763152"/>
                <a:gd name="connsiteY128" fmla="*/ 1498205 h 2446049"/>
                <a:gd name="connsiteX129" fmla="*/ 217165 w 3763152"/>
                <a:gd name="connsiteY129" fmla="*/ 1503693 h 2446049"/>
                <a:gd name="connsiteX130" fmla="*/ 214813 w 3763152"/>
                <a:gd name="connsiteY130" fmla="*/ 1505261 h 2446049"/>
                <a:gd name="connsiteX131" fmla="*/ 211677 w 3763152"/>
                <a:gd name="connsiteY131" fmla="*/ 1512317 h 2446049"/>
                <a:gd name="connsiteX132" fmla="*/ 206973 w 3763152"/>
                <a:gd name="connsiteY132" fmla="*/ 1522509 h 2446049"/>
                <a:gd name="connsiteX133" fmla="*/ 180318 w 3763152"/>
                <a:gd name="connsiteY133" fmla="*/ 1571900 h 2446049"/>
                <a:gd name="connsiteX134" fmla="*/ 145038 w 3763152"/>
                <a:gd name="connsiteY134" fmla="*/ 1580524 h 2446049"/>
                <a:gd name="connsiteX135" fmla="*/ 112894 w 3763152"/>
                <a:gd name="connsiteY135" fmla="*/ 1582876 h 2446049"/>
                <a:gd name="connsiteX136" fmla="*/ 93295 w 3763152"/>
                <a:gd name="connsiteY136" fmla="*/ 1590716 h 2446049"/>
                <a:gd name="connsiteX137" fmla="*/ 61935 w 3763152"/>
                <a:gd name="connsiteY137" fmla="*/ 1600908 h 2446049"/>
                <a:gd name="connsiteX138" fmla="*/ 29007 w 3763152"/>
                <a:gd name="connsiteY138" fmla="*/ 1596988 h 2446049"/>
                <a:gd name="connsiteX139" fmla="*/ 21952 w 3763152"/>
                <a:gd name="connsiteY139" fmla="*/ 1597772 h 2446049"/>
                <a:gd name="connsiteX140" fmla="*/ 16464 w 3763152"/>
                <a:gd name="connsiteY140" fmla="*/ 1601692 h 2446049"/>
                <a:gd name="connsiteX141" fmla="*/ 7056 w 3763152"/>
                <a:gd name="connsiteY141" fmla="*/ 1617372 h 2446049"/>
                <a:gd name="connsiteX142" fmla="*/ 6272 w 3763152"/>
                <a:gd name="connsiteY142" fmla="*/ 1618940 h 2446049"/>
                <a:gd name="connsiteX143" fmla="*/ 784 w 3763152"/>
                <a:gd name="connsiteY143" fmla="*/ 1701259 h 2446049"/>
                <a:gd name="connsiteX144" fmla="*/ 0 w 3763152"/>
                <a:gd name="connsiteY144" fmla="*/ 1717723 h 2446049"/>
                <a:gd name="connsiteX145" fmla="*/ 28223 w 3763152"/>
                <a:gd name="connsiteY145" fmla="*/ 1719290 h 2446049"/>
                <a:gd name="connsiteX146" fmla="*/ 81535 w 3763152"/>
                <a:gd name="connsiteY146" fmla="*/ 1721643 h 2446049"/>
                <a:gd name="connsiteX147" fmla="*/ 92511 w 3763152"/>
                <a:gd name="connsiteY147" fmla="*/ 1720859 h 2446049"/>
                <a:gd name="connsiteX148" fmla="*/ 119166 w 3763152"/>
                <a:gd name="connsiteY148" fmla="*/ 1742026 h 2446049"/>
                <a:gd name="connsiteX149" fmla="*/ 119950 w 3763152"/>
                <a:gd name="connsiteY149" fmla="*/ 1763978 h 2446049"/>
                <a:gd name="connsiteX150" fmla="*/ 126222 w 3763152"/>
                <a:gd name="connsiteY150" fmla="*/ 1783578 h 2446049"/>
                <a:gd name="connsiteX151" fmla="*/ 128574 w 3763152"/>
                <a:gd name="connsiteY151" fmla="*/ 1785146 h 2446049"/>
                <a:gd name="connsiteX152" fmla="*/ 158366 w 3763152"/>
                <a:gd name="connsiteY152" fmla="*/ 1821209 h 2446049"/>
                <a:gd name="connsiteX153" fmla="*/ 158366 w 3763152"/>
                <a:gd name="connsiteY153" fmla="*/ 1907448 h 2446049"/>
                <a:gd name="connsiteX154" fmla="*/ 190510 w 3763152"/>
                <a:gd name="connsiteY154" fmla="*/ 1926264 h 2446049"/>
                <a:gd name="connsiteX155" fmla="*/ 189725 w 3763152"/>
                <a:gd name="connsiteY155" fmla="*/ 1926264 h 2446049"/>
                <a:gd name="connsiteX156" fmla="*/ 193645 w 3763152"/>
                <a:gd name="connsiteY156" fmla="*/ 1954488 h 2446049"/>
                <a:gd name="connsiteX157" fmla="*/ 192078 w 3763152"/>
                <a:gd name="connsiteY157" fmla="*/ 2005447 h 2446049"/>
                <a:gd name="connsiteX158" fmla="*/ 178750 w 3763152"/>
                <a:gd name="connsiteY158" fmla="*/ 2032887 h 2446049"/>
                <a:gd name="connsiteX159" fmla="*/ 173262 w 3763152"/>
                <a:gd name="connsiteY159" fmla="*/ 2061110 h 2446049"/>
                <a:gd name="connsiteX160" fmla="*/ 231277 w 3763152"/>
                <a:gd name="connsiteY160" fmla="*/ 2110502 h 2446049"/>
                <a:gd name="connsiteX161" fmla="*/ 266557 w 3763152"/>
                <a:gd name="connsiteY161" fmla="*/ 2136373 h 2446049"/>
                <a:gd name="connsiteX162" fmla="*/ 266557 w 3763152"/>
                <a:gd name="connsiteY162" fmla="*/ 2137157 h 2446049"/>
                <a:gd name="connsiteX163" fmla="*/ 291644 w 3763152"/>
                <a:gd name="connsiteY163" fmla="*/ 2186549 h 2446049"/>
                <a:gd name="connsiteX164" fmla="*/ 315948 w 3763152"/>
                <a:gd name="connsiteY164" fmla="*/ 2231236 h 2446049"/>
                <a:gd name="connsiteX165" fmla="*/ 341036 w 3763152"/>
                <a:gd name="connsiteY165" fmla="*/ 2235940 h 2446049"/>
                <a:gd name="connsiteX166" fmla="*/ 369259 w 3763152"/>
                <a:gd name="connsiteY166" fmla="*/ 2236724 h 2446049"/>
                <a:gd name="connsiteX167" fmla="*/ 408459 w 3763152"/>
                <a:gd name="connsiteY167" fmla="*/ 2242212 h 2446049"/>
                <a:gd name="connsiteX168" fmla="*/ 446874 w 3763152"/>
                <a:gd name="connsiteY168" fmla="*/ 2271220 h 2446049"/>
                <a:gd name="connsiteX169" fmla="*/ 497834 w 3763152"/>
                <a:gd name="connsiteY169" fmla="*/ 2304148 h 2446049"/>
                <a:gd name="connsiteX170" fmla="*/ 533113 w 3763152"/>
                <a:gd name="connsiteY170" fmla="*/ 2322179 h 2446049"/>
                <a:gd name="connsiteX171" fmla="*/ 573097 w 3763152"/>
                <a:gd name="connsiteY171" fmla="*/ 2372354 h 2446049"/>
                <a:gd name="connsiteX172" fmla="*/ 584073 w 3763152"/>
                <a:gd name="connsiteY172" fmla="*/ 2391170 h 2446049"/>
                <a:gd name="connsiteX173" fmla="*/ 617784 w 3763152"/>
                <a:gd name="connsiteY173" fmla="*/ 2409986 h 2446049"/>
                <a:gd name="connsiteX174" fmla="*/ 618568 w 3763152"/>
                <a:gd name="connsiteY174" fmla="*/ 2409986 h 2446049"/>
                <a:gd name="connsiteX175" fmla="*/ 618568 w 3763152"/>
                <a:gd name="connsiteY175" fmla="*/ 2410770 h 2446049"/>
                <a:gd name="connsiteX176" fmla="*/ 664824 w 3763152"/>
                <a:gd name="connsiteY176" fmla="*/ 2431154 h 2446049"/>
                <a:gd name="connsiteX177" fmla="*/ 704023 w 3763152"/>
                <a:gd name="connsiteY177" fmla="*/ 2449970 h 2446049"/>
                <a:gd name="connsiteX178" fmla="*/ 705591 w 3763152"/>
                <a:gd name="connsiteY178" fmla="*/ 2447618 h 2446049"/>
                <a:gd name="connsiteX179" fmla="*/ 731463 w 3763152"/>
                <a:gd name="connsiteY179" fmla="*/ 2430370 h 2446049"/>
                <a:gd name="connsiteX180" fmla="*/ 736951 w 3763152"/>
                <a:gd name="connsiteY180" fmla="*/ 2268084 h 2446049"/>
                <a:gd name="connsiteX181" fmla="*/ 731463 w 3763152"/>
                <a:gd name="connsiteY181" fmla="*/ 2168517 h 2446049"/>
                <a:gd name="connsiteX182" fmla="*/ 724407 w 3763152"/>
                <a:gd name="connsiteY182" fmla="*/ 2145781 h 2446049"/>
                <a:gd name="connsiteX183" fmla="*/ 752631 w 3763152"/>
                <a:gd name="connsiteY183" fmla="*/ 2090902 h 2446049"/>
                <a:gd name="connsiteX184" fmla="*/ 762038 w 3763152"/>
                <a:gd name="connsiteY184" fmla="*/ 2028183 h 2446049"/>
                <a:gd name="connsiteX185" fmla="*/ 746358 w 3763152"/>
                <a:gd name="connsiteY185" fmla="*/ 2002311 h 2446049"/>
                <a:gd name="connsiteX186" fmla="*/ 732247 w 3763152"/>
                <a:gd name="connsiteY186" fmla="*/ 1967031 h 2446049"/>
                <a:gd name="connsiteX187" fmla="*/ 744791 w 3763152"/>
                <a:gd name="connsiteY187" fmla="*/ 1901960 h 2446049"/>
                <a:gd name="connsiteX188" fmla="*/ 806726 w 3763152"/>
                <a:gd name="connsiteY188" fmla="*/ 1869817 h 2446049"/>
                <a:gd name="connsiteX189" fmla="*/ 831030 w 3763152"/>
                <a:gd name="connsiteY189" fmla="*/ 1855705 h 2446049"/>
                <a:gd name="connsiteX190" fmla="*/ 826325 w 3763152"/>
                <a:gd name="connsiteY190" fmla="*/ 1815721 h 2446049"/>
                <a:gd name="connsiteX191" fmla="*/ 805158 w 3763152"/>
                <a:gd name="connsiteY191" fmla="*/ 1759274 h 2446049"/>
                <a:gd name="connsiteX192" fmla="*/ 843573 w 3763152"/>
                <a:gd name="connsiteY192" fmla="*/ 1728698 h 2446049"/>
                <a:gd name="connsiteX193" fmla="*/ 838085 w 3763152"/>
                <a:gd name="connsiteY193" fmla="*/ 1633836 h 2446049"/>
                <a:gd name="connsiteX194" fmla="*/ 862389 w 3763152"/>
                <a:gd name="connsiteY194" fmla="*/ 1620508 h 2446049"/>
                <a:gd name="connsiteX195" fmla="*/ 907861 w 3763152"/>
                <a:gd name="connsiteY195" fmla="*/ 1636188 h 2446049"/>
                <a:gd name="connsiteX196" fmla="*/ 944708 w 3763152"/>
                <a:gd name="connsiteY196" fmla="*/ 1654219 h 2446049"/>
                <a:gd name="connsiteX197" fmla="*/ 980772 w 3763152"/>
                <a:gd name="connsiteY197" fmla="*/ 1651868 h 2446049"/>
                <a:gd name="connsiteX198" fmla="*/ 1052114 w 3763152"/>
                <a:gd name="connsiteY198" fmla="*/ 1651868 h 2446049"/>
                <a:gd name="connsiteX199" fmla="*/ 1128946 w 3763152"/>
                <a:gd name="connsiteY199" fmla="*/ 1703611 h 2446049"/>
                <a:gd name="connsiteX200" fmla="*/ 1172065 w 3763152"/>
                <a:gd name="connsiteY200" fmla="*/ 1667547 h 2446049"/>
                <a:gd name="connsiteX201" fmla="*/ 1248112 w 3763152"/>
                <a:gd name="connsiteY201" fmla="*/ 1668331 h 2446049"/>
                <a:gd name="connsiteX202" fmla="*/ 1298288 w 3763152"/>
                <a:gd name="connsiteY202" fmla="*/ 1685579 h 2446049"/>
                <a:gd name="connsiteX203" fmla="*/ 1346895 w 3763152"/>
                <a:gd name="connsiteY203" fmla="*/ 1659707 h 2446049"/>
                <a:gd name="connsiteX204" fmla="*/ 1373550 w 3763152"/>
                <a:gd name="connsiteY204" fmla="*/ 1658139 h 2446049"/>
                <a:gd name="connsiteX205" fmla="*/ 1391583 w 3763152"/>
                <a:gd name="connsiteY205" fmla="*/ 1694987 h 2446049"/>
                <a:gd name="connsiteX206" fmla="*/ 1443326 w 3763152"/>
                <a:gd name="connsiteY206" fmla="*/ 1670683 h 2446049"/>
                <a:gd name="connsiteX207" fmla="*/ 1473902 w 3763152"/>
                <a:gd name="connsiteY207" fmla="*/ 1655787 h 2446049"/>
                <a:gd name="connsiteX208" fmla="*/ 1523293 w 3763152"/>
                <a:gd name="connsiteY208" fmla="*/ 1652651 h 2446049"/>
                <a:gd name="connsiteX209" fmla="*/ 1555436 w 3763152"/>
                <a:gd name="connsiteY209" fmla="*/ 1659707 h 2446049"/>
                <a:gd name="connsiteX210" fmla="*/ 1570332 w 3763152"/>
                <a:gd name="connsiteY210" fmla="*/ 1684795 h 2446049"/>
                <a:gd name="connsiteX211" fmla="*/ 1568764 w 3763152"/>
                <a:gd name="connsiteY211" fmla="*/ 1713803 h 2446049"/>
                <a:gd name="connsiteX212" fmla="*/ 1577388 w 3763152"/>
                <a:gd name="connsiteY212" fmla="*/ 1746730 h 2446049"/>
                <a:gd name="connsiteX213" fmla="*/ 1601692 w 3763152"/>
                <a:gd name="connsiteY213" fmla="*/ 1774170 h 2446049"/>
                <a:gd name="connsiteX214" fmla="*/ 1614235 w 3763152"/>
                <a:gd name="connsiteY214" fmla="*/ 1771818 h 2446049"/>
                <a:gd name="connsiteX215" fmla="*/ 1650299 w 3763152"/>
                <a:gd name="connsiteY215" fmla="*/ 1756138 h 2446049"/>
                <a:gd name="connsiteX216" fmla="*/ 1692634 w 3763152"/>
                <a:gd name="connsiteY216" fmla="*/ 1745162 h 2446049"/>
                <a:gd name="connsiteX217" fmla="*/ 1709099 w 3763152"/>
                <a:gd name="connsiteY217" fmla="*/ 1752218 h 2446049"/>
                <a:gd name="connsiteX218" fmla="*/ 1866680 w 3763152"/>
                <a:gd name="connsiteY218" fmla="*/ 1748298 h 2446049"/>
                <a:gd name="connsiteX219" fmla="*/ 1932536 w 3763152"/>
                <a:gd name="connsiteY219" fmla="*/ 1701259 h 2446049"/>
                <a:gd name="connsiteX220" fmla="*/ 2012502 w 3763152"/>
                <a:gd name="connsiteY220" fmla="*/ 1693419 h 2446049"/>
                <a:gd name="connsiteX221" fmla="*/ 2028966 w 3763152"/>
                <a:gd name="connsiteY221" fmla="*/ 1665979 h 2446049"/>
                <a:gd name="connsiteX222" fmla="*/ 2147349 w 3763152"/>
                <a:gd name="connsiteY222" fmla="*/ 1687931 h 2446049"/>
                <a:gd name="connsiteX223" fmla="*/ 2147349 w 3763152"/>
                <a:gd name="connsiteY223" fmla="*/ 1706747 h 2446049"/>
                <a:gd name="connsiteX224" fmla="*/ 2163813 w 3763152"/>
                <a:gd name="connsiteY224" fmla="*/ 1782010 h 2446049"/>
                <a:gd name="connsiteX225" fmla="*/ 2206148 w 3763152"/>
                <a:gd name="connsiteY225" fmla="*/ 1782794 h 2446049"/>
                <a:gd name="connsiteX226" fmla="*/ 2238292 w 3763152"/>
                <a:gd name="connsiteY226" fmla="*/ 1790634 h 2446049"/>
                <a:gd name="connsiteX227" fmla="*/ 2261027 w 3763152"/>
                <a:gd name="connsiteY227" fmla="*/ 1794554 h 2446049"/>
                <a:gd name="connsiteX228" fmla="*/ 2289251 w 3763152"/>
                <a:gd name="connsiteY228" fmla="*/ 1797690 h 2446049"/>
                <a:gd name="connsiteX229" fmla="*/ 2315123 w 3763152"/>
                <a:gd name="connsiteY229" fmla="*/ 1776522 h 2446049"/>
                <a:gd name="connsiteX230" fmla="*/ 2424097 w 3763152"/>
                <a:gd name="connsiteY230" fmla="*/ 1775738 h 2446049"/>
                <a:gd name="connsiteX231" fmla="*/ 2510336 w 3763152"/>
                <a:gd name="connsiteY231" fmla="*/ 1863545 h 2446049"/>
                <a:gd name="connsiteX232" fmla="*/ 2589519 w 3763152"/>
                <a:gd name="connsiteY232" fmla="*/ 1803178 h 2446049"/>
                <a:gd name="connsiteX233" fmla="*/ 2580111 w 3763152"/>
                <a:gd name="connsiteY233" fmla="*/ 1728698 h 2446049"/>
                <a:gd name="connsiteX234" fmla="*/ 2841180 w 3763152"/>
                <a:gd name="connsiteY234" fmla="*/ 1503693 h 2446049"/>
                <a:gd name="connsiteX235" fmla="*/ 2946235 w 3763152"/>
                <a:gd name="connsiteY235" fmla="*/ 1502125 h 2446049"/>
                <a:gd name="connsiteX236" fmla="*/ 3095977 w 3763152"/>
                <a:gd name="connsiteY236" fmla="*/ 1637756 h 2446049"/>
                <a:gd name="connsiteX237" fmla="*/ 3204951 w 3763152"/>
                <a:gd name="connsiteY237" fmla="*/ 1621292 h 2446049"/>
                <a:gd name="connsiteX238" fmla="*/ 3310006 w 3763152"/>
                <a:gd name="connsiteY238" fmla="*/ 1531917 h 2446049"/>
                <a:gd name="connsiteX239" fmla="*/ 3340582 w 3763152"/>
                <a:gd name="connsiteY239" fmla="*/ 1517021 h 2446049"/>
                <a:gd name="connsiteX240" fmla="*/ 3459748 w 3763152"/>
                <a:gd name="connsiteY240" fmla="*/ 1447246 h 2446049"/>
                <a:gd name="connsiteX241" fmla="*/ 3669074 w 3763152"/>
                <a:gd name="connsiteY241" fmla="*/ 1323375 h 2446049"/>
                <a:gd name="connsiteX242" fmla="*/ 3672210 w 3763152"/>
                <a:gd name="connsiteY242" fmla="*/ 1287312 h 2446049"/>
                <a:gd name="connsiteX243" fmla="*/ 3656530 w 3763152"/>
                <a:gd name="connsiteY243" fmla="*/ 1259872 h 2446049"/>
                <a:gd name="connsiteX244" fmla="*/ 3710625 w 3763152"/>
                <a:gd name="connsiteY244" fmla="*/ 1197937 h 2446049"/>
                <a:gd name="connsiteX245" fmla="*/ 3763153 w 3763152"/>
                <a:gd name="connsiteY245" fmla="*/ 1188529 h 244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3763152" h="2446049">
                  <a:moveTo>
                    <a:pt x="3763153" y="1188529"/>
                  </a:moveTo>
                  <a:cubicBezTo>
                    <a:pt x="3763153" y="1188529"/>
                    <a:pt x="3752961" y="1125810"/>
                    <a:pt x="3750609" y="1123458"/>
                  </a:cubicBezTo>
                  <a:cubicBezTo>
                    <a:pt x="3747473" y="1121106"/>
                    <a:pt x="3727873" y="1099938"/>
                    <a:pt x="3721601" y="1099938"/>
                  </a:cubicBezTo>
                  <a:cubicBezTo>
                    <a:pt x="3715330" y="1099154"/>
                    <a:pt x="3690241" y="1111698"/>
                    <a:pt x="3683970" y="1115618"/>
                  </a:cubicBezTo>
                  <a:cubicBezTo>
                    <a:pt x="3676914" y="1119538"/>
                    <a:pt x="3636146" y="1089746"/>
                    <a:pt x="3621251" y="1083475"/>
                  </a:cubicBezTo>
                  <a:cubicBezTo>
                    <a:pt x="3606355" y="1077987"/>
                    <a:pt x="3607139" y="1067795"/>
                    <a:pt x="3596946" y="1054467"/>
                  </a:cubicBezTo>
                  <a:cubicBezTo>
                    <a:pt x="3586755" y="1041923"/>
                    <a:pt x="3588323" y="1033299"/>
                    <a:pt x="3570291" y="1031731"/>
                  </a:cubicBezTo>
                  <a:cubicBezTo>
                    <a:pt x="3552259" y="1029379"/>
                    <a:pt x="3553043" y="1036435"/>
                    <a:pt x="3544419" y="1041923"/>
                  </a:cubicBezTo>
                  <a:cubicBezTo>
                    <a:pt x="3535012" y="1047411"/>
                    <a:pt x="3538147" y="1035651"/>
                    <a:pt x="3524036" y="1029379"/>
                  </a:cubicBezTo>
                  <a:cubicBezTo>
                    <a:pt x="3509924" y="1023107"/>
                    <a:pt x="3485620" y="998804"/>
                    <a:pt x="3473860" y="989396"/>
                  </a:cubicBezTo>
                  <a:cubicBezTo>
                    <a:pt x="3462884" y="980772"/>
                    <a:pt x="3439364" y="969012"/>
                    <a:pt x="3431525" y="962740"/>
                  </a:cubicBezTo>
                  <a:cubicBezTo>
                    <a:pt x="3423685" y="955684"/>
                    <a:pt x="3412709" y="965876"/>
                    <a:pt x="3395461" y="965876"/>
                  </a:cubicBezTo>
                  <a:cubicBezTo>
                    <a:pt x="3378214" y="965876"/>
                    <a:pt x="3361749" y="961172"/>
                    <a:pt x="3339014" y="947844"/>
                  </a:cubicBezTo>
                  <a:cubicBezTo>
                    <a:pt x="3316278" y="934516"/>
                    <a:pt x="3324118" y="917269"/>
                    <a:pt x="3319415" y="901589"/>
                  </a:cubicBezTo>
                  <a:cubicBezTo>
                    <a:pt x="3314710" y="885909"/>
                    <a:pt x="3306870" y="885125"/>
                    <a:pt x="3287270" y="867093"/>
                  </a:cubicBezTo>
                  <a:cubicBezTo>
                    <a:pt x="3267670" y="849061"/>
                    <a:pt x="3276295" y="772230"/>
                    <a:pt x="3275510" y="764390"/>
                  </a:cubicBezTo>
                  <a:cubicBezTo>
                    <a:pt x="3273943" y="757335"/>
                    <a:pt x="3277079" y="731463"/>
                    <a:pt x="3273943" y="725975"/>
                  </a:cubicBezTo>
                  <a:cubicBezTo>
                    <a:pt x="3270807" y="719703"/>
                    <a:pt x="3254343" y="659336"/>
                    <a:pt x="3251207" y="651496"/>
                  </a:cubicBezTo>
                  <a:cubicBezTo>
                    <a:pt x="3247287" y="643656"/>
                    <a:pt x="3247287" y="638952"/>
                    <a:pt x="3228471" y="629544"/>
                  </a:cubicBezTo>
                  <a:cubicBezTo>
                    <a:pt x="3208871" y="619352"/>
                    <a:pt x="3211224" y="613864"/>
                    <a:pt x="3211224" y="613864"/>
                  </a:cubicBezTo>
                  <a:lnTo>
                    <a:pt x="3215144" y="587209"/>
                  </a:lnTo>
                  <a:cubicBezTo>
                    <a:pt x="3215144" y="587209"/>
                    <a:pt x="3204951" y="562121"/>
                    <a:pt x="3200248" y="552713"/>
                  </a:cubicBezTo>
                  <a:cubicBezTo>
                    <a:pt x="3194760" y="542521"/>
                    <a:pt x="3196328" y="537033"/>
                    <a:pt x="3179080" y="538601"/>
                  </a:cubicBezTo>
                  <a:cubicBezTo>
                    <a:pt x="3161832" y="540169"/>
                    <a:pt x="3150072" y="542521"/>
                    <a:pt x="3130472" y="534681"/>
                  </a:cubicBezTo>
                  <a:cubicBezTo>
                    <a:pt x="3110872" y="527625"/>
                    <a:pt x="3115577" y="495482"/>
                    <a:pt x="3109305" y="484506"/>
                  </a:cubicBezTo>
                  <a:cubicBezTo>
                    <a:pt x="3103817" y="473530"/>
                    <a:pt x="3094409" y="449226"/>
                    <a:pt x="3077161" y="433547"/>
                  </a:cubicBezTo>
                  <a:cubicBezTo>
                    <a:pt x="3059913" y="417867"/>
                    <a:pt x="3064618" y="419435"/>
                    <a:pt x="3051289" y="413163"/>
                  </a:cubicBezTo>
                  <a:cubicBezTo>
                    <a:pt x="3037178" y="406891"/>
                    <a:pt x="2997979" y="454714"/>
                    <a:pt x="2997979" y="454714"/>
                  </a:cubicBezTo>
                  <a:lnTo>
                    <a:pt x="2974458" y="452362"/>
                  </a:lnTo>
                  <a:cubicBezTo>
                    <a:pt x="2974458" y="452362"/>
                    <a:pt x="2968187" y="440603"/>
                    <a:pt x="2963483" y="440603"/>
                  </a:cubicBezTo>
                  <a:cubicBezTo>
                    <a:pt x="2959563" y="440603"/>
                    <a:pt x="2896059" y="488426"/>
                    <a:pt x="2896059" y="488426"/>
                  </a:cubicBezTo>
                  <a:lnTo>
                    <a:pt x="2815309" y="460202"/>
                  </a:lnTo>
                  <a:cubicBezTo>
                    <a:pt x="2815309" y="460202"/>
                    <a:pt x="2791789" y="435115"/>
                    <a:pt x="2791789" y="429627"/>
                  </a:cubicBezTo>
                  <a:cubicBezTo>
                    <a:pt x="2791789" y="424139"/>
                    <a:pt x="2800413" y="400619"/>
                    <a:pt x="2798845" y="395915"/>
                  </a:cubicBezTo>
                  <a:cubicBezTo>
                    <a:pt x="2798061" y="391211"/>
                    <a:pt x="2780813" y="377099"/>
                    <a:pt x="2765917" y="370043"/>
                  </a:cubicBezTo>
                  <a:cubicBezTo>
                    <a:pt x="2751021" y="363771"/>
                    <a:pt x="2717310" y="351228"/>
                    <a:pt x="2710254" y="349660"/>
                  </a:cubicBezTo>
                  <a:cubicBezTo>
                    <a:pt x="2703198" y="348092"/>
                    <a:pt x="2708686" y="296348"/>
                    <a:pt x="2708686" y="296348"/>
                  </a:cubicBezTo>
                  <a:cubicBezTo>
                    <a:pt x="2708686" y="296348"/>
                    <a:pt x="2703198" y="278317"/>
                    <a:pt x="2699278" y="278317"/>
                  </a:cubicBezTo>
                  <a:cubicBezTo>
                    <a:pt x="2694574" y="278317"/>
                    <a:pt x="2657727" y="272829"/>
                    <a:pt x="2633423" y="270477"/>
                  </a:cubicBezTo>
                  <a:cubicBezTo>
                    <a:pt x="2608335" y="268125"/>
                    <a:pt x="2601279" y="276748"/>
                    <a:pt x="2569135" y="272045"/>
                  </a:cubicBezTo>
                  <a:cubicBezTo>
                    <a:pt x="2536992" y="267341"/>
                    <a:pt x="2518176" y="235981"/>
                    <a:pt x="2518176" y="235981"/>
                  </a:cubicBezTo>
                  <a:cubicBezTo>
                    <a:pt x="2518176" y="235981"/>
                    <a:pt x="2500929" y="251661"/>
                    <a:pt x="2496224" y="255581"/>
                  </a:cubicBezTo>
                  <a:cubicBezTo>
                    <a:pt x="2491521" y="259501"/>
                    <a:pt x="2465649" y="275181"/>
                    <a:pt x="2465649" y="275181"/>
                  </a:cubicBezTo>
                  <a:cubicBezTo>
                    <a:pt x="2465649" y="275181"/>
                    <a:pt x="2442129" y="292428"/>
                    <a:pt x="2432721" y="296348"/>
                  </a:cubicBezTo>
                  <a:cubicBezTo>
                    <a:pt x="2422530" y="300268"/>
                    <a:pt x="2413905" y="325356"/>
                    <a:pt x="2413905" y="325356"/>
                  </a:cubicBezTo>
                  <a:cubicBezTo>
                    <a:pt x="2413905" y="325356"/>
                    <a:pt x="2386466" y="325356"/>
                    <a:pt x="2375490" y="323788"/>
                  </a:cubicBezTo>
                  <a:cubicBezTo>
                    <a:pt x="2365298" y="322220"/>
                    <a:pt x="2348051" y="297132"/>
                    <a:pt x="2348051" y="297132"/>
                  </a:cubicBezTo>
                  <a:lnTo>
                    <a:pt x="2341778" y="264205"/>
                  </a:lnTo>
                  <a:cubicBezTo>
                    <a:pt x="2341778" y="264205"/>
                    <a:pt x="2313555" y="248525"/>
                    <a:pt x="2310419" y="247741"/>
                  </a:cubicBezTo>
                  <a:cubicBezTo>
                    <a:pt x="2306499" y="246957"/>
                    <a:pt x="2270435" y="247741"/>
                    <a:pt x="2270435" y="247741"/>
                  </a:cubicBezTo>
                  <a:cubicBezTo>
                    <a:pt x="2270435" y="247741"/>
                    <a:pt x="2226532" y="222653"/>
                    <a:pt x="2224964" y="214813"/>
                  </a:cubicBezTo>
                  <a:cubicBezTo>
                    <a:pt x="2223396" y="207757"/>
                    <a:pt x="2224964" y="188158"/>
                    <a:pt x="2224180" y="182670"/>
                  </a:cubicBezTo>
                  <a:cubicBezTo>
                    <a:pt x="2223396" y="177182"/>
                    <a:pt x="2217908" y="166990"/>
                    <a:pt x="2202228" y="152094"/>
                  </a:cubicBezTo>
                  <a:cubicBezTo>
                    <a:pt x="2186548" y="137982"/>
                    <a:pt x="2171653" y="115247"/>
                    <a:pt x="2168517" y="105055"/>
                  </a:cubicBezTo>
                  <a:cubicBezTo>
                    <a:pt x="2165381" y="94863"/>
                    <a:pt x="2145781" y="72911"/>
                    <a:pt x="2137941" y="60367"/>
                  </a:cubicBezTo>
                  <a:cubicBezTo>
                    <a:pt x="2129317" y="48607"/>
                    <a:pt x="2134805" y="0"/>
                    <a:pt x="2134805" y="0"/>
                  </a:cubicBezTo>
                  <a:lnTo>
                    <a:pt x="2102661" y="784"/>
                  </a:lnTo>
                  <a:cubicBezTo>
                    <a:pt x="2102661" y="784"/>
                    <a:pt x="1998391" y="46255"/>
                    <a:pt x="1994471" y="49391"/>
                  </a:cubicBezTo>
                  <a:cubicBezTo>
                    <a:pt x="1989767" y="51743"/>
                    <a:pt x="1988983" y="109759"/>
                    <a:pt x="1988983" y="109759"/>
                  </a:cubicBezTo>
                  <a:cubicBezTo>
                    <a:pt x="1988983" y="109759"/>
                    <a:pt x="1974087" y="116814"/>
                    <a:pt x="1966247" y="119166"/>
                  </a:cubicBezTo>
                  <a:cubicBezTo>
                    <a:pt x="1958407" y="121518"/>
                    <a:pt x="1934103" y="148958"/>
                    <a:pt x="1929400" y="151310"/>
                  </a:cubicBezTo>
                  <a:cubicBezTo>
                    <a:pt x="1923912" y="153662"/>
                    <a:pt x="1914504" y="159934"/>
                    <a:pt x="1909016" y="160718"/>
                  </a:cubicBezTo>
                  <a:cubicBezTo>
                    <a:pt x="1903528" y="161502"/>
                    <a:pt x="1823561" y="241469"/>
                    <a:pt x="1823561" y="241469"/>
                  </a:cubicBezTo>
                  <a:lnTo>
                    <a:pt x="1791418" y="238333"/>
                  </a:lnTo>
                  <a:lnTo>
                    <a:pt x="1763978" y="270477"/>
                  </a:lnTo>
                  <a:cubicBezTo>
                    <a:pt x="1763978" y="270477"/>
                    <a:pt x="1765545" y="296348"/>
                    <a:pt x="1761626" y="301836"/>
                  </a:cubicBezTo>
                  <a:cubicBezTo>
                    <a:pt x="1756922" y="306540"/>
                    <a:pt x="1755354" y="384939"/>
                    <a:pt x="1755354" y="384939"/>
                  </a:cubicBezTo>
                  <a:cubicBezTo>
                    <a:pt x="1755354" y="384939"/>
                    <a:pt x="1428430" y="384939"/>
                    <a:pt x="1414318" y="384155"/>
                  </a:cubicBezTo>
                  <a:cubicBezTo>
                    <a:pt x="1399422" y="382587"/>
                    <a:pt x="1396286" y="387291"/>
                    <a:pt x="1375118" y="392779"/>
                  </a:cubicBezTo>
                  <a:cubicBezTo>
                    <a:pt x="1354735" y="398267"/>
                    <a:pt x="1345327" y="406891"/>
                    <a:pt x="1327295" y="413947"/>
                  </a:cubicBezTo>
                  <a:cubicBezTo>
                    <a:pt x="1309264" y="421787"/>
                    <a:pt x="1312399" y="415515"/>
                    <a:pt x="1300639" y="415515"/>
                  </a:cubicBezTo>
                  <a:cubicBezTo>
                    <a:pt x="1288880" y="415515"/>
                    <a:pt x="1235568" y="439819"/>
                    <a:pt x="1226160" y="447658"/>
                  </a:cubicBezTo>
                  <a:cubicBezTo>
                    <a:pt x="1217537" y="456282"/>
                    <a:pt x="1171281" y="479802"/>
                    <a:pt x="1171281" y="479802"/>
                  </a:cubicBezTo>
                  <a:cubicBezTo>
                    <a:pt x="1171281" y="479802"/>
                    <a:pt x="1099154" y="406107"/>
                    <a:pt x="1096018" y="402187"/>
                  </a:cubicBezTo>
                  <a:cubicBezTo>
                    <a:pt x="1092098" y="398267"/>
                    <a:pt x="1066227" y="402187"/>
                    <a:pt x="947844" y="323004"/>
                  </a:cubicBezTo>
                  <a:cubicBezTo>
                    <a:pt x="829462" y="243821"/>
                    <a:pt x="841221" y="200702"/>
                    <a:pt x="841221" y="200702"/>
                  </a:cubicBezTo>
                  <a:cubicBezTo>
                    <a:pt x="841221" y="200702"/>
                    <a:pt x="828677" y="137982"/>
                    <a:pt x="824757" y="127790"/>
                  </a:cubicBezTo>
                  <a:cubicBezTo>
                    <a:pt x="820837" y="117599"/>
                    <a:pt x="807510" y="115247"/>
                    <a:pt x="801238" y="115247"/>
                  </a:cubicBezTo>
                  <a:cubicBezTo>
                    <a:pt x="794182" y="115247"/>
                    <a:pt x="733031" y="95647"/>
                    <a:pt x="724407" y="86239"/>
                  </a:cubicBezTo>
                  <a:cubicBezTo>
                    <a:pt x="715783" y="76047"/>
                    <a:pt x="693047" y="88591"/>
                    <a:pt x="677367" y="92511"/>
                  </a:cubicBezTo>
                  <a:cubicBezTo>
                    <a:pt x="672663" y="94079"/>
                    <a:pt x="665607" y="97999"/>
                    <a:pt x="656984" y="103487"/>
                  </a:cubicBezTo>
                  <a:lnTo>
                    <a:pt x="651496" y="688343"/>
                  </a:lnTo>
                  <a:lnTo>
                    <a:pt x="651496" y="696967"/>
                  </a:lnTo>
                  <a:lnTo>
                    <a:pt x="643656" y="696967"/>
                  </a:lnTo>
                  <a:lnTo>
                    <a:pt x="489994" y="698535"/>
                  </a:lnTo>
                  <a:lnTo>
                    <a:pt x="483722" y="784774"/>
                  </a:lnTo>
                  <a:lnTo>
                    <a:pt x="482938" y="792614"/>
                  </a:lnTo>
                  <a:lnTo>
                    <a:pt x="475098" y="792614"/>
                  </a:lnTo>
                  <a:lnTo>
                    <a:pt x="94079" y="802022"/>
                  </a:lnTo>
                  <a:lnTo>
                    <a:pt x="92511" y="1041139"/>
                  </a:lnTo>
                  <a:lnTo>
                    <a:pt x="92511" y="1049763"/>
                  </a:lnTo>
                  <a:lnTo>
                    <a:pt x="83103" y="1049763"/>
                  </a:lnTo>
                  <a:cubicBezTo>
                    <a:pt x="83103" y="1049763"/>
                    <a:pt x="74479" y="1049763"/>
                    <a:pt x="74479" y="1061523"/>
                  </a:cubicBezTo>
                  <a:lnTo>
                    <a:pt x="74479" y="1062307"/>
                  </a:lnTo>
                  <a:lnTo>
                    <a:pt x="74479" y="1062307"/>
                  </a:lnTo>
                  <a:cubicBezTo>
                    <a:pt x="74479" y="1075635"/>
                    <a:pt x="78399" y="1095234"/>
                    <a:pt x="80751" y="1107778"/>
                  </a:cubicBezTo>
                  <a:cubicBezTo>
                    <a:pt x="81535" y="1114050"/>
                    <a:pt x="82319" y="1117970"/>
                    <a:pt x="82319" y="1120322"/>
                  </a:cubicBezTo>
                  <a:lnTo>
                    <a:pt x="82319" y="1120322"/>
                  </a:lnTo>
                  <a:cubicBezTo>
                    <a:pt x="82319" y="1121890"/>
                    <a:pt x="81535" y="1124242"/>
                    <a:pt x="80751" y="1126594"/>
                  </a:cubicBezTo>
                  <a:cubicBezTo>
                    <a:pt x="80751" y="1128162"/>
                    <a:pt x="79183" y="1130514"/>
                    <a:pt x="78399" y="1132082"/>
                  </a:cubicBezTo>
                  <a:cubicBezTo>
                    <a:pt x="73695" y="1143842"/>
                    <a:pt x="64287" y="1160306"/>
                    <a:pt x="54879" y="1165010"/>
                  </a:cubicBezTo>
                  <a:cubicBezTo>
                    <a:pt x="50959" y="1167361"/>
                    <a:pt x="47039" y="1169714"/>
                    <a:pt x="44687" y="1172065"/>
                  </a:cubicBezTo>
                  <a:lnTo>
                    <a:pt x="44687" y="1172849"/>
                  </a:lnTo>
                  <a:lnTo>
                    <a:pt x="45471" y="1173633"/>
                  </a:lnTo>
                  <a:cubicBezTo>
                    <a:pt x="47823" y="1175201"/>
                    <a:pt x="50175" y="1175985"/>
                    <a:pt x="53311" y="1175985"/>
                  </a:cubicBezTo>
                  <a:cubicBezTo>
                    <a:pt x="59583" y="1175985"/>
                    <a:pt x="66639" y="1176769"/>
                    <a:pt x="75263" y="1184609"/>
                  </a:cubicBezTo>
                  <a:cubicBezTo>
                    <a:pt x="80751" y="1190881"/>
                    <a:pt x="85455" y="1194801"/>
                    <a:pt x="87807" y="1200289"/>
                  </a:cubicBezTo>
                  <a:cubicBezTo>
                    <a:pt x="90943" y="1205777"/>
                    <a:pt x="92511" y="1212049"/>
                    <a:pt x="94079" y="1222241"/>
                  </a:cubicBezTo>
                  <a:lnTo>
                    <a:pt x="94079" y="1223025"/>
                  </a:lnTo>
                  <a:lnTo>
                    <a:pt x="95646" y="1234001"/>
                  </a:lnTo>
                  <a:lnTo>
                    <a:pt x="97214" y="1248896"/>
                  </a:lnTo>
                  <a:cubicBezTo>
                    <a:pt x="100351" y="1277120"/>
                    <a:pt x="105054" y="1315536"/>
                    <a:pt x="105054" y="1320240"/>
                  </a:cubicBezTo>
                  <a:cubicBezTo>
                    <a:pt x="105054" y="1349247"/>
                    <a:pt x="105054" y="1313184"/>
                    <a:pt x="121518" y="1319455"/>
                  </a:cubicBezTo>
                  <a:lnTo>
                    <a:pt x="122302" y="1320240"/>
                  </a:lnTo>
                  <a:cubicBezTo>
                    <a:pt x="126222" y="1321808"/>
                    <a:pt x="129358" y="1323375"/>
                    <a:pt x="131710" y="1324159"/>
                  </a:cubicBezTo>
                  <a:cubicBezTo>
                    <a:pt x="143470" y="1328863"/>
                    <a:pt x="150526" y="1331999"/>
                    <a:pt x="152094" y="1329647"/>
                  </a:cubicBezTo>
                  <a:lnTo>
                    <a:pt x="152094" y="1328863"/>
                  </a:lnTo>
                  <a:cubicBezTo>
                    <a:pt x="153662" y="1324944"/>
                    <a:pt x="153662" y="1318672"/>
                    <a:pt x="154446" y="1312400"/>
                  </a:cubicBezTo>
                  <a:cubicBezTo>
                    <a:pt x="154446" y="1302208"/>
                    <a:pt x="154446" y="1292800"/>
                    <a:pt x="162286" y="1286528"/>
                  </a:cubicBezTo>
                  <a:cubicBezTo>
                    <a:pt x="167774" y="1282608"/>
                    <a:pt x="173262" y="1283392"/>
                    <a:pt x="177182" y="1288880"/>
                  </a:cubicBezTo>
                  <a:cubicBezTo>
                    <a:pt x="181885" y="1295152"/>
                    <a:pt x="183453" y="1310048"/>
                    <a:pt x="185021" y="1324944"/>
                  </a:cubicBezTo>
                  <a:cubicBezTo>
                    <a:pt x="186590" y="1335919"/>
                    <a:pt x="187373" y="1346895"/>
                    <a:pt x="188941" y="1350815"/>
                  </a:cubicBezTo>
                  <a:cubicBezTo>
                    <a:pt x="191293" y="1356303"/>
                    <a:pt x="197565" y="1362575"/>
                    <a:pt x="205405" y="1370415"/>
                  </a:cubicBezTo>
                  <a:cubicBezTo>
                    <a:pt x="212461" y="1377471"/>
                    <a:pt x="221085" y="1385311"/>
                    <a:pt x="229709" y="1396287"/>
                  </a:cubicBezTo>
                  <a:cubicBezTo>
                    <a:pt x="234413" y="1401774"/>
                    <a:pt x="237549" y="1406478"/>
                    <a:pt x="240685" y="1408831"/>
                  </a:cubicBezTo>
                  <a:cubicBezTo>
                    <a:pt x="252444" y="1421374"/>
                    <a:pt x="253229" y="1422158"/>
                    <a:pt x="247741" y="1437838"/>
                  </a:cubicBezTo>
                  <a:lnTo>
                    <a:pt x="247741" y="1438622"/>
                  </a:lnTo>
                  <a:cubicBezTo>
                    <a:pt x="246173" y="1442542"/>
                    <a:pt x="246173" y="1450382"/>
                    <a:pt x="246957" y="1458222"/>
                  </a:cubicBezTo>
                  <a:cubicBezTo>
                    <a:pt x="247741" y="1473118"/>
                    <a:pt x="248525" y="1488797"/>
                    <a:pt x="238333" y="1498205"/>
                  </a:cubicBezTo>
                  <a:cubicBezTo>
                    <a:pt x="229709" y="1505261"/>
                    <a:pt x="223437" y="1504477"/>
                    <a:pt x="217165" y="1503693"/>
                  </a:cubicBezTo>
                  <a:cubicBezTo>
                    <a:pt x="216381" y="1503693"/>
                    <a:pt x="215597" y="1503693"/>
                    <a:pt x="214813" y="1505261"/>
                  </a:cubicBezTo>
                  <a:lnTo>
                    <a:pt x="211677" y="1512317"/>
                  </a:lnTo>
                  <a:lnTo>
                    <a:pt x="206973" y="1522509"/>
                  </a:lnTo>
                  <a:cubicBezTo>
                    <a:pt x="198349" y="1541325"/>
                    <a:pt x="186590" y="1564845"/>
                    <a:pt x="180318" y="1571900"/>
                  </a:cubicBezTo>
                  <a:cubicBezTo>
                    <a:pt x="173262" y="1578956"/>
                    <a:pt x="161502" y="1578956"/>
                    <a:pt x="145038" y="1580524"/>
                  </a:cubicBezTo>
                  <a:cubicBezTo>
                    <a:pt x="136414" y="1581308"/>
                    <a:pt x="125438" y="1581308"/>
                    <a:pt x="112894" y="1582876"/>
                  </a:cubicBezTo>
                  <a:cubicBezTo>
                    <a:pt x="99566" y="1585228"/>
                    <a:pt x="96431" y="1587580"/>
                    <a:pt x="93295" y="1590716"/>
                  </a:cubicBezTo>
                  <a:cubicBezTo>
                    <a:pt x="87807" y="1596204"/>
                    <a:pt x="83103" y="1600908"/>
                    <a:pt x="61935" y="1600908"/>
                  </a:cubicBezTo>
                  <a:cubicBezTo>
                    <a:pt x="44687" y="1600908"/>
                    <a:pt x="35280" y="1598556"/>
                    <a:pt x="29007" y="1596988"/>
                  </a:cubicBezTo>
                  <a:cubicBezTo>
                    <a:pt x="25087" y="1596204"/>
                    <a:pt x="23520" y="1595420"/>
                    <a:pt x="21952" y="1597772"/>
                  </a:cubicBezTo>
                  <a:cubicBezTo>
                    <a:pt x="19600" y="1599340"/>
                    <a:pt x="18032" y="1600908"/>
                    <a:pt x="16464" y="1601692"/>
                  </a:cubicBezTo>
                  <a:cubicBezTo>
                    <a:pt x="12544" y="1604828"/>
                    <a:pt x="10976" y="1605612"/>
                    <a:pt x="7056" y="1617372"/>
                  </a:cubicBezTo>
                  <a:lnTo>
                    <a:pt x="6272" y="1618940"/>
                  </a:lnTo>
                  <a:cubicBezTo>
                    <a:pt x="2352" y="1633836"/>
                    <a:pt x="1568" y="1676955"/>
                    <a:pt x="784" y="1701259"/>
                  </a:cubicBezTo>
                  <a:cubicBezTo>
                    <a:pt x="784" y="1709099"/>
                    <a:pt x="784" y="1715371"/>
                    <a:pt x="0" y="1717723"/>
                  </a:cubicBezTo>
                  <a:cubicBezTo>
                    <a:pt x="0" y="1718507"/>
                    <a:pt x="13327" y="1718507"/>
                    <a:pt x="28223" y="1719290"/>
                  </a:cubicBezTo>
                  <a:cubicBezTo>
                    <a:pt x="47823" y="1720859"/>
                    <a:pt x="69775" y="1721643"/>
                    <a:pt x="81535" y="1721643"/>
                  </a:cubicBezTo>
                  <a:cubicBezTo>
                    <a:pt x="86239" y="1721643"/>
                    <a:pt x="89375" y="1720859"/>
                    <a:pt x="92511" y="1720859"/>
                  </a:cubicBezTo>
                  <a:cubicBezTo>
                    <a:pt x="111326" y="1720075"/>
                    <a:pt x="114462" y="1720075"/>
                    <a:pt x="119166" y="1742026"/>
                  </a:cubicBezTo>
                  <a:cubicBezTo>
                    <a:pt x="121518" y="1749866"/>
                    <a:pt x="120734" y="1756922"/>
                    <a:pt x="119950" y="1763978"/>
                  </a:cubicBezTo>
                  <a:cubicBezTo>
                    <a:pt x="119166" y="1771034"/>
                    <a:pt x="117599" y="1778090"/>
                    <a:pt x="126222" y="1783578"/>
                  </a:cubicBezTo>
                  <a:lnTo>
                    <a:pt x="128574" y="1785146"/>
                  </a:lnTo>
                  <a:cubicBezTo>
                    <a:pt x="149742" y="1799258"/>
                    <a:pt x="158366" y="1804746"/>
                    <a:pt x="158366" y="1821209"/>
                  </a:cubicBezTo>
                  <a:lnTo>
                    <a:pt x="158366" y="1907448"/>
                  </a:lnTo>
                  <a:cubicBezTo>
                    <a:pt x="170910" y="1904312"/>
                    <a:pt x="190510" y="1904312"/>
                    <a:pt x="190510" y="1926264"/>
                  </a:cubicBezTo>
                  <a:lnTo>
                    <a:pt x="189725" y="1926264"/>
                  </a:lnTo>
                  <a:cubicBezTo>
                    <a:pt x="190510" y="1933320"/>
                    <a:pt x="192078" y="1943512"/>
                    <a:pt x="193645" y="1954488"/>
                  </a:cubicBezTo>
                  <a:cubicBezTo>
                    <a:pt x="196781" y="1972519"/>
                    <a:pt x="199133" y="1992119"/>
                    <a:pt x="192078" y="2005447"/>
                  </a:cubicBezTo>
                  <a:cubicBezTo>
                    <a:pt x="187373" y="2014071"/>
                    <a:pt x="181885" y="2023479"/>
                    <a:pt x="178750" y="2032887"/>
                  </a:cubicBezTo>
                  <a:cubicBezTo>
                    <a:pt x="175614" y="2042295"/>
                    <a:pt x="173262" y="2051703"/>
                    <a:pt x="173262" y="2061110"/>
                  </a:cubicBezTo>
                  <a:cubicBezTo>
                    <a:pt x="173262" y="2070518"/>
                    <a:pt x="204621" y="2092470"/>
                    <a:pt x="231277" y="2110502"/>
                  </a:cubicBezTo>
                  <a:cubicBezTo>
                    <a:pt x="246173" y="2120694"/>
                    <a:pt x="259501" y="2130102"/>
                    <a:pt x="266557" y="2136373"/>
                  </a:cubicBezTo>
                  <a:lnTo>
                    <a:pt x="266557" y="2137157"/>
                  </a:lnTo>
                  <a:cubicBezTo>
                    <a:pt x="277532" y="2147349"/>
                    <a:pt x="284588" y="2166949"/>
                    <a:pt x="291644" y="2186549"/>
                  </a:cubicBezTo>
                  <a:cubicBezTo>
                    <a:pt x="298700" y="2207716"/>
                    <a:pt x="306540" y="2228884"/>
                    <a:pt x="315948" y="2231236"/>
                  </a:cubicBezTo>
                  <a:cubicBezTo>
                    <a:pt x="327708" y="2234372"/>
                    <a:pt x="333980" y="2235940"/>
                    <a:pt x="341036" y="2235940"/>
                  </a:cubicBezTo>
                  <a:cubicBezTo>
                    <a:pt x="348091" y="2236724"/>
                    <a:pt x="355931" y="2236724"/>
                    <a:pt x="369259" y="2236724"/>
                  </a:cubicBezTo>
                  <a:cubicBezTo>
                    <a:pt x="384155" y="2236724"/>
                    <a:pt x="395915" y="2237508"/>
                    <a:pt x="408459" y="2242212"/>
                  </a:cubicBezTo>
                  <a:cubicBezTo>
                    <a:pt x="421002" y="2246916"/>
                    <a:pt x="432762" y="2255540"/>
                    <a:pt x="446874" y="2271220"/>
                  </a:cubicBezTo>
                  <a:cubicBezTo>
                    <a:pt x="461770" y="2287683"/>
                    <a:pt x="479802" y="2296308"/>
                    <a:pt x="497834" y="2304148"/>
                  </a:cubicBezTo>
                  <a:cubicBezTo>
                    <a:pt x="509594" y="2309635"/>
                    <a:pt x="521353" y="2315123"/>
                    <a:pt x="533113" y="2322179"/>
                  </a:cubicBezTo>
                  <a:cubicBezTo>
                    <a:pt x="555849" y="2337075"/>
                    <a:pt x="564473" y="2355891"/>
                    <a:pt x="573097" y="2372354"/>
                  </a:cubicBezTo>
                  <a:cubicBezTo>
                    <a:pt x="577017" y="2379410"/>
                    <a:pt x="580153" y="2385682"/>
                    <a:pt x="584073" y="2391170"/>
                  </a:cubicBezTo>
                  <a:cubicBezTo>
                    <a:pt x="595833" y="2406850"/>
                    <a:pt x="595833" y="2406850"/>
                    <a:pt x="617784" y="2409986"/>
                  </a:cubicBezTo>
                  <a:lnTo>
                    <a:pt x="618568" y="2409986"/>
                  </a:lnTo>
                  <a:lnTo>
                    <a:pt x="618568" y="2410770"/>
                  </a:lnTo>
                  <a:cubicBezTo>
                    <a:pt x="631896" y="2413122"/>
                    <a:pt x="647576" y="2421746"/>
                    <a:pt x="664824" y="2431154"/>
                  </a:cubicBezTo>
                  <a:cubicBezTo>
                    <a:pt x="678152" y="2438210"/>
                    <a:pt x="692263" y="2446050"/>
                    <a:pt x="704023" y="2449970"/>
                  </a:cubicBezTo>
                  <a:cubicBezTo>
                    <a:pt x="704023" y="2449186"/>
                    <a:pt x="704807" y="2448401"/>
                    <a:pt x="705591" y="2447618"/>
                  </a:cubicBezTo>
                  <a:cubicBezTo>
                    <a:pt x="717351" y="2431154"/>
                    <a:pt x="725975" y="2441346"/>
                    <a:pt x="731463" y="2430370"/>
                  </a:cubicBezTo>
                  <a:cubicBezTo>
                    <a:pt x="736951" y="2418610"/>
                    <a:pt x="736951" y="2293955"/>
                    <a:pt x="736951" y="2268084"/>
                  </a:cubicBezTo>
                  <a:cubicBezTo>
                    <a:pt x="736951" y="2242996"/>
                    <a:pt x="735383" y="2177925"/>
                    <a:pt x="731463" y="2168517"/>
                  </a:cubicBezTo>
                  <a:cubicBezTo>
                    <a:pt x="727543" y="2159109"/>
                    <a:pt x="724407" y="2155189"/>
                    <a:pt x="724407" y="2145781"/>
                  </a:cubicBezTo>
                  <a:cubicBezTo>
                    <a:pt x="724407" y="2137157"/>
                    <a:pt x="745574" y="2102662"/>
                    <a:pt x="752631" y="2090902"/>
                  </a:cubicBezTo>
                  <a:cubicBezTo>
                    <a:pt x="759686" y="2079142"/>
                    <a:pt x="764390" y="2040726"/>
                    <a:pt x="762038" y="2028183"/>
                  </a:cubicBezTo>
                  <a:cubicBezTo>
                    <a:pt x="759686" y="2016423"/>
                    <a:pt x="760470" y="2016423"/>
                    <a:pt x="746358" y="2002311"/>
                  </a:cubicBezTo>
                  <a:cubicBezTo>
                    <a:pt x="732247" y="1988199"/>
                    <a:pt x="731463" y="1971735"/>
                    <a:pt x="732247" y="1967031"/>
                  </a:cubicBezTo>
                  <a:cubicBezTo>
                    <a:pt x="733031" y="1962327"/>
                    <a:pt x="744791" y="1912936"/>
                    <a:pt x="744791" y="1901960"/>
                  </a:cubicBezTo>
                  <a:cubicBezTo>
                    <a:pt x="744791" y="1890200"/>
                    <a:pt x="791046" y="1880008"/>
                    <a:pt x="806726" y="1869817"/>
                  </a:cubicBezTo>
                  <a:cubicBezTo>
                    <a:pt x="822405" y="1858841"/>
                    <a:pt x="827110" y="1865897"/>
                    <a:pt x="831030" y="1855705"/>
                  </a:cubicBezTo>
                  <a:cubicBezTo>
                    <a:pt x="834950" y="1845513"/>
                    <a:pt x="827893" y="1830617"/>
                    <a:pt x="826325" y="1815721"/>
                  </a:cubicBezTo>
                  <a:cubicBezTo>
                    <a:pt x="824757" y="1800042"/>
                    <a:pt x="805942" y="1766330"/>
                    <a:pt x="805158" y="1759274"/>
                  </a:cubicBezTo>
                  <a:cubicBezTo>
                    <a:pt x="804374" y="1752218"/>
                    <a:pt x="834950" y="1737322"/>
                    <a:pt x="843573" y="1728698"/>
                  </a:cubicBezTo>
                  <a:cubicBezTo>
                    <a:pt x="851413" y="1720075"/>
                    <a:pt x="836517" y="1638540"/>
                    <a:pt x="838085" y="1633836"/>
                  </a:cubicBezTo>
                  <a:cubicBezTo>
                    <a:pt x="839653" y="1629132"/>
                    <a:pt x="849845" y="1622860"/>
                    <a:pt x="862389" y="1620508"/>
                  </a:cubicBezTo>
                  <a:cubicBezTo>
                    <a:pt x="874933" y="1618156"/>
                    <a:pt x="893749" y="1630700"/>
                    <a:pt x="907861" y="1636188"/>
                  </a:cubicBezTo>
                  <a:cubicBezTo>
                    <a:pt x="921972" y="1642460"/>
                    <a:pt x="938436" y="1652651"/>
                    <a:pt x="944708" y="1654219"/>
                  </a:cubicBezTo>
                  <a:cubicBezTo>
                    <a:pt x="951764" y="1655003"/>
                    <a:pt x="969795" y="1653435"/>
                    <a:pt x="980772" y="1651868"/>
                  </a:cubicBezTo>
                  <a:cubicBezTo>
                    <a:pt x="991748" y="1650299"/>
                    <a:pt x="1035651" y="1647948"/>
                    <a:pt x="1052114" y="1651868"/>
                  </a:cubicBezTo>
                  <a:cubicBezTo>
                    <a:pt x="1068579" y="1655787"/>
                    <a:pt x="1112482" y="1698123"/>
                    <a:pt x="1128946" y="1703611"/>
                  </a:cubicBezTo>
                  <a:cubicBezTo>
                    <a:pt x="1145409" y="1709099"/>
                    <a:pt x="1149329" y="1684795"/>
                    <a:pt x="1172065" y="1667547"/>
                  </a:cubicBezTo>
                  <a:cubicBezTo>
                    <a:pt x="1195585" y="1650299"/>
                    <a:pt x="1215185" y="1668331"/>
                    <a:pt x="1248112" y="1668331"/>
                  </a:cubicBezTo>
                  <a:cubicBezTo>
                    <a:pt x="1281824" y="1668331"/>
                    <a:pt x="1284960" y="1683227"/>
                    <a:pt x="1298288" y="1685579"/>
                  </a:cubicBezTo>
                  <a:cubicBezTo>
                    <a:pt x="1311615" y="1687931"/>
                    <a:pt x="1329647" y="1665195"/>
                    <a:pt x="1346895" y="1659707"/>
                  </a:cubicBezTo>
                  <a:cubicBezTo>
                    <a:pt x="1364143" y="1653435"/>
                    <a:pt x="1367279" y="1655787"/>
                    <a:pt x="1373550" y="1658139"/>
                  </a:cubicBezTo>
                  <a:cubicBezTo>
                    <a:pt x="1379038" y="1660491"/>
                    <a:pt x="1385310" y="1687147"/>
                    <a:pt x="1391583" y="1694987"/>
                  </a:cubicBezTo>
                  <a:cubicBezTo>
                    <a:pt x="1397070" y="1702827"/>
                    <a:pt x="1433918" y="1679307"/>
                    <a:pt x="1443326" y="1670683"/>
                  </a:cubicBezTo>
                  <a:cubicBezTo>
                    <a:pt x="1453517" y="1662059"/>
                    <a:pt x="1463709" y="1658139"/>
                    <a:pt x="1473902" y="1655787"/>
                  </a:cubicBezTo>
                  <a:cubicBezTo>
                    <a:pt x="1484093" y="1652651"/>
                    <a:pt x="1515453" y="1657355"/>
                    <a:pt x="1523293" y="1652651"/>
                  </a:cubicBezTo>
                  <a:cubicBezTo>
                    <a:pt x="1531133" y="1647948"/>
                    <a:pt x="1551516" y="1657355"/>
                    <a:pt x="1555436" y="1659707"/>
                  </a:cubicBezTo>
                  <a:cubicBezTo>
                    <a:pt x="1559356" y="1662059"/>
                    <a:pt x="1566412" y="1671467"/>
                    <a:pt x="1570332" y="1684795"/>
                  </a:cubicBezTo>
                  <a:cubicBezTo>
                    <a:pt x="1574252" y="1698123"/>
                    <a:pt x="1568764" y="1705179"/>
                    <a:pt x="1568764" y="1713803"/>
                  </a:cubicBezTo>
                  <a:cubicBezTo>
                    <a:pt x="1568764" y="1721643"/>
                    <a:pt x="1576604" y="1740458"/>
                    <a:pt x="1577388" y="1746730"/>
                  </a:cubicBezTo>
                  <a:cubicBezTo>
                    <a:pt x="1578172" y="1752218"/>
                    <a:pt x="1589932" y="1767114"/>
                    <a:pt x="1601692" y="1774170"/>
                  </a:cubicBezTo>
                  <a:cubicBezTo>
                    <a:pt x="1612667" y="1781226"/>
                    <a:pt x="1608747" y="1774170"/>
                    <a:pt x="1614235" y="1771818"/>
                  </a:cubicBezTo>
                  <a:cubicBezTo>
                    <a:pt x="1619724" y="1769466"/>
                    <a:pt x="1645595" y="1756922"/>
                    <a:pt x="1650299" y="1756138"/>
                  </a:cubicBezTo>
                  <a:cubicBezTo>
                    <a:pt x="1655003" y="1755354"/>
                    <a:pt x="1692634" y="1745162"/>
                    <a:pt x="1692634" y="1745162"/>
                  </a:cubicBezTo>
                  <a:lnTo>
                    <a:pt x="1709099" y="1752218"/>
                  </a:lnTo>
                  <a:lnTo>
                    <a:pt x="1866680" y="1748298"/>
                  </a:lnTo>
                  <a:lnTo>
                    <a:pt x="1932536" y="1701259"/>
                  </a:lnTo>
                  <a:lnTo>
                    <a:pt x="2012502" y="1693419"/>
                  </a:lnTo>
                  <a:lnTo>
                    <a:pt x="2028966" y="1665979"/>
                  </a:lnTo>
                  <a:lnTo>
                    <a:pt x="2147349" y="1687931"/>
                  </a:lnTo>
                  <a:lnTo>
                    <a:pt x="2147349" y="1706747"/>
                  </a:lnTo>
                  <a:lnTo>
                    <a:pt x="2163813" y="1782010"/>
                  </a:lnTo>
                  <a:lnTo>
                    <a:pt x="2206148" y="1782794"/>
                  </a:lnTo>
                  <a:lnTo>
                    <a:pt x="2238292" y="1790634"/>
                  </a:lnTo>
                  <a:lnTo>
                    <a:pt x="2261027" y="1794554"/>
                  </a:lnTo>
                  <a:lnTo>
                    <a:pt x="2289251" y="1797690"/>
                  </a:lnTo>
                  <a:lnTo>
                    <a:pt x="2315123" y="1776522"/>
                  </a:lnTo>
                  <a:lnTo>
                    <a:pt x="2424097" y="1775738"/>
                  </a:lnTo>
                  <a:cubicBezTo>
                    <a:pt x="2424097" y="1775738"/>
                    <a:pt x="2504849" y="1863545"/>
                    <a:pt x="2510336" y="1863545"/>
                  </a:cubicBezTo>
                  <a:cubicBezTo>
                    <a:pt x="2515824" y="1863545"/>
                    <a:pt x="2589519" y="1803178"/>
                    <a:pt x="2589519" y="1803178"/>
                  </a:cubicBezTo>
                  <a:lnTo>
                    <a:pt x="2580111" y="1728698"/>
                  </a:lnTo>
                  <a:lnTo>
                    <a:pt x="2841180" y="1503693"/>
                  </a:lnTo>
                  <a:lnTo>
                    <a:pt x="2946235" y="1502125"/>
                  </a:lnTo>
                  <a:lnTo>
                    <a:pt x="3095977" y="1637756"/>
                  </a:lnTo>
                  <a:lnTo>
                    <a:pt x="3204951" y="1621292"/>
                  </a:lnTo>
                  <a:cubicBezTo>
                    <a:pt x="3204951" y="1621292"/>
                    <a:pt x="3299815" y="1542893"/>
                    <a:pt x="3310006" y="1531917"/>
                  </a:cubicBezTo>
                  <a:cubicBezTo>
                    <a:pt x="3320982" y="1520941"/>
                    <a:pt x="3340582" y="1517021"/>
                    <a:pt x="3340582" y="1517021"/>
                  </a:cubicBezTo>
                  <a:cubicBezTo>
                    <a:pt x="3340582" y="1517021"/>
                    <a:pt x="3449557" y="1453518"/>
                    <a:pt x="3459748" y="1447246"/>
                  </a:cubicBezTo>
                  <a:cubicBezTo>
                    <a:pt x="3469940" y="1440974"/>
                    <a:pt x="3669074" y="1323375"/>
                    <a:pt x="3669074" y="1323375"/>
                  </a:cubicBezTo>
                  <a:lnTo>
                    <a:pt x="3672210" y="1287312"/>
                  </a:lnTo>
                  <a:lnTo>
                    <a:pt x="3656530" y="1259872"/>
                  </a:lnTo>
                  <a:lnTo>
                    <a:pt x="3710625" y="1197937"/>
                  </a:lnTo>
                  <a:lnTo>
                    <a:pt x="3763153" y="1188529"/>
                  </a:lnTo>
                  <a:close/>
                </a:path>
              </a:pathLst>
            </a:custGeom>
            <a:grpFill/>
            <a:ln w="1678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="" xmlns:a16="http://schemas.microsoft.com/office/drawing/2014/main" id="{B868831B-3907-4732-AC21-37D63C922240}"/>
                </a:ext>
              </a:extLst>
            </p:cNvPr>
            <p:cNvSpPr/>
            <p:nvPr/>
          </p:nvSpPr>
          <p:spPr>
            <a:xfrm>
              <a:off x="6651008" y="3029347"/>
              <a:ext cx="3763153" cy="2446049"/>
            </a:xfrm>
            <a:custGeom>
              <a:avLst/>
              <a:gdLst>
                <a:gd name="connsiteX0" fmla="*/ 3763153 w 3763152"/>
                <a:gd name="connsiteY0" fmla="*/ 1188529 h 2446049"/>
                <a:gd name="connsiteX1" fmla="*/ 3750609 w 3763152"/>
                <a:gd name="connsiteY1" fmla="*/ 1123458 h 2446049"/>
                <a:gd name="connsiteX2" fmla="*/ 3721601 w 3763152"/>
                <a:gd name="connsiteY2" fmla="*/ 1099938 h 2446049"/>
                <a:gd name="connsiteX3" fmla="*/ 3683970 w 3763152"/>
                <a:gd name="connsiteY3" fmla="*/ 1115618 h 2446049"/>
                <a:gd name="connsiteX4" fmla="*/ 3621251 w 3763152"/>
                <a:gd name="connsiteY4" fmla="*/ 1083475 h 2446049"/>
                <a:gd name="connsiteX5" fmla="*/ 3596946 w 3763152"/>
                <a:gd name="connsiteY5" fmla="*/ 1054467 h 2446049"/>
                <a:gd name="connsiteX6" fmla="*/ 3570291 w 3763152"/>
                <a:gd name="connsiteY6" fmla="*/ 1031731 h 2446049"/>
                <a:gd name="connsiteX7" fmla="*/ 3544419 w 3763152"/>
                <a:gd name="connsiteY7" fmla="*/ 1041923 h 2446049"/>
                <a:gd name="connsiteX8" fmla="*/ 3524036 w 3763152"/>
                <a:gd name="connsiteY8" fmla="*/ 1029379 h 2446049"/>
                <a:gd name="connsiteX9" fmla="*/ 3473860 w 3763152"/>
                <a:gd name="connsiteY9" fmla="*/ 989396 h 2446049"/>
                <a:gd name="connsiteX10" fmla="*/ 3431525 w 3763152"/>
                <a:gd name="connsiteY10" fmla="*/ 962740 h 2446049"/>
                <a:gd name="connsiteX11" fmla="*/ 3395461 w 3763152"/>
                <a:gd name="connsiteY11" fmla="*/ 965876 h 2446049"/>
                <a:gd name="connsiteX12" fmla="*/ 3339014 w 3763152"/>
                <a:gd name="connsiteY12" fmla="*/ 947844 h 2446049"/>
                <a:gd name="connsiteX13" fmla="*/ 3319415 w 3763152"/>
                <a:gd name="connsiteY13" fmla="*/ 901589 h 2446049"/>
                <a:gd name="connsiteX14" fmla="*/ 3287270 w 3763152"/>
                <a:gd name="connsiteY14" fmla="*/ 867093 h 2446049"/>
                <a:gd name="connsiteX15" fmla="*/ 3275510 w 3763152"/>
                <a:gd name="connsiteY15" fmla="*/ 764390 h 2446049"/>
                <a:gd name="connsiteX16" fmla="*/ 3273943 w 3763152"/>
                <a:gd name="connsiteY16" fmla="*/ 725975 h 2446049"/>
                <a:gd name="connsiteX17" fmla="*/ 3251207 w 3763152"/>
                <a:gd name="connsiteY17" fmla="*/ 651496 h 2446049"/>
                <a:gd name="connsiteX18" fmla="*/ 3228471 w 3763152"/>
                <a:gd name="connsiteY18" fmla="*/ 629544 h 2446049"/>
                <a:gd name="connsiteX19" fmla="*/ 3211224 w 3763152"/>
                <a:gd name="connsiteY19" fmla="*/ 613864 h 2446049"/>
                <a:gd name="connsiteX20" fmla="*/ 3215144 w 3763152"/>
                <a:gd name="connsiteY20" fmla="*/ 587209 h 2446049"/>
                <a:gd name="connsiteX21" fmla="*/ 3200248 w 3763152"/>
                <a:gd name="connsiteY21" fmla="*/ 552713 h 2446049"/>
                <a:gd name="connsiteX22" fmla="*/ 3179080 w 3763152"/>
                <a:gd name="connsiteY22" fmla="*/ 538601 h 2446049"/>
                <a:gd name="connsiteX23" fmla="*/ 3130472 w 3763152"/>
                <a:gd name="connsiteY23" fmla="*/ 534681 h 2446049"/>
                <a:gd name="connsiteX24" fmla="*/ 3109305 w 3763152"/>
                <a:gd name="connsiteY24" fmla="*/ 484506 h 2446049"/>
                <a:gd name="connsiteX25" fmla="*/ 3077161 w 3763152"/>
                <a:gd name="connsiteY25" fmla="*/ 433547 h 2446049"/>
                <a:gd name="connsiteX26" fmla="*/ 3051289 w 3763152"/>
                <a:gd name="connsiteY26" fmla="*/ 413163 h 2446049"/>
                <a:gd name="connsiteX27" fmla="*/ 2997979 w 3763152"/>
                <a:gd name="connsiteY27" fmla="*/ 454714 h 2446049"/>
                <a:gd name="connsiteX28" fmla="*/ 2974458 w 3763152"/>
                <a:gd name="connsiteY28" fmla="*/ 452362 h 2446049"/>
                <a:gd name="connsiteX29" fmla="*/ 2963483 w 3763152"/>
                <a:gd name="connsiteY29" fmla="*/ 440603 h 2446049"/>
                <a:gd name="connsiteX30" fmla="*/ 2896059 w 3763152"/>
                <a:gd name="connsiteY30" fmla="*/ 488426 h 2446049"/>
                <a:gd name="connsiteX31" fmla="*/ 2815309 w 3763152"/>
                <a:gd name="connsiteY31" fmla="*/ 460202 h 2446049"/>
                <a:gd name="connsiteX32" fmla="*/ 2791789 w 3763152"/>
                <a:gd name="connsiteY32" fmla="*/ 429627 h 2446049"/>
                <a:gd name="connsiteX33" fmla="*/ 2798845 w 3763152"/>
                <a:gd name="connsiteY33" fmla="*/ 395915 h 2446049"/>
                <a:gd name="connsiteX34" fmla="*/ 2765917 w 3763152"/>
                <a:gd name="connsiteY34" fmla="*/ 370043 h 2446049"/>
                <a:gd name="connsiteX35" fmla="*/ 2710254 w 3763152"/>
                <a:gd name="connsiteY35" fmla="*/ 349660 h 2446049"/>
                <a:gd name="connsiteX36" fmla="*/ 2708686 w 3763152"/>
                <a:gd name="connsiteY36" fmla="*/ 296348 h 2446049"/>
                <a:gd name="connsiteX37" fmla="*/ 2699278 w 3763152"/>
                <a:gd name="connsiteY37" fmla="*/ 278317 h 2446049"/>
                <a:gd name="connsiteX38" fmla="*/ 2633423 w 3763152"/>
                <a:gd name="connsiteY38" fmla="*/ 270477 h 2446049"/>
                <a:gd name="connsiteX39" fmla="*/ 2569135 w 3763152"/>
                <a:gd name="connsiteY39" fmla="*/ 272045 h 2446049"/>
                <a:gd name="connsiteX40" fmla="*/ 2518176 w 3763152"/>
                <a:gd name="connsiteY40" fmla="*/ 235981 h 2446049"/>
                <a:gd name="connsiteX41" fmla="*/ 2496224 w 3763152"/>
                <a:gd name="connsiteY41" fmla="*/ 255581 h 2446049"/>
                <a:gd name="connsiteX42" fmla="*/ 2465649 w 3763152"/>
                <a:gd name="connsiteY42" fmla="*/ 275181 h 2446049"/>
                <a:gd name="connsiteX43" fmla="*/ 2432721 w 3763152"/>
                <a:gd name="connsiteY43" fmla="*/ 296348 h 2446049"/>
                <a:gd name="connsiteX44" fmla="*/ 2413905 w 3763152"/>
                <a:gd name="connsiteY44" fmla="*/ 325356 h 2446049"/>
                <a:gd name="connsiteX45" fmla="*/ 2375490 w 3763152"/>
                <a:gd name="connsiteY45" fmla="*/ 323788 h 2446049"/>
                <a:gd name="connsiteX46" fmla="*/ 2348051 w 3763152"/>
                <a:gd name="connsiteY46" fmla="*/ 297132 h 2446049"/>
                <a:gd name="connsiteX47" fmla="*/ 2341778 w 3763152"/>
                <a:gd name="connsiteY47" fmla="*/ 264205 h 2446049"/>
                <a:gd name="connsiteX48" fmla="*/ 2310419 w 3763152"/>
                <a:gd name="connsiteY48" fmla="*/ 247741 h 2446049"/>
                <a:gd name="connsiteX49" fmla="*/ 2270435 w 3763152"/>
                <a:gd name="connsiteY49" fmla="*/ 247741 h 2446049"/>
                <a:gd name="connsiteX50" fmla="*/ 2224964 w 3763152"/>
                <a:gd name="connsiteY50" fmla="*/ 214813 h 2446049"/>
                <a:gd name="connsiteX51" fmla="*/ 2224180 w 3763152"/>
                <a:gd name="connsiteY51" fmla="*/ 182670 h 2446049"/>
                <a:gd name="connsiteX52" fmla="*/ 2202228 w 3763152"/>
                <a:gd name="connsiteY52" fmla="*/ 152094 h 2446049"/>
                <a:gd name="connsiteX53" fmla="*/ 2168517 w 3763152"/>
                <a:gd name="connsiteY53" fmla="*/ 105055 h 2446049"/>
                <a:gd name="connsiteX54" fmla="*/ 2137941 w 3763152"/>
                <a:gd name="connsiteY54" fmla="*/ 60367 h 2446049"/>
                <a:gd name="connsiteX55" fmla="*/ 2134805 w 3763152"/>
                <a:gd name="connsiteY55" fmla="*/ 0 h 2446049"/>
                <a:gd name="connsiteX56" fmla="*/ 2102661 w 3763152"/>
                <a:gd name="connsiteY56" fmla="*/ 784 h 2446049"/>
                <a:gd name="connsiteX57" fmla="*/ 1994471 w 3763152"/>
                <a:gd name="connsiteY57" fmla="*/ 49391 h 2446049"/>
                <a:gd name="connsiteX58" fmla="*/ 1988983 w 3763152"/>
                <a:gd name="connsiteY58" fmla="*/ 109759 h 2446049"/>
                <a:gd name="connsiteX59" fmla="*/ 1966247 w 3763152"/>
                <a:gd name="connsiteY59" fmla="*/ 119166 h 2446049"/>
                <a:gd name="connsiteX60" fmla="*/ 1929400 w 3763152"/>
                <a:gd name="connsiteY60" fmla="*/ 151310 h 2446049"/>
                <a:gd name="connsiteX61" fmla="*/ 1909016 w 3763152"/>
                <a:gd name="connsiteY61" fmla="*/ 160718 h 2446049"/>
                <a:gd name="connsiteX62" fmla="*/ 1823561 w 3763152"/>
                <a:gd name="connsiteY62" fmla="*/ 241469 h 2446049"/>
                <a:gd name="connsiteX63" fmla="*/ 1791418 w 3763152"/>
                <a:gd name="connsiteY63" fmla="*/ 238333 h 2446049"/>
                <a:gd name="connsiteX64" fmla="*/ 1763978 w 3763152"/>
                <a:gd name="connsiteY64" fmla="*/ 270477 h 2446049"/>
                <a:gd name="connsiteX65" fmla="*/ 1761626 w 3763152"/>
                <a:gd name="connsiteY65" fmla="*/ 301836 h 2446049"/>
                <a:gd name="connsiteX66" fmla="*/ 1755354 w 3763152"/>
                <a:gd name="connsiteY66" fmla="*/ 384939 h 2446049"/>
                <a:gd name="connsiteX67" fmla="*/ 1414318 w 3763152"/>
                <a:gd name="connsiteY67" fmla="*/ 384155 h 2446049"/>
                <a:gd name="connsiteX68" fmla="*/ 1375118 w 3763152"/>
                <a:gd name="connsiteY68" fmla="*/ 392779 h 2446049"/>
                <a:gd name="connsiteX69" fmla="*/ 1327295 w 3763152"/>
                <a:gd name="connsiteY69" fmla="*/ 413947 h 2446049"/>
                <a:gd name="connsiteX70" fmla="*/ 1300639 w 3763152"/>
                <a:gd name="connsiteY70" fmla="*/ 415515 h 2446049"/>
                <a:gd name="connsiteX71" fmla="*/ 1226160 w 3763152"/>
                <a:gd name="connsiteY71" fmla="*/ 447658 h 2446049"/>
                <a:gd name="connsiteX72" fmla="*/ 1171281 w 3763152"/>
                <a:gd name="connsiteY72" fmla="*/ 479802 h 2446049"/>
                <a:gd name="connsiteX73" fmla="*/ 1096018 w 3763152"/>
                <a:gd name="connsiteY73" fmla="*/ 402187 h 2446049"/>
                <a:gd name="connsiteX74" fmla="*/ 947844 w 3763152"/>
                <a:gd name="connsiteY74" fmla="*/ 323004 h 2446049"/>
                <a:gd name="connsiteX75" fmla="*/ 841221 w 3763152"/>
                <a:gd name="connsiteY75" fmla="*/ 200702 h 2446049"/>
                <a:gd name="connsiteX76" fmla="*/ 824757 w 3763152"/>
                <a:gd name="connsiteY76" fmla="*/ 127790 h 2446049"/>
                <a:gd name="connsiteX77" fmla="*/ 801238 w 3763152"/>
                <a:gd name="connsiteY77" fmla="*/ 115247 h 2446049"/>
                <a:gd name="connsiteX78" fmla="*/ 724407 w 3763152"/>
                <a:gd name="connsiteY78" fmla="*/ 86239 h 2446049"/>
                <a:gd name="connsiteX79" fmla="*/ 677367 w 3763152"/>
                <a:gd name="connsiteY79" fmla="*/ 92511 h 2446049"/>
                <a:gd name="connsiteX80" fmla="*/ 656984 w 3763152"/>
                <a:gd name="connsiteY80" fmla="*/ 103487 h 2446049"/>
                <a:gd name="connsiteX81" fmla="*/ 651496 w 3763152"/>
                <a:gd name="connsiteY81" fmla="*/ 688343 h 2446049"/>
                <a:gd name="connsiteX82" fmla="*/ 651496 w 3763152"/>
                <a:gd name="connsiteY82" fmla="*/ 696967 h 2446049"/>
                <a:gd name="connsiteX83" fmla="*/ 643656 w 3763152"/>
                <a:gd name="connsiteY83" fmla="*/ 696967 h 2446049"/>
                <a:gd name="connsiteX84" fmla="*/ 489994 w 3763152"/>
                <a:gd name="connsiteY84" fmla="*/ 698535 h 2446049"/>
                <a:gd name="connsiteX85" fmla="*/ 483722 w 3763152"/>
                <a:gd name="connsiteY85" fmla="*/ 784774 h 2446049"/>
                <a:gd name="connsiteX86" fmla="*/ 482938 w 3763152"/>
                <a:gd name="connsiteY86" fmla="*/ 792614 h 2446049"/>
                <a:gd name="connsiteX87" fmla="*/ 475098 w 3763152"/>
                <a:gd name="connsiteY87" fmla="*/ 792614 h 2446049"/>
                <a:gd name="connsiteX88" fmla="*/ 94079 w 3763152"/>
                <a:gd name="connsiteY88" fmla="*/ 802022 h 2446049"/>
                <a:gd name="connsiteX89" fmla="*/ 92511 w 3763152"/>
                <a:gd name="connsiteY89" fmla="*/ 1041139 h 2446049"/>
                <a:gd name="connsiteX90" fmla="*/ 92511 w 3763152"/>
                <a:gd name="connsiteY90" fmla="*/ 1049763 h 2446049"/>
                <a:gd name="connsiteX91" fmla="*/ 83103 w 3763152"/>
                <a:gd name="connsiteY91" fmla="*/ 1049763 h 2446049"/>
                <a:gd name="connsiteX92" fmla="*/ 74479 w 3763152"/>
                <a:gd name="connsiteY92" fmla="*/ 1061523 h 2446049"/>
                <a:gd name="connsiteX93" fmla="*/ 74479 w 3763152"/>
                <a:gd name="connsiteY93" fmla="*/ 1062307 h 2446049"/>
                <a:gd name="connsiteX94" fmla="*/ 74479 w 3763152"/>
                <a:gd name="connsiteY94" fmla="*/ 1062307 h 2446049"/>
                <a:gd name="connsiteX95" fmla="*/ 80751 w 3763152"/>
                <a:gd name="connsiteY95" fmla="*/ 1107778 h 2446049"/>
                <a:gd name="connsiteX96" fmla="*/ 82319 w 3763152"/>
                <a:gd name="connsiteY96" fmla="*/ 1120322 h 2446049"/>
                <a:gd name="connsiteX97" fmla="*/ 82319 w 3763152"/>
                <a:gd name="connsiteY97" fmla="*/ 1120322 h 2446049"/>
                <a:gd name="connsiteX98" fmla="*/ 80751 w 3763152"/>
                <a:gd name="connsiteY98" fmla="*/ 1126594 h 2446049"/>
                <a:gd name="connsiteX99" fmla="*/ 78399 w 3763152"/>
                <a:gd name="connsiteY99" fmla="*/ 1132082 h 2446049"/>
                <a:gd name="connsiteX100" fmla="*/ 54879 w 3763152"/>
                <a:gd name="connsiteY100" fmla="*/ 1165010 h 2446049"/>
                <a:gd name="connsiteX101" fmla="*/ 44687 w 3763152"/>
                <a:gd name="connsiteY101" fmla="*/ 1172065 h 2446049"/>
                <a:gd name="connsiteX102" fmla="*/ 44687 w 3763152"/>
                <a:gd name="connsiteY102" fmla="*/ 1172849 h 2446049"/>
                <a:gd name="connsiteX103" fmla="*/ 45471 w 3763152"/>
                <a:gd name="connsiteY103" fmla="*/ 1173633 h 2446049"/>
                <a:gd name="connsiteX104" fmla="*/ 53311 w 3763152"/>
                <a:gd name="connsiteY104" fmla="*/ 1175985 h 2446049"/>
                <a:gd name="connsiteX105" fmla="*/ 75263 w 3763152"/>
                <a:gd name="connsiteY105" fmla="*/ 1184609 h 2446049"/>
                <a:gd name="connsiteX106" fmla="*/ 87807 w 3763152"/>
                <a:gd name="connsiteY106" fmla="*/ 1200289 h 2446049"/>
                <a:gd name="connsiteX107" fmla="*/ 94079 w 3763152"/>
                <a:gd name="connsiteY107" fmla="*/ 1222241 h 2446049"/>
                <a:gd name="connsiteX108" fmla="*/ 94079 w 3763152"/>
                <a:gd name="connsiteY108" fmla="*/ 1223025 h 2446049"/>
                <a:gd name="connsiteX109" fmla="*/ 95646 w 3763152"/>
                <a:gd name="connsiteY109" fmla="*/ 1234001 h 2446049"/>
                <a:gd name="connsiteX110" fmla="*/ 97214 w 3763152"/>
                <a:gd name="connsiteY110" fmla="*/ 1248896 h 2446049"/>
                <a:gd name="connsiteX111" fmla="*/ 105054 w 3763152"/>
                <a:gd name="connsiteY111" fmla="*/ 1320240 h 2446049"/>
                <a:gd name="connsiteX112" fmla="*/ 121518 w 3763152"/>
                <a:gd name="connsiteY112" fmla="*/ 1319455 h 2446049"/>
                <a:gd name="connsiteX113" fmla="*/ 122302 w 3763152"/>
                <a:gd name="connsiteY113" fmla="*/ 1320240 h 2446049"/>
                <a:gd name="connsiteX114" fmla="*/ 131710 w 3763152"/>
                <a:gd name="connsiteY114" fmla="*/ 1324159 h 2446049"/>
                <a:gd name="connsiteX115" fmla="*/ 152094 w 3763152"/>
                <a:gd name="connsiteY115" fmla="*/ 1329647 h 2446049"/>
                <a:gd name="connsiteX116" fmla="*/ 152094 w 3763152"/>
                <a:gd name="connsiteY116" fmla="*/ 1328863 h 2446049"/>
                <a:gd name="connsiteX117" fmla="*/ 154446 w 3763152"/>
                <a:gd name="connsiteY117" fmla="*/ 1312400 h 2446049"/>
                <a:gd name="connsiteX118" fmla="*/ 162286 w 3763152"/>
                <a:gd name="connsiteY118" fmla="*/ 1286528 h 2446049"/>
                <a:gd name="connsiteX119" fmla="*/ 177182 w 3763152"/>
                <a:gd name="connsiteY119" fmla="*/ 1288880 h 2446049"/>
                <a:gd name="connsiteX120" fmla="*/ 185021 w 3763152"/>
                <a:gd name="connsiteY120" fmla="*/ 1324944 h 2446049"/>
                <a:gd name="connsiteX121" fmla="*/ 188941 w 3763152"/>
                <a:gd name="connsiteY121" fmla="*/ 1350815 h 2446049"/>
                <a:gd name="connsiteX122" fmla="*/ 205405 w 3763152"/>
                <a:gd name="connsiteY122" fmla="*/ 1370415 h 2446049"/>
                <a:gd name="connsiteX123" fmla="*/ 229709 w 3763152"/>
                <a:gd name="connsiteY123" fmla="*/ 1396287 h 2446049"/>
                <a:gd name="connsiteX124" fmla="*/ 240685 w 3763152"/>
                <a:gd name="connsiteY124" fmla="*/ 1408831 h 2446049"/>
                <a:gd name="connsiteX125" fmla="*/ 247741 w 3763152"/>
                <a:gd name="connsiteY125" fmla="*/ 1437838 h 2446049"/>
                <a:gd name="connsiteX126" fmla="*/ 247741 w 3763152"/>
                <a:gd name="connsiteY126" fmla="*/ 1438622 h 2446049"/>
                <a:gd name="connsiteX127" fmla="*/ 246957 w 3763152"/>
                <a:gd name="connsiteY127" fmla="*/ 1458222 h 2446049"/>
                <a:gd name="connsiteX128" fmla="*/ 238333 w 3763152"/>
                <a:gd name="connsiteY128" fmla="*/ 1498205 h 2446049"/>
                <a:gd name="connsiteX129" fmla="*/ 217165 w 3763152"/>
                <a:gd name="connsiteY129" fmla="*/ 1503693 h 2446049"/>
                <a:gd name="connsiteX130" fmla="*/ 214813 w 3763152"/>
                <a:gd name="connsiteY130" fmla="*/ 1505261 h 2446049"/>
                <a:gd name="connsiteX131" fmla="*/ 211677 w 3763152"/>
                <a:gd name="connsiteY131" fmla="*/ 1512317 h 2446049"/>
                <a:gd name="connsiteX132" fmla="*/ 206973 w 3763152"/>
                <a:gd name="connsiteY132" fmla="*/ 1522509 h 2446049"/>
                <a:gd name="connsiteX133" fmla="*/ 180318 w 3763152"/>
                <a:gd name="connsiteY133" fmla="*/ 1571900 h 2446049"/>
                <a:gd name="connsiteX134" fmla="*/ 145038 w 3763152"/>
                <a:gd name="connsiteY134" fmla="*/ 1580524 h 2446049"/>
                <a:gd name="connsiteX135" fmla="*/ 112894 w 3763152"/>
                <a:gd name="connsiteY135" fmla="*/ 1582876 h 2446049"/>
                <a:gd name="connsiteX136" fmla="*/ 93295 w 3763152"/>
                <a:gd name="connsiteY136" fmla="*/ 1590716 h 2446049"/>
                <a:gd name="connsiteX137" fmla="*/ 61935 w 3763152"/>
                <a:gd name="connsiteY137" fmla="*/ 1600908 h 2446049"/>
                <a:gd name="connsiteX138" fmla="*/ 29007 w 3763152"/>
                <a:gd name="connsiteY138" fmla="*/ 1596988 h 2446049"/>
                <a:gd name="connsiteX139" fmla="*/ 21952 w 3763152"/>
                <a:gd name="connsiteY139" fmla="*/ 1597772 h 2446049"/>
                <a:gd name="connsiteX140" fmla="*/ 16464 w 3763152"/>
                <a:gd name="connsiteY140" fmla="*/ 1601692 h 2446049"/>
                <a:gd name="connsiteX141" fmla="*/ 7056 w 3763152"/>
                <a:gd name="connsiteY141" fmla="*/ 1617372 h 2446049"/>
                <a:gd name="connsiteX142" fmla="*/ 6272 w 3763152"/>
                <a:gd name="connsiteY142" fmla="*/ 1618940 h 2446049"/>
                <a:gd name="connsiteX143" fmla="*/ 784 w 3763152"/>
                <a:gd name="connsiteY143" fmla="*/ 1701259 h 2446049"/>
                <a:gd name="connsiteX144" fmla="*/ 0 w 3763152"/>
                <a:gd name="connsiteY144" fmla="*/ 1717723 h 2446049"/>
                <a:gd name="connsiteX145" fmla="*/ 28223 w 3763152"/>
                <a:gd name="connsiteY145" fmla="*/ 1719290 h 2446049"/>
                <a:gd name="connsiteX146" fmla="*/ 81535 w 3763152"/>
                <a:gd name="connsiteY146" fmla="*/ 1721643 h 2446049"/>
                <a:gd name="connsiteX147" fmla="*/ 92511 w 3763152"/>
                <a:gd name="connsiteY147" fmla="*/ 1720859 h 2446049"/>
                <a:gd name="connsiteX148" fmla="*/ 119166 w 3763152"/>
                <a:gd name="connsiteY148" fmla="*/ 1742026 h 2446049"/>
                <a:gd name="connsiteX149" fmla="*/ 119950 w 3763152"/>
                <a:gd name="connsiteY149" fmla="*/ 1763978 h 2446049"/>
                <a:gd name="connsiteX150" fmla="*/ 126222 w 3763152"/>
                <a:gd name="connsiteY150" fmla="*/ 1783578 h 2446049"/>
                <a:gd name="connsiteX151" fmla="*/ 128574 w 3763152"/>
                <a:gd name="connsiteY151" fmla="*/ 1785146 h 2446049"/>
                <a:gd name="connsiteX152" fmla="*/ 158366 w 3763152"/>
                <a:gd name="connsiteY152" fmla="*/ 1821209 h 2446049"/>
                <a:gd name="connsiteX153" fmla="*/ 158366 w 3763152"/>
                <a:gd name="connsiteY153" fmla="*/ 1907448 h 2446049"/>
                <a:gd name="connsiteX154" fmla="*/ 190510 w 3763152"/>
                <a:gd name="connsiteY154" fmla="*/ 1926264 h 2446049"/>
                <a:gd name="connsiteX155" fmla="*/ 189725 w 3763152"/>
                <a:gd name="connsiteY155" fmla="*/ 1926264 h 2446049"/>
                <a:gd name="connsiteX156" fmla="*/ 193645 w 3763152"/>
                <a:gd name="connsiteY156" fmla="*/ 1954488 h 2446049"/>
                <a:gd name="connsiteX157" fmla="*/ 192078 w 3763152"/>
                <a:gd name="connsiteY157" fmla="*/ 2005447 h 2446049"/>
                <a:gd name="connsiteX158" fmla="*/ 178750 w 3763152"/>
                <a:gd name="connsiteY158" fmla="*/ 2032887 h 2446049"/>
                <a:gd name="connsiteX159" fmla="*/ 173262 w 3763152"/>
                <a:gd name="connsiteY159" fmla="*/ 2061110 h 2446049"/>
                <a:gd name="connsiteX160" fmla="*/ 231277 w 3763152"/>
                <a:gd name="connsiteY160" fmla="*/ 2110502 h 2446049"/>
                <a:gd name="connsiteX161" fmla="*/ 266557 w 3763152"/>
                <a:gd name="connsiteY161" fmla="*/ 2136373 h 2446049"/>
                <a:gd name="connsiteX162" fmla="*/ 266557 w 3763152"/>
                <a:gd name="connsiteY162" fmla="*/ 2137157 h 2446049"/>
                <a:gd name="connsiteX163" fmla="*/ 291644 w 3763152"/>
                <a:gd name="connsiteY163" fmla="*/ 2186549 h 2446049"/>
                <a:gd name="connsiteX164" fmla="*/ 315948 w 3763152"/>
                <a:gd name="connsiteY164" fmla="*/ 2231236 h 2446049"/>
                <a:gd name="connsiteX165" fmla="*/ 341036 w 3763152"/>
                <a:gd name="connsiteY165" fmla="*/ 2235940 h 2446049"/>
                <a:gd name="connsiteX166" fmla="*/ 369259 w 3763152"/>
                <a:gd name="connsiteY166" fmla="*/ 2236724 h 2446049"/>
                <a:gd name="connsiteX167" fmla="*/ 408459 w 3763152"/>
                <a:gd name="connsiteY167" fmla="*/ 2242212 h 2446049"/>
                <a:gd name="connsiteX168" fmla="*/ 446874 w 3763152"/>
                <a:gd name="connsiteY168" fmla="*/ 2271220 h 2446049"/>
                <a:gd name="connsiteX169" fmla="*/ 497834 w 3763152"/>
                <a:gd name="connsiteY169" fmla="*/ 2304148 h 2446049"/>
                <a:gd name="connsiteX170" fmla="*/ 533113 w 3763152"/>
                <a:gd name="connsiteY170" fmla="*/ 2322179 h 2446049"/>
                <a:gd name="connsiteX171" fmla="*/ 573097 w 3763152"/>
                <a:gd name="connsiteY171" fmla="*/ 2372354 h 2446049"/>
                <a:gd name="connsiteX172" fmla="*/ 584073 w 3763152"/>
                <a:gd name="connsiteY172" fmla="*/ 2391170 h 2446049"/>
                <a:gd name="connsiteX173" fmla="*/ 617784 w 3763152"/>
                <a:gd name="connsiteY173" fmla="*/ 2409986 h 2446049"/>
                <a:gd name="connsiteX174" fmla="*/ 618568 w 3763152"/>
                <a:gd name="connsiteY174" fmla="*/ 2409986 h 2446049"/>
                <a:gd name="connsiteX175" fmla="*/ 618568 w 3763152"/>
                <a:gd name="connsiteY175" fmla="*/ 2410770 h 2446049"/>
                <a:gd name="connsiteX176" fmla="*/ 664824 w 3763152"/>
                <a:gd name="connsiteY176" fmla="*/ 2431154 h 2446049"/>
                <a:gd name="connsiteX177" fmla="*/ 704023 w 3763152"/>
                <a:gd name="connsiteY177" fmla="*/ 2449970 h 2446049"/>
                <a:gd name="connsiteX178" fmla="*/ 705591 w 3763152"/>
                <a:gd name="connsiteY178" fmla="*/ 2447618 h 2446049"/>
                <a:gd name="connsiteX179" fmla="*/ 731463 w 3763152"/>
                <a:gd name="connsiteY179" fmla="*/ 2430370 h 2446049"/>
                <a:gd name="connsiteX180" fmla="*/ 736951 w 3763152"/>
                <a:gd name="connsiteY180" fmla="*/ 2268084 h 2446049"/>
                <a:gd name="connsiteX181" fmla="*/ 731463 w 3763152"/>
                <a:gd name="connsiteY181" fmla="*/ 2168517 h 2446049"/>
                <a:gd name="connsiteX182" fmla="*/ 724407 w 3763152"/>
                <a:gd name="connsiteY182" fmla="*/ 2145781 h 2446049"/>
                <a:gd name="connsiteX183" fmla="*/ 752631 w 3763152"/>
                <a:gd name="connsiteY183" fmla="*/ 2090902 h 2446049"/>
                <a:gd name="connsiteX184" fmla="*/ 762038 w 3763152"/>
                <a:gd name="connsiteY184" fmla="*/ 2028183 h 2446049"/>
                <a:gd name="connsiteX185" fmla="*/ 746358 w 3763152"/>
                <a:gd name="connsiteY185" fmla="*/ 2002311 h 2446049"/>
                <a:gd name="connsiteX186" fmla="*/ 732247 w 3763152"/>
                <a:gd name="connsiteY186" fmla="*/ 1967031 h 2446049"/>
                <a:gd name="connsiteX187" fmla="*/ 744791 w 3763152"/>
                <a:gd name="connsiteY187" fmla="*/ 1901960 h 2446049"/>
                <a:gd name="connsiteX188" fmla="*/ 806726 w 3763152"/>
                <a:gd name="connsiteY188" fmla="*/ 1869817 h 2446049"/>
                <a:gd name="connsiteX189" fmla="*/ 831030 w 3763152"/>
                <a:gd name="connsiteY189" fmla="*/ 1855705 h 2446049"/>
                <a:gd name="connsiteX190" fmla="*/ 826325 w 3763152"/>
                <a:gd name="connsiteY190" fmla="*/ 1815721 h 2446049"/>
                <a:gd name="connsiteX191" fmla="*/ 805158 w 3763152"/>
                <a:gd name="connsiteY191" fmla="*/ 1759274 h 2446049"/>
                <a:gd name="connsiteX192" fmla="*/ 843573 w 3763152"/>
                <a:gd name="connsiteY192" fmla="*/ 1728698 h 2446049"/>
                <a:gd name="connsiteX193" fmla="*/ 838085 w 3763152"/>
                <a:gd name="connsiteY193" fmla="*/ 1633836 h 2446049"/>
                <a:gd name="connsiteX194" fmla="*/ 862389 w 3763152"/>
                <a:gd name="connsiteY194" fmla="*/ 1620508 h 2446049"/>
                <a:gd name="connsiteX195" fmla="*/ 907861 w 3763152"/>
                <a:gd name="connsiteY195" fmla="*/ 1636188 h 2446049"/>
                <a:gd name="connsiteX196" fmla="*/ 944708 w 3763152"/>
                <a:gd name="connsiteY196" fmla="*/ 1654219 h 2446049"/>
                <a:gd name="connsiteX197" fmla="*/ 980772 w 3763152"/>
                <a:gd name="connsiteY197" fmla="*/ 1651868 h 2446049"/>
                <a:gd name="connsiteX198" fmla="*/ 1052114 w 3763152"/>
                <a:gd name="connsiteY198" fmla="*/ 1651868 h 2446049"/>
                <a:gd name="connsiteX199" fmla="*/ 1128946 w 3763152"/>
                <a:gd name="connsiteY199" fmla="*/ 1703611 h 2446049"/>
                <a:gd name="connsiteX200" fmla="*/ 1172065 w 3763152"/>
                <a:gd name="connsiteY200" fmla="*/ 1667547 h 2446049"/>
                <a:gd name="connsiteX201" fmla="*/ 1248112 w 3763152"/>
                <a:gd name="connsiteY201" fmla="*/ 1668331 h 2446049"/>
                <a:gd name="connsiteX202" fmla="*/ 1298288 w 3763152"/>
                <a:gd name="connsiteY202" fmla="*/ 1685579 h 2446049"/>
                <a:gd name="connsiteX203" fmla="*/ 1346895 w 3763152"/>
                <a:gd name="connsiteY203" fmla="*/ 1659707 h 2446049"/>
                <a:gd name="connsiteX204" fmla="*/ 1373550 w 3763152"/>
                <a:gd name="connsiteY204" fmla="*/ 1658139 h 2446049"/>
                <a:gd name="connsiteX205" fmla="*/ 1391583 w 3763152"/>
                <a:gd name="connsiteY205" fmla="*/ 1694987 h 2446049"/>
                <a:gd name="connsiteX206" fmla="*/ 1443326 w 3763152"/>
                <a:gd name="connsiteY206" fmla="*/ 1670683 h 2446049"/>
                <a:gd name="connsiteX207" fmla="*/ 1473902 w 3763152"/>
                <a:gd name="connsiteY207" fmla="*/ 1655787 h 2446049"/>
                <a:gd name="connsiteX208" fmla="*/ 1523293 w 3763152"/>
                <a:gd name="connsiteY208" fmla="*/ 1652651 h 2446049"/>
                <a:gd name="connsiteX209" fmla="*/ 1555436 w 3763152"/>
                <a:gd name="connsiteY209" fmla="*/ 1659707 h 2446049"/>
                <a:gd name="connsiteX210" fmla="*/ 1570332 w 3763152"/>
                <a:gd name="connsiteY210" fmla="*/ 1684795 h 2446049"/>
                <a:gd name="connsiteX211" fmla="*/ 1568764 w 3763152"/>
                <a:gd name="connsiteY211" fmla="*/ 1713803 h 2446049"/>
                <a:gd name="connsiteX212" fmla="*/ 1577388 w 3763152"/>
                <a:gd name="connsiteY212" fmla="*/ 1746730 h 2446049"/>
                <a:gd name="connsiteX213" fmla="*/ 1601692 w 3763152"/>
                <a:gd name="connsiteY213" fmla="*/ 1774170 h 2446049"/>
                <a:gd name="connsiteX214" fmla="*/ 1614235 w 3763152"/>
                <a:gd name="connsiteY214" fmla="*/ 1771818 h 2446049"/>
                <a:gd name="connsiteX215" fmla="*/ 1650299 w 3763152"/>
                <a:gd name="connsiteY215" fmla="*/ 1756138 h 2446049"/>
                <a:gd name="connsiteX216" fmla="*/ 1692634 w 3763152"/>
                <a:gd name="connsiteY216" fmla="*/ 1745162 h 2446049"/>
                <a:gd name="connsiteX217" fmla="*/ 1709099 w 3763152"/>
                <a:gd name="connsiteY217" fmla="*/ 1752218 h 2446049"/>
                <a:gd name="connsiteX218" fmla="*/ 1866680 w 3763152"/>
                <a:gd name="connsiteY218" fmla="*/ 1748298 h 2446049"/>
                <a:gd name="connsiteX219" fmla="*/ 1932536 w 3763152"/>
                <a:gd name="connsiteY219" fmla="*/ 1701259 h 2446049"/>
                <a:gd name="connsiteX220" fmla="*/ 2012502 w 3763152"/>
                <a:gd name="connsiteY220" fmla="*/ 1693419 h 2446049"/>
                <a:gd name="connsiteX221" fmla="*/ 2028966 w 3763152"/>
                <a:gd name="connsiteY221" fmla="*/ 1665979 h 2446049"/>
                <a:gd name="connsiteX222" fmla="*/ 2147349 w 3763152"/>
                <a:gd name="connsiteY222" fmla="*/ 1687931 h 2446049"/>
                <a:gd name="connsiteX223" fmla="*/ 2147349 w 3763152"/>
                <a:gd name="connsiteY223" fmla="*/ 1706747 h 2446049"/>
                <a:gd name="connsiteX224" fmla="*/ 2163813 w 3763152"/>
                <a:gd name="connsiteY224" fmla="*/ 1782010 h 2446049"/>
                <a:gd name="connsiteX225" fmla="*/ 2206148 w 3763152"/>
                <a:gd name="connsiteY225" fmla="*/ 1782794 h 2446049"/>
                <a:gd name="connsiteX226" fmla="*/ 2238292 w 3763152"/>
                <a:gd name="connsiteY226" fmla="*/ 1790634 h 2446049"/>
                <a:gd name="connsiteX227" fmla="*/ 2261027 w 3763152"/>
                <a:gd name="connsiteY227" fmla="*/ 1794554 h 2446049"/>
                <a:gd name="connsiteX228" fmla="*/ 2289251 w 3763152"/>
                <a:gd name="connsiteY228" fmla="*/ 1797690 h 2446049"/>
                <a:gd name="connsiteX229" fmla="*/ 2315123 w 3763152"/>
                <a:gd name="connsiteY229" fmla="*/ 1776522 h 2446049"/>
                <a:gd name="connsiteX230" fmla="*/ 2424097 w 3763152"/>
                <a:gd name="connsiteY230" fmla="*/ 1775738 h 2446049"/>
                <a:gd name="connsiteX231" fmla="*/ 2510336 w 3763152"/>
                <a:gd name="connsiteY231" fmla="*/ 1863545 h 2446049"/>
                <a:gd name="connsiteX232" fmla="*/ 2589519 w 3763152"/>
                <a:gd name="connsiteY232" fmla="*/ 1803178 h 2446049"/>
                <a:gd name="connsiteX233" fmla="*/ 2580111 w 3763152"/>
                <a:gd name="connsiteY233" fmla="*/ 1728698 h 2446049"/>
                <a:gd name="connsiteX234" fmla="*/ 2841180 w 3763152"/>
                <a:gd name="connsiteY234" fmla="*/ 1503693 h 2446049"/>
                <a:gd name="connsiteX235" fmla="*/ 2946235 w 3763152"/>
                <a:gd name="connsiteY235" fmla="*/ 1502125 h 2446049"/>
                <a:gd name="connsiteX236" fmla="*/ 3095977 w 3763152"/>
                <a:gd name="connsiteY236" fmla="*/ 1637756 h 2446049"/>
                <a:gd name="connsiteX237" fmla="*/ 3204951 w 3763152"/>
                <a:gd name="connsiteY237" fmla="*/ 1621292 h 2446049"/>
                <a:gd name="connsiteX238" fmla="*/ 3310006 w 3763152"/>
                <a:gd name="connsiteY238" fmla="*/ 1531917 h 2446049"/>
                <a:gd name="connsiteX239" fmla="*/ 3340582 w 3763152"/>
                <a:gd name="connsiteY239" fmla="*/ 1517021 h 2446049"/>
                <a:gd name="connsiteX240" fmla="*/ 3459748 w 3763152"/>
                <a:gd name="connsiteY240" fmla="*/ 1447246 h 2446049"/>
                <a:gd name="connsiteX241" fmla="*/ 3669074 w 3763152"/>
                <a:gd name="connsiteY241" fmla="*/ 1323375 h 2446049"/>
                <a:gd name="connsiteX242" fmla="*/ 3672210 w 3763152"/>
                <a:gd name="connsiteY242" fmla="*/ 1287312 h 2446049"/>
                <a:gd name="connsiteX243" fmla="*/ 3656530 w 3763152"/>
                <a:gd name="connsiteY243" fmla="*/ 1259872 h 2446049"/>
                <a:gd name="connsiteX244" fmla="*/ 3710625 w 3763152"/>
                <a:gd name="connsiteY244" fmla="*/ 1197937 h 2446049"/>
                <a:gd name="connsiteX245" fmla="*/ 3763153 w 3763152"/>
                <a:gd name="connsiteY245" fmla="*/ 1188529 h 2446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3763152" h="2446049">
                  <a:moveTo>
                    <a:pt x="3763153" y="1188529"/>
                  </a:moveTo>
                  <a:cubicBezTo>
                    <a:pt x="3763153" y="1188529"/>
                    <a:pt x="3752961" y="1125810"/>
                    <a:pt x="3750609" y="1123458"/>
                  </a:cubicBezTo>
                  <a:cubicBezTo>
                    <a:pt x="3747473" y="1121106"/>
                    <a:pt x="3727873" y="1099938"/>
                    <a:pt x="3721601" y="1099938"/>
                  </a:cubicBezTo>
                  <a:cubicBezTo>
                    <a:pt x="3715330" y="1099154"/>
                    <a:pt x="3690241" y="1111698"/>
                    <a:pt x="3683970" y="1115618"/>
                  </a:cubicBezTo>
                  <a:cubicBezTo>
                    <a:pt x="3676914" y="1119538"/>
                    <a:pt x="3636146" y="1089746"/>
                    <a:pt x="3621251" y="1083475"/>
                  </a:cubicBezTo>
                  <a:cubicBezTo>
                    <a:pt x="3606355" y="1077987"/>
                    <a:pt x="3607139" y="1067795"/>
                    <a:pt x="3596946" y="1054467"/>
                  </a:cubicBezTo>
                  <a:cubicBezTo>
                    <a:pt x="3586755" y="1041923"/>
                    <a:pt x="3588323" y="1033299"/>
                    <a:pt x="3570291" y="1031731"/>
                  </a:cubicBezTo>
                  <a:cubicBezTo>
                    <a:pt x="3552259" y="1029379"/>
                    <a:pt x="3553043" y="1036435"/>
                    <a:pt x="3544419" y="1041923"/>
                  </a:cubicBezTo>
                  <a:cubicBezTo>
                    <a:pt x="3535012" y="1047411"/>
                    <a:pt x="3538147" y="1035651"/>
                    <a:pt x="3524036" y="1029379"/>
                  </a:cubicBezTo>
                  <a:cubicBezTo>
                    <a:pt x="3509924" y="1023107"/>
                    <a:pt x="3485620" y="998804"/>
                    <a:pt x="3473860" y="989396"/>
                  </a:cubicBezTo>
                  <a:cubicBezTo>
                    <a:pt x="3462884" y="980772"/>
                    <a:pt x="3439364" y="969012"/>
                    <a:pt x="3431525" y="962740"/>
                  </a:cubicBezTo>
                  <a:cubicBezTo>
                    <a:pt x="3423685" y="955684"/>
                    <a:pt x="3412709" y="965876"/>
                    <a:pt x="3395461" y="965876"/>
                  </a:cubicBezTo>
                  <a:cubicBezTo>
                    <a:pt x="3378214" y="965876"/>
                    <a:pt x="3361749" y="961172"/>
                    <a:pt x="3339014" y="947844"/>
                  </a:cubicBezTo>
                  <a:cubicBezTo>
                    <a:pt x="3316278" y="934516"/>
                    <a:pt x="3324118" y="917269"/>
                    <a:pt x="3319415" y="901589"/>
                  </a:cubicBezTo>
                  <a:cubicBezTo>
                    <a:pt x="3314710" y="885909"/>
                    <a:pt x="3306870" y="885125"/>
                    <a:pt x="3287270" y="867093"/>
                  </a:cubicBezTo>
                  <a:cubicBezTo>
                    <a:pt x="3267670" y="849061"/>
                    <a:pt x="3276295" y="772230"/>
                    <a:pt x="3275510" y="764390"/>
                  </a:cubicBezTo>
                  <a:cubicBezTo>
                    <a:pt x="3273943" y="757335"/>
                    <a:pt x="3277079" y="731463"/>
                    <a:pt x="3273943" y="725975"/>
                  </a:cubicBezTo>
                  <a:cubicBezTo>
                    <a:pt x="3270807" y="719703"/>
                    <a:pt x="3254343" y="659336"/>
                    <a:pt x="3251207" y="651496"/>
                  </a:cubicBezTo>
                  <a:cubicBezTo>
                    <a:pt x="3247287" y="643656"/>
                    <a:pt x="3247287" y="638952"/>
                    <a:pt x="3228471" y="629544"/>
                  </a:cubicBezTo>
                  <a:cubicBezTo>
                    <a:pt x="3208871" y="619352"/>
                    <a:pt x="3211224" y="613864"/>
                    <a:pt x="3211224" y="613864"/>
                  </a:cubicBezTo>
                  <a:lnTo>
                    <a:pt x="3215144" y="587209"/>
                  </a:lnTo>
                  <a:cubicBezTo>
                    <a:pt x="3215144" y="587209"/>
                    <a:pt x="3204951" y="562121"/>
                    <a:pt x="3200248" y="552713"/>
                  </a:cubicBezTo>
                  <a:cubicBezTo>
                    <a:pt x="3194760" y="542521"/>
                    <a:pt x="3196328" y="537033"/>
                    <a:pt x="3179080" y="538601"/>
                  </a:cubicBezTo>
                  <a:cubicBezTo>
                    <a:pt x="3161832" y="540169"/>
                    <a:pt x="3150072" y="542521"/>
                    <a:pt x="3130472" y="534681"/>
                  </a:cubicBezTo>
                  <a:cubicBezTo>
                    <a:pt x="3110872" y="527625"/>
                    <a:pt x="3115577" y="495482"/>
                    <a:pt x="3109305" y="484506"/>
                  </a:cubicBezTo>
                  <a:cubicBezTo>
                    <a:pt x="3103817" y="473530"/>
                    <a:pt x="3094409" y="449226"/>
                    <a:pt x="3077161" y="433547"/>
                  </a:cubicBezTo>
                  <a:cubicBezTo>
                    <a:pt x="3059913" y="417867"/>
                    <a:pt x="3064618" y="419435"/>
                    <a:pt x="3051289" y="413163"/>
                  </a:cubicBezTo>
                  <a:cubicBezTo>
                    <a:pt x="3037178" y="406891"/>
                    <a:pt x="2997979" y="454714"/>
                    <a:pt x="2997979" y="454714"/>
                  </a:cubicBezTo>
                  <a:lnTo>
                    <a:pt x="2974458" y="452362"/>
                  </a:lnTo>
                  <a:cubicBezTo>
                    <a:pt x="2974458" y="452362"/>
                    <a:pt x="2968187" y="440603"/>
                    <a:pt x="2963483" y="440603"/>
                  </a:cubicBezTo>
                  <a:cubicBezTo>
                    <a:pt x="2959563" y="440603"/>
                    <a:pt x="2896059" y="488426"/>
                    <a:pt x="2896059" y="488426"/>
                  </a:cubicBezTo>
                  <a:lnTo>
                    <a:pt x="2815309" y="460202"/>
                  </a:lnTo>
                  <a:cubicBezTo>
                    <a:pt x="2815309" y="460202"/>
                    <a:pt x="2791789" y="435115"/>
                    <a:pt x="2791789" y="429627"/>
                  </a:cubicBezTo>
                  <a:cubicBezTo>
                    <a:pt x="2791789" y="424139"/>
                    <a:pt x="2800413" y="400619"/>
                    <a:pt x="2798845" y="395915"/>
                  </a:cubicBezTo>
                  <a:cubicBezTo>
                    <a:pt x="2798061" y="391211"/>
                    <a:pt x="2780813" y="377099"/>
                    <a:pt x="2765917" y="370043"/>
                  </a:cubicBezTo>
                  <a:cubicBezTo>
                    <a:pt x="2751021" y="363771"/>
                    <a:pt x="2717310" y="351228"/>
                    <a:pt x="2710254" y="349660"/>
                  </a:cubicBezTo>
                  <a:cubicBezTo>
                    <a:pt x="2703198" y="348092"/>
                    <a:pt x="2708686" y="296348"/>
                    <a:pt x="2708686" y="296348"/>
                  </a:cubicBezTo>
                  <a:cubicBezTo>
                    <a:pt x="2708686" y="296348"/>
                    <a:pt x="2703198" y="278317"/>
                    <a:pt x="2699278" y="278317"/>
                  </a:cubicBezTo>
                  <a:cubicBezTo>
                    <a:pt x="2694574" y="278317"/>
                    <a:pt x="2657727" y="272829"/>
                    <a:pt x="2633423" y="270477"/>
                  </a:cubicBezTo>
                  <a:cubicBezTo>
                    <a:pt x="2608335" y="268125"/>
                    <a:pt x="2601279" y="276748"/>
                    <a:pt x="2569135" y="272045"/>
                  </a:cubicBezTo>
                  <a:cubicBezTo>
                    <a:pt x="2536992" y="267341"/>
                    <a:pt x="2518176" y="235981"/>
                    <a:pt x="2518176" y="235981"/>
                  </a:cubicBezTo>
                  <a:cubicBezTo>
                    <a:pt x="2518176" y="235981"/>
                    <a:pt x="2500929" y="251661"/>
                    <a:pt x="2496224" y="255581"/>
                  </a:cubicBezTo>
                  <a:cubicBezTo>
                    <a:pt x="2491521" y="259501"/>
                    <a:pt x="2465649" y="275181"/>
                    <a:pt x="2465649" y="275181"/>
                  </a:cubicBezTo>
                  <a:cubicBezTo>
                    <a:pt x="2465649" y="275181"/>
                    <a:pt x="2442129" y="292428"/>
                    <a:pt x="2432721" y="296348"/>
                  </a:cubicBezTo>
                  <a:cubicBezTo>
                    <a:pt x="2422530" y="300268"/>
                    <a:pt x="2413905" y="325356"/>
                    <a:pt x="2413905" y="325356"/>
                  </a:cubicBezTo>
                  <a:cubicBezTo>
                    <a:pt x="2413905" y="325356"/>
                    <a:pt x="2386466" y="325356"/>
                    <a:pt x="2375490" y="323788"/>
                  </a:cubicBezTo>
                  <a:cubicBezTo>
                    <a:pt x="2365298" y="322220"/>
                    <a:pt x="2348051" y="297132"/>
                    <a:pt x="2348051" y="297132"/>
                  </a:cubicBezTo>
                  <a:lnTo>
                    <a:pt x="2341778" y="264205"/>
                  </a:lnTo>
                  <a:cubicBezTo>
                    <a:pt x="2341778" y="264205"/>
                    <a:pt x="2313555" y="248525"/>
                    <a:pt x="2310419" y="247741"/>
                  </a:cubicBezTo>
                  <a:cubicBezTo>
                    <a:pt x="2306499" y="246957"/>
                    <a:pt x="2270435" y="247741"/>
                    <a:pt x="2270435" y="247741"/>
                  </a:cubicBezTo>
                  <a:cubicBezTo>
                    <a:pt x="2270435" y="247741"/>
                    <a:pt x="2226532" y="222653"/>
                    <a:pt x="2224964" y="214813"/>
                  </a:cubicBezTo>
                  <a:cubicBezTo>
                    <a:pt x="2223396" y="207757"/>
                    <a:pt x="2224964" y="188158"/>
                    <a:pt x="2224180" y="182670"/>
                  </a:cubicBezTo>
                  <a:cubicBezTo>
                    <a:pt x="2223396" y="177182"/>
                    <a:pt x="2217908" y="166990"/>
                    <a:pt x="2202228" y="152094"/>
                  </a:cubicBezTo>
                  <a:cubicBezTo>
                    <a:pt x="2186548" y="137982"/>
                    <a:pt x="2171653" y="115247"/>
                    <a:pt x="2168517" y="105055"/>
                  </a:cubicBezTo>
                  <a:cubicBezTo>
                    <a:pt x="2165381" y="94863"/>
                    <a:pt x="2145781" y="72911"/>
                    <a:pt x="2137941" y="60367"/>
                  </a:cubicBezTo>
                  <a:cubicBezTo>
                    <a:pt x="2129317" y="48607"/>
                    <a:pt x="2134805" y="0"/>
                    <a:pt x="2134805" y="0"/>
                  </a:cubicBezTo>
                  <a:lnTo>
                    <a:pt x="2102661" y="784"/>
                  </a:lnTo>
                  <a:cubicBezTo>
                    <a:pt x="2102661" y="784"/>
                    <a:pt x="1998391" y="46255"/>
                    <a:pt x="1994471" y="49391"/>
                  </a:cubicBezTo>
                  <a:cubicBezTo>
                    <a:pt x="1989767" y="51743"/>
                    <a:pt x="1988983" y="109759"/>
                    <a:pt x="1988983" y="109759"/>
                  </a:cubicBezTo>
                  <a:cubicBezTo>
                    <a:pt x="1988983" y="109759"/>
                    <a:pt x="1974087" y="116814"/>
                    <a:pt x="1966247" y="119166"/>
                  </a:cubicBezTo>
                  <a:cubicBezTo>
                    <a:pt x="1958407" y="121518"/>
                    <a:pt x="1934103" y="148958"/>
                    <a:pt x="1929400" y="151310"/>
                  </a:cubicBezTo>
                  <a:cubicBezTo>
                    <a:pt x="1923912" y="153662"/>
                    <a:pt x="1914504" y="159934"/>
                    <a:pt x="1909016" y="160718"/>
                  </a:cubicBezTo>
                  <a:cubicBezTo>
                    <a:pt x="1903528" y="161502"/>
                    <a:pt x="1823561" y="241469"/>
                    <a:pt x="1823561" y="241469"/>
                  </a:cubicBezTo>
                  <a:lnTo>
                    <a:pt x="1791418" y="238333"/>
                  </a:lnTo>
                  <a:lnTo>
                    <a:pt x="1763978" y="270477"/>
                  </a:lnTo>
                  <a:cubicBezTo>
                    <a:pt x="1763978" y="270477"/>
                    <a:pt x="1765545" y="296348"/>
                    <a:pt x="1761626" y="301836"/>
                  </a:cubicBezTo>
                  <a:cubicBezTo>
                    <a:pt x="1756922" y="306540"/>
                    <a:pt x="1755354" y="384939"/>
                    <a:pt x="1755354" y="384939"/>
                  </a:cubicBezTo>
                  <a:cubicBezTo>
                    <a:pt x="1755354" y="384939"/>
                    <a:pt x="1428430" y="384939"/>
                    <a:pt x="1414318" y="384155"/>
                  </a:cubicBezTo>
                  <a:cubicBezTo>
                    <a:pt x="1399422" y="382587"/>
                    <a:pt x="1396286" y="387291"/>
                    <a:pt x="1375118" y="392779"/>
                  </a:cubicBezTo>
                  <a:cubicBezTo>
                    <a:pt x="1354735" y="398267"/>
                    <a:pt x="1345327" y="406891"/>
                    <a:pt x="1327295" y="413947"/>
                  </a:cubicBezTo>
                  <a:cubicBezTo>
                    <a:pt x="1309264" y="421787"/>
                    <a:pt x="1312399" y="415515"/>
                    <a:pt x="1300639" y="415515"/>
                  </a:cubicBezTo>
                  <a:cubicBezTo>
                    <a:pt x="1288880" y="415515"/>
                    <a:pt x="1235568" y="439819"/>
                    <a:pt x="1226160" y="447658"/>
                  </a:cubicBezTo>
                  <a:cubicBezTo>
                    <a:pt x="1217537" y="456282"/>
                    <a:pt x="1171281" y="479802"/>
                    <a:pt x="1171281" y="479802"/>
                  </a:cubicBezTo>
                  <a:cubicBezTo>
                    <a:pt x="1171281" y="479802"/>
                    <a:pt x="1099154" y="406107"/>
                    <a:pt x="1096018" y="402187"/>
                  </a:cubicBezTo>
                  <a:cubicBezTo>
                    <a:pt x="1092098" y="398267"/>
                    <a:pt x="1066227" y="402187"/>
                    <a:pt x="947844" y="323004"/>
                  </a:cubicBezTo>
                  <a:cubicBezTo>
                    <a:pt x="829462" y="243821"/>
                    <a:pt x="841221" y="200702"/>
                    <a:pt x="841221" y="200702"/>
                  </a:cubicBezTo>
                  <a:cubicBezTo>
                    <a:pt x="841221" y="200702"/>
                    <a:pt x="828677" y="137982"/>
                    <a:pt x="824757" y="127790"/>
                  </a:cubicBezTo>
                  <a:cubicBezTo>
                    <a:pt x="820837" y="117599"/>
                    <a:pt x="807510" y="115247"/>
                    <a:pt x="801238" y="115247"/>
                  </a:cubicBezTo>
                  <a:cubicBezTo>
                    <a:pt x="794182" y="115247"/>
                    <a:pt x="733031" y="95647"/>
                    <a:pt x="724407" y="86239"/>
                  </a:cubicBezTo>
                  <a:cubicBezTo>
                    <a:pt x="715783" y="76047"/>
                    <a:pt x="693047" y="88591"/>
                    <a:pt x="677367" y="92511"/>
                  </a:cubicBezTo>
                  <a:cubicBezTo>
                    <a:pt x="672663" y="94079"/>
                    <a:pt x="665607" y="97999"/>
                    <a:pt x="656984" y="103487"/>
                  </a:cubicBezTo>
                  <a:lnTo>
                    <a:pt x="651496" y="688343"/>
                  </a:lnTo>
                  <a:lnTo>
                    <a:pt x="651496" y="696967"/>
                  </a:lnTo>
                  <a:lnTo>
                    <a:pt x="643656" y="696967"/>
                  </a:lnTo>
                  <a:lnTo>
                    <a:pt x="489994" y="698535"/>
                  </a:lnTo>
                  <a:lnTo>
                    <a:pt x="483722" y="784774"/>
                  </a:lnTo>
                  <a:lnTo>
                    <a:pt x="482938" y="792614"/>
                  </a:lnTo>
                  <a:lnTo>
                    <a:pt x="475098" y="792614"/>
                  </a:lnTo>
                  <a:lnTo>
                    <a:pt x="94079" y="802022"/>
                  </a:lnTo>
                  <a:lnTo>
                    <a:pt x="92511" y="1041139"/>
                  </a:lnTo>
                  <a:lnTo>
                    <a:pt x="92511" y="1049763"/>
                  </a:lnTo>
                  <a:lnTo>
                    <a:pt x="83103" y="1049763"/>
                  </a:lnTo>
                  <a:cubicBezTo>
                    <a:pt x="83103" y="1049763"/>
                    <a:pt x="74479" y="1049763"/>
                    <a:pt x="74479" y="1061523"/>
                  </a:cubicBezTo>
                  <a:lnTo>
                    <a:pt x="74479" y="1062307"/>
                  </a:lnTo>
                  <a:lnTo>
                    <a:pt x="74479" y="1062307"/>
                  </a:lnTo>
                  <a:cubicBezTo>
                    <a:pt x="74479" y="1075635"/>
                    <a:pt x="78399" y="1095234"/>
                    <a:pt x="80751" y="1107778"/>
                  </a:cubicBezTo>
                  <a:cubicBezTo>
                    <a:pt x="81535" y="1114050"/>
                    <a:pt x="82319" y="1117970"/>
                    <a:pt x="82319" y="1120322"/>
                  </a:cubicBezTo>
                  <a:lnTo>
                    <a:pt x="82319" y="1120322"/>
                  </a:lnTo>
                  <a:cubicBezTo>
                    <a:pt x="82319" y="1121890"/>
                    <a:pt x="81535" y="1124242"/>
                    <a:pt x="80751" y="1126594"/>
                  </a:cubicBezTo>
                  <a:cubicBezTo>
                    <a:pt x="80751" y="1128162"/>
                    <a:pt x="79183" y="1130514"/>
                    <a:pt x="78399" y="1132082"/>
                  </a:cubicBezTo>
                  <a:cubicBezTo>
                    <a:pt x="73695" y="1143842"/>
                    <a:pt x="64287" y="1160306"/>
                    <a:pt x="54879" y="1165010"/>
                  </a:cubicBezTo>
                  <a:cubicBezTo>
                    <a:pt x="50959" y="1167361"/>
                    <a:pt x="47039" y="1169714"/>
                    <a:pt x="44687" y="1172065"/>
                  </a:cubicBezTo>
                  <a:lnTo>
                    <a:pt x="44687" y="1172849"/>
                  </a:lnTo>
                  <a:lnTo>
                    <a:pt x="45471" y="1173633"/>
                  </a:lnTo>
                  <a:cubicBezTo>
                    <a:pt x="47823" y="1175201"/>
                    <a:pt x="50175" y="1175985"/>
                    <a:pt x="53311" y="1175985"/>
                  </a:cubicBezTo>
                  <a:cubicBezTo>
                    <a:pt x="59583" y="1175985"/>
                    <a:pt x="66639" y="1176769"/>
                    <a:pt x="75263" y="1184609"/>
                  </a:cubicBezTo>
                  <a:cubicBezTo>
                    <a:pt x="80751" y="1190881"/>
                    <a:pt x="85455" y="1194801"/>
                    <a:pt x="87807" y="1200289"/>
                  </a:cubicBezTo>
                  <a:cubicBezTo>
                    <a:pt x="90943" y="1205777"/>
                    <a:pt x="92511" y="1212049"/>
                    <a:pt x="94079" y="1222241"/>
                  </a:cubicBezTo>
                  <a:lnTo>
                    <a:pt x="94079" y="1223025"/>
                  </a:lnTo>
                  <a:lnTo>
                    <a:pt x="95646" y="1234001"/>
                  </a:lnTo>
                  <a:lnTo>
                    <a:pt x="97214" y="1248896"/>
                  </a:lnTo>
                  <a:cubicBezTo>
                    <a:pt x="100351" y="1277120"/>
                    <a:pt x="105054" y="1315536"/>
                    <a:pt x="105054" y="1320240"/>
                  </a:cubicBezTo>
                  <a:cubicBezTo>
                    <a:pt x="105054" y="1349247"/>
                    <a:pt x="105054" y="1313184"/>
                    <a:pt x="121518" y="1319455"/>
                  </a:cubicBezTo>
                  <a:lnTo>
                    <a:pt x="122302" y="1320240"/>
                  </a:lnTo>
                  <a:cubicBezTo>
                    <a:pt x="126222" y="1321808"/>
                    <a:pt x="129358" y="1323375"/>
                    <a:pt x="131710" y="1324159"/>
                  </a:cubicBezTo>
                  <a:cubicBezTo>
                    <a:pt x="143470" y="1328863"/>
                    <a:pt x="150526" y="1331999"/>
                    <a:pt x="152094" y="1329647"/>
                  </a:cubicBezTo>
                  <a:lnTo>
                    <a:pt x="152094" y="1328863"/>
                  </a:lnTo>
                  <a:cubicBezTo>
                    <a:pt x="153662" y="1324944"/>
                    <a:pt x="153662" y="1318672"/>
                    <a:pt x="154446" y="1312400"/>
                  </a:cubicBezTo>
                  <a:cubicBezTo>
                    <a:pt x="154446" y="1302208"/>
                    <a:pt x="154446" y="1292800"/>
                    <a:pt x="162286" y="1286528"/>
                  </a:cubicBezTo>
                  <a:cubicBezTo>
                    <a:pt x="167774" y="1282608"/>
                    <a:pt x="173262" y="1283392"/>
                    <a:pt x="177182" y="1288880"/>
                  </a:cubicBezTo>
                  <a:cubicBezTo>
                    <a:pt x="181885" y="1295152"/>
                    <a:pt x="183453" y="1310048"/>
                    <a:pt x="185021" y="1324944"/>
                  </a:cubicBezTo>
                  <a:cubicBezTo>
                    <a:pt x="186590" y="1335919"/>
                    <a:pt x="187373" y="1346895"/>
                    <a:pt x="188941" y="1350815"/>
                  </a:cubicBezTo>
                  <a:cubicBezTo>
                    <a:pt x="191293" y="1356303"/>
                    <a:pt x="197565" y="1362575"/>
                    <a:pt x="205405" y="1370415"/>
                  </a:cubicBezTo>
                  <a:cubicBezTo>
                    <a:pt x="212461" y="1377471"/>
                    <a:pt x="221085" y="1385311"/>
                    <a:pt x="229709" y="1396287"/>
                  </a:cubicBezTo>
                  <a:cubicBezTo>
                    <a:pt x="234413" y="1401774"/>
                    <a:pt x="237549" y="1406478"/>
                    <a:pt x="240685" y="1408831"/>
                  </a:cubicBezTo>
                  <a:cubicBezTo>
                    <a:pt x="252444" y="1421374"/>
                    <a:pt x="253229" y="1422158"/>
                    <a:pt x="247741" y="1437838"/>
                  </a:cubicBezTo>
                  <a:lnTo>
                    <a:pt x="247741" y="1438622"/>
                  </a:lnTo>
                  <a:cubicBezTo>
                    <a:pt x="246173" y="1442542"/>
                    <a:pt x="246173" y="1450382"/>
                    <a:pt x="246957" y="1458222"/>
                  </a:cubicBezTo>
                  <a:cubicBezTo>
                    <a:pt x="247741" y="1473118"/>
                    <a:pt x="248525" y="1488797"/>
                    <a:pt x="238333" y="1498205"/>
                  </a:cubicBezTo>
                  <a:cubicBezTo>
                    <a:pt x="229709" y="1505261"/>
                    <a:pt x="223437" y="1504477"/>
                    <a:pt x="217165" y="1503693"/>
                  </a:cubicBezTo>
                  <a:cubicBezTo>
                    <a:pt x="216381" y="1503693"/>
                    <a:pt x="215597" y="1503693"/>
                    <a:pt x="214813" y="1505261"/>
                  </a:cubicBezTo>
                  <a:lnTo>
                    <a:pt x="211677" y="1512317"/>
                  </a:lnTo>
                  <a:lnTo>
                    <a:pt x="206973" y="1522509"/>
                  </a:lnTo>
                  <a:cubicBezTo>
                    <a:pt x="198349" y="1541325"/>
                    <a:pt x="186590" y="1564845"/>
                    <a:pt x="180318" y="1571900"/>
                  </a:cubicBezTo>
                  <a:cubicBezTo>
                    <a:pt x="173262" y="1578956"/>
                    <a:pt x="161502" y="1578956"/>
                    <a:pt x="145038" y="1580524"/>
                  </a:cubicBezTo>
                  <a:cubicBezTo>
                    <a:pt x="136414" y="1581308"/>
                    <a:pt x="125438" y="1581308"/>
                    <a:pt x="112894" y="1582876"/>
                  </a:cubicBezTo>
                  <a:cubicBezTo>
                    <a:pt x="99566" y="1585228"/>
                    <a:pt x="96431" y="1587580"/>
                    <a:pt x="93295" y="1590716"/>
                  </a:cubicBezTo>
                  <a:cubicBezTo>
                    <a:pt x="87807" y="1596204"/>
                    <a:pt x="83103" y="1600908"/>
                    <a:pt x="61935" y="1600908"/>
                  </a:cubicBezTo>
                  <a:cubicBezTo>
                    <a:pt x="44687" y="1600908"/>
                    <a:pt x="35280" y="1598556"/>
                    <a:pt x="29007" y="1596988"/>
                  </a:cubicBezTo>
                  <a:cubicBezTo>
                    <a:pt x="25087" y="1596204"/>
                    <a:pt x="23520" y="1595420"/>
                    <a:pt x="21952" y="1597772"/>
                  </a:cubicBezTo>
                  <a:cubicBezTo>
                    <a:pt x="19600" y="1599340"/>
                    <a:pt x="18032" y="1600908"/>
                    <a:pt x="16464" y="1601692"/>
                  </a:cubicBezTo>
                  <a:cubicBezTo>
                    <a:pt x="12544" y="1604828"/>
                    <a:pt x="10976" y="1605612"/>
                    <a:pt x="7056" y="1617372"/>
                  </a:cubicBezTo>
                  <a:lnTo>
                    <a:pt x="6272" y="1618940"/>
                  </a:lnTo>
                  <a:cubicBezTo>
                    <a:pt x="2352" y="1633836"/>
                    <a:pt x="1568" y="1676955"/>
                    <a:pt x="784" y="1701259"/>
                  </a:cubicBezTo>
                  <a:cubicBezTo>
                    <a:pt x="784" y="1709099"/>
                    <a:pt x="784" y="1715371"/>
                    <a:pt x="0" y="1717723"/>
                  </a:cubicBezTo>
                  <a:cubicBezTo>
                    <a:pt x="0" y="1718507"/>
                    <a:pt x="13327" y="1718507"/>
                    <a:pt x="28223" y="1719290"/>
                  </a:cubicBezTo>
                  <a:cubicBezTo>
                    <a:pt x="47823" y="1720859"/>
                    <a:pt x="69775" y="1721643"/>
                    <a:pt x="81535" y="1721643"/>
                  </a:cubicBezTo>
                  <a:cubicBezTo>
                    <a:pt x="86239" y="1721643"/>
                    <a:pt x="89375" y="1720859"/>
                    <a:pt x="92511" y="1720859"/>
                  </a:cubicBezTo>
                  <a:cubicBezTo>
                    <a:pt x="111326" y="1720075"/>
                    <a:pt x="114462" y="1720075"/>
                    <a:pt x="119166" y="1742026"/>
                  </a:cubicBezTo>
                  <a:cubicBezTo>
                    <a:pt x="121518" y="1749866"/>
                    <a:pt x="120734" y="1756922"/>
                    <a:pt x="119950" y="1763978"/>
                  </a:cubicBezTo>
                  <a:cubicBezTo>
                    <a:pt x="119166" y="1771034"/>
                    <a:pt x="117599" y="1778090"/>
                    <a:pt x="126222" y="1783578"/>
                  </a:cubicBezTo>
                  <a:lnTo>
                    <a:pt x="128574" y="1785146"/>
                  </a:lnTo>
                  <a:cubicBezTo>
                    <a:pt x="149742" y="1799258"/>
                    <a:pt x="158366" y="1804746"/>
                    <a:pt x="158366" y="1821209"/>
                  </a:cubicBezTo>
                  <a:lnTo>
                    <a:pt x="158366" y="1907448"/>
                  </a:lnTo>
                  <a:cubicBezTo>
                    <a:pt x="170910" y="1904312"/>
                    <a:pt x="190510" y="1904312"/>
                    <a:pt x="190510" y="1926264"/>
                  </a:cubicBezTo>
                  <a:lnTo>
                    <a:pt x="189725" y="1926264"/>
                  </a:lnTo>
                  <a:cubicBezTo>
                    <a:pt x="190510" y="1933320"/>
                    <a:pt x="192078" y="1943512"/>
                    <a:pt x="193645" y="1954488"/>
                  </a:cubicBezTo>
                  <a:cubicBezTo>
                    <a:pt x="196781" y="1972519"/>
                    <a:pt x="199133" y="1992119"/>
                    <a:pt x="192078" y="2005447"/>
                  </a:cubicBezTo>
                  <a:cubicBezTo>
                    <a:pt x="187373" y="2014071"/>
                    <a:pt x="181885" y="2023479"/>
                    <a:pt x="178750" y="2032887"/>
                  </a:cubicBezTo>
                  <a:cubicBezTo>
                    <a:pt x="175614" y="2042295"/>
                    <a:pt x="173262" y="2051703"/>
                    <a:pt x="173262" y="2061110"/>
                  </a:cubicBezTo>
                  <a:cubicBezTo>
                    <a:pt x="173262" y="2070518"/>
                    <a:pt x="204621" y="2092470"/>
                    <a:pt x="231277" y="2110502"/>
                  </a:cubicBezTo>
                  <a:cubicBezTo>
                    <a:pt x="246173" y="2120694"/>
                    <a:pt x="259501" y="2130102"/>
                    <a:pt x="266557" y="2136373"/>
                  </a:cubicBezTo>
                  <a:lnTo>
                    <a:pt x="266557" y="2137157"/>
                  </a:lnTo>
                  <a:cubicBezTo>
                    <a:pt x="277532" y="2147349"/>
                    <a:pt x="284588" y="2166949"/>
                    <a:pt x="291644" y="2186549"/>
                  </a:cubicBezTo>
                  <a:cubicBezTo>
                    <a:pt x="298700" y="2207716"/>
                    <a:pt x="306540" y="2228884"/>
                    <a:pt x="315948" y="2231236"/>
                  </a:cubicBezTo>
                  <a:cubicBezTo>
                    <a:pt x="327708" y="2234372"/>
                    <a:pt x="333980" y="2235940"/>
                    <a:pt x="341036" y="2235940"/>
                  </a:cubicBezTo>
                  <a:cubicBezTo>
                    <a:pt x="348091" y="2236724"/>
                    <a:pt x="355931" y="2236724"/>
                    <a:pt x="369259" y="2236724"/>
                  </a:cubicBezTo>
                  <a:cubicBezTo>
                    <a:pt x="384155" y="2236724"/>
                    <a:pt x="395915" y="2237508"/>
                    <a:pt x="408459" y="2242212"/>
                  </a:cubicBezTo>
                  <a:cubicBezTo>
                    <a:pt x="421002" y="2246916"/>
                    <a:pt x="432762" y="2255540"/>
                    <a:pt x="446874" y="2271220"/>
                  </a:cubicBezTo>
                  <a:cubicBezTo>
                    <a:pt x="461770" y="2287683"/>
                    <a:pt x="479802" y="2296308"/>
                    <a:pt x="497834" y="2304148"/>
                  </a:cubicBezTo>
                  <a:cubicBezTo>
                    <a:pt x="509594" y="2309635"/>
                    <a:pt x="521353" y="2315123"/>
                    <a:pt x="533113" y="2322179"/>
                  </a:cubicBezTo>
                  <a:cubicBezTo>
                    <a:pt x="555849" y="2337075"/>
                    <a:pt x="564473" y="2355891"/>
                    <a:pt x="573097" y="2372354"/>
                  </a:cubicBezTo>
                  <a:cubicBezTo>
                    <a:pt x="577017" y="2379410"/>
                    <a:pt x="580153" y="2385682"/>
                    <a:pt x="584073" y="2391170"/>
                  </a:cubicBezTo>
                  <a:cubicBezTo>
                    <a:pt x="595833" y="2406850"/>
                    <a:pt x="595833" y="2406850"/>
                    <a:pt x="617784" y="2409986"/>
                  </a:cubicBezTo>
                  <a:lnTo>
                    <a:pt x="618568" y="2409986"/>
                  </a:lnTo>
                  <a:lnTo>
                    <a:pt x="618568" y="2410770"/>
                  </a:lnTo>
                  <a:cubicBezTo>
                    <a:pt x="631896" y="2413122"/>
                    <a:pt x="647576" y="2421746"/>
                    <a:pt x="664824" y="2431154"/>
                  </a:cubicBezTo>
                  <a:cubicBezTo>
                    <a:pt x="678152" y="2438210"/>
                    <a:pt x="692263" y="2446050"/>
                    <a:pt x="704023" y="2449970"/>
                  </a:cubicBezTo>
                  <a:cubicBezTo>
                    <a:pt x="704023" y="2449186"/>
                    <a:pt x="704807" y="2448401"/>
                    <a:pt x="705591" y="2447618"/>
                  </a:cubicBezTo>
                  <a:cubicBezTo>
                    <a:pt x="717351" y="2431154"/>
                    <a:pt x="725975" y="2441346"/>
                    <a:pt x="731463" y="2430370"/>
                  </a:cubicBezTo>
                  <a:cubicBezTo>
                    <a:pt x="736951" y="2418610"/>
                    <a:pt x="736951" y="2293955"/>
                    <a:pt x="736951" y="2268084"/>
                  </a:cubicBezTo>
                  <a:cubicBezTo>
                    <a:pt x="736951" y="2242996"/>
                    <a:pt x="735383" y="2177925"/>
                    <a:pt x="731463" y="2168517"/>
                  </a:cubicBezTo>
                  <a:cubicBezTo>
                    <a:pt x="727543" y="2159109"/>
                    <a:pt x="724407" y="2155189"/>
                    <a:pt x="724407" y="2145781"/>
                  </a:cubicBezTo>
                  <a:cubicBezTo>
                    <a:pt x="724407" y="2137157"/>
                    <a:pt x="745574" y="2102662"/>
                    <a:pt x="752631" y="2090902"/>
                  </a:cubicBezTo>
                  <a:cubicBezTo>
                    <a:pt x="759686" y="2079142"/>
                    <a:pt x="764390" y="2040726"/>
                    <a:pt x="762038" y="2028183"/>
                  </a:cubicBezTo>
                  <a:cubicBezTo>
                    <a:pt x="759686" y="2016423"/>
                    <a:pt x="760470" y="2016423"/>
                    <a:pt x="746358" y="2002311"/>
                  </a:cubicBezTo>
                  <a:cubicBezTo>
                    <a:pt x="732247" y="1988199"/>
                    <a:pt x="731463" y="1971735"/>
                    <a:pt x="732247" y="1967031"/>
                  </a:cubicBezTo>
                  <a:cubicBezTo>
                    <a:pt x="733031" y="1962327"/>
                    <a:pt x="744791" y="1912936"/>
                    <a:pt x="744791" y="1901960"/>
                  </a:cubicBezTo>
                  <a:cubicBezTo>
                    <a:pt x="744791" y="1890200"/>
                    <a:pt x="791046" y="1880008"/>
                    <a:pt x="806726" y="1869817"/>
                  </a:cubicBezTo>
                  <a:cubicBezTo>
                    <a:pt x="822405" y="1858841"/>
                    <a:pt x="827110" y="1865897"/>
                    <a:pt x="831030" y="1855705"/>
                  </a:cubicBezTo>
                  <a:cubicBezTo>
                    <a:pt x="834950" y="1845513"/>
                    <a:pt x="827893" y="1830617"/>
                    <a:pt x="826325" y="1815721"/>
                  </a:cubicBezTo>
                  <a:cubicBezTo>
                    <a:pt x="824757" y="1800042"/>
                    <a:pt x="805942" y="1766330"/>
                    <a:pt x="805158" y="1759274"/>
                  </a:cubicBezTo>
                  <a:cubicBezTo>
                    <a:pt x="804374" y="1752218"/>
                    <a:pt x="834950" y="1737322"/>
                    <a:pt x="843573" y="1728698"/>
                  </a:cubicBezTo>
                  <a:cubicBezTo>
                    <a:pt x="851413" y="1720075"/>
                    <a:pt x="836517" y="1638540"/>
                    <a:pt x="838085" y="1633836"/>
                  </a:cubicBezTo>
                  <a:cubicBezTo>
                    <a:pt x="839653" y="1629132"/>
                    <a:pt x="849845" y="1622860"/>
                    <a:pt x="862389" y="1620508"/>
                  </a:cubicBezTo>
                  <a:cubicBezTo>
                    <a:pt x="874933" y="1618156"/>
                    <a:pt x="893749" y="1630700"/>
                    <a:pt x="907861" y="1636188"/>
                  </a:cubicBezTo>
                  <a:cubicBezTo>
                    <a:pt x="921972" y="1642460"/>
                    <a:pt x="938436" y="1652651"/>
                    <a:pt x="944708" y="1654219"/>
                  </a:cubicBezTo>
                  <a:cubicBezTo>
                    <a:pt x="951764" y="1655003"/>
                    <a:pt x="969795" y="1653435"/>
                    <a:pt x="980772" y="1651868"/>
                  </a:cubicBezTo>
                  <a:cubicBezTo>
                    <a:pt x="991748" y="1650299"/>
                    <a:pt x="1035651" y="1647948"/>
                    <a:pt x="1052114" y="1651868"/>
                  </a:cubicBezTo>
                  <a:cubicBezTo>
                    <a:pt x="1068579" y="1655787"/>
                    <a:pt x="1112482" y="1698123"/>
                    <a:pt x="1128946" y="1703611"/>
                  </a:cubicBezTo>
                  <a:cubicBezTo>
                    <a:pt x="1145409" y="1709099"/>
                    <a:pt x="1149329" y="1684795"/>
                    <a:pt x="1172065" y="1667547"/>
                  </a:cubicBezTo>
                  <a:cubicBezTo>
                    <a:pt x="1195585" y="1650299"/>
                    <a:pt x="1215185" y="1668331"/>
                    <a:pt x="1248112" y="1668331"/>
                  </a:cubicBezTo>
                  <a:cubicBezTo>
                    <a:pt x="1281824" y="1668331"/>
                    <a:pt x="1284960" y="1683227"/>
                    <a:pt x="1298288" y="1685579"/>
                  </a:cubicBezTo>
                  <a:cubicBezTo>
                    <a:pt x="1311615" y="1687931"/>
                    <a:pt x="1329647" y="1665195"/>
                    <a:pt x="1346895" y="1659707"/>
                  </a:cubicBezTo>
                  <a:cubicBezTo>
                    <a:pt x="1364143" y="1653435"/>
                    <a:pt x="1367279" y="1655787"/>
                    <a:pt x="1373550" y="1658139"/>
                  </a:cubicBezTo>
                  <a:cubicBezTo>
                    <a:pt x="1379038" y="1660491"/>
                    <a:pt x="1385310" y="1687147"/>
                    <a:pt x="1391583" y="1694987"/>
                  </a:cubicBezTo>
                  <a:cubicBezTo>
                    <a:pt x="1397070" y="1702827"/>
                    <a:pt x="1433918" y="1679307"/>
                    <a:pt x="1443326" y="1670683"/>
                  </a:cubicBezTo>
                  <a:cubicBezTo>
                    <a:pt x="1453517" y="1662059"/>
                    <a:pt x="1463709" y="1658139"/>
                    <a:pt x="1473902" y="1655787"/>
                  </a:cubicBezTo>
                  <a:cubicBezTo>
                    <a:pt x="1484093" y="1652651"/>
                    <a:pt x="1515453" y="1657355"/>
                    <a:pt x="1523293" y="1652651"/>
                  </a:cubicBezTo>
                  <a:cubicBezTo>
                    <a:pt x="1531133" y="1647948"/>
                    <a:pt x="1551516" y="1657355"/>
                    <a:pt x="1555436" y="1659707"/>
                  </a:cubicBezTo>
                  <a:cubicBezTo>
                    <a:pt x="1559356" y="1662059"/>
                    <a:pt x="1566412" y="1671467"/>
                    <a:pt x="1570332" y="1684795"/>
                  </a:cubicBezTo>
                  <a:cubicBezTo>
                    <a:pt x="1574252" y="1698123"/>
                    <a:pt x="1568764" y="1705179"/>
                    <a:pt x="1568764" y="1713803"/>
                  </a:cubicBezTo>
                  <a:cubicBezTo>
                    <a:pt x="1568764" y="1721643"/>
                    <a:pt x="1576604" y="1740458"/>
                    <a:pt x="1577388" y="1746730"/>
                  </a:cubicBezTo>
                  <a:cubicBezTo>
                    <a:pt x="1578172" y="1752218"/>
                    <a:pt x="1589932" y="1767114"/>
                    <a:pt x="1601692" y="1774170"/>
                  </a:cubicBezTo>
                  <a:cubicBezTo>
                    <a:pt x="1612667" y="1781226"/>
                    <a:pt x="1608747" y="1774170"/>
                    <a:pt x="1614235" y="1771818"/>
                  </a:cubicBezTo>
                  <a:cubicBezTo>
                    <a:pt x="1619724" y="1769466"/>
                    <a:pt x="1645595" y="1756922"/>
                    <a:pt x="1650299" y="1756138"/>
                  </a:cubicBezTo>
                  <a:cubicBezTo>
                    <a:pt x="1655003" y="1755354"/>
                    <a:pt x="1692634" y="1745162"/>
                    <a:pt x="1692634" y="1745162"/>
                  </a:cubicBezTo>
                  <a:lnTo>
                    <a:pt x="1709099" y="1752218"/>
                  </a:lnTo>
                  <a:lnTo>
                    <a:pt x="1866680" y="1748298"/>
                  </a:lnTo>
                  <a:lnTo>
                    <a:pt x="1932536" y="1701259"/>
                  </a:lnTo>
                  <a:lnTo>
                    <a:pt x="2012502" y="1693419"/>
                  </a:lnTo>
                  <a:lnTo>
                    <a:pt x="2028966" y="1665979"/>
                  </a:lnTo>
                  <a:lnTo>
                    <a:pt x="2147349" y="1687931"/>
                  </a:lnTo>
                  <a:lnTo>
                    <a:pt x="2147349" y="1706747"/>
                  </a:lnTo>
                  <a:lnTo>
                    <a:pt x="2163813" y="1782010"/>
                  </a:lnTo>
                  <a:lnTo>
                    <a:pt x="2206148" y="1782794"/>
                  </a:lnTo>
                  <a:lnTo>
                    <a:pt x="2238292" y="1790634"/>
                  </a:lnTo>
                  <a:lnTo>
                    <a:pt x="2261027" y="1794554"/>
                  </a:lnTo>
                  <a:lnTo>
                    <a:pt x="2289251" y="1797690"/>
                  </a:lnTo>
                  <a:lnTo>
                    <a:pt x="2315123" y="1776522"/>
                  </a:lnTo>
                  <a:lnTo>
                    <a:pt x="2424097" y="1775738"/>
                  </a:lnTo>
                  <a:cubicBezTo>
                    <a:pt x="2424097" y="1775738"/>
                    <a:pt x="2504849" y="1863545"/>
                    <a:pt x="2510336" y="1863545"/>
                  </a:cubicBezTo>
                  <a:cubicBezTo>
                    <a:pt x="2515824" y="1863545"/>
                    <a:pt x="2589519" y="1803178"/>
                    <a:pt x="2589519" y="1803178"/>
                  </a:cubicBezTo>
                  <a:lnTo>
                    <a:pt x="2580111" y="1728698"/>
                  </a:lnTo>
                  <a:lnTo>
                    <a:pt x="2841180" y="1503693"/>
                  </a:lnTo>
                  <a:lnTo>
                    <a:pt x="2946235" y="1502125"/>
                  </a:lnTo>
                  <a:lnTo>
                    <a:pt x="3095977" y="1637756"/>
                  </a:lnTo>
                  <a:lnTo>
                    <a:pt x="3204951" y="1621292"/>
                  </a:lnTo>
                  <a:cubicBezTo>
                    <a:pt x="3204951" y="1621292"/>
                    <a:pt x="3299815" y="1542893"/>
                    <a:pt x="3310006" y="1531917"/>
                  </a:cubicBezTo>
                  <a:cubicBezTo>
                    <a:pt x="3320982" y="1520941"/>
                    <a:pt x="3340582" y="1517021"/>
                    <a:pt x="3340582" y="1517021"/>
                  </a:cubicBezTo>
                  <a:cubicBezTo>
                    <a:pt x="3340582" y="1517021"/>
                    <a:pt x="3449557" y="1453518"/>
                    <a:pt x="3459748" y="1447246"/>
                  </a:cubicBezTo>
                  <a:cubicBezTo>
                    <a:pt x="3469940" y="1440974"/>
                    <a:pt x="3669074" y="1323375"/>
                    <a:pt x="3669074" y="1323375"/>
                  </a:cubicBezTo>
                  <a:lnTo>
                    <a:pt x="3672210" y="1287312"/>
                  </a:lnTo>
                  <a:lnTo>
                    <a:pt x="3656530" y="1259872"/>
                  </a:lnTo>
                  <a:lnTo>
                    <a:pt x="3710625" y="1197937"/>
                  </a:lnTo>
                  <a:lnTo>
                    <a:pt x="3763153" y="1188529"/>
                  </a:lnTo>
                  <a:close/>
                </a:path>
              </a:pathLst>
            </a:custGeom>
            <a:grpFill/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="" xmlns:a16="http://schemas.microsoft.com/office/drawing/2014/main" id="{78250A65-8FEB-42F5-812E-ABD78AE7E9F4}"/>
                </a:ext>
              </a:extLst>
            </p:cNvPr>
            <p:cNvSpPr/>
            <p:nvPr/>
          </p:nvSpPr>
          <p:spPr>
            <a:xfrm>
              <a:off x="1598975" y="1210490"/>
              <a:ext cx="7840" cy="784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grpFill/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="" xmlns:a16="http://schemas.microsoft.com/office/drawing/2014/main" id="{6EAF9123-2558-482F-B8CA-5F37B0D0DFF7}"/>
                </a:ext>
              </a:extLst>
            </p:cNvPr>
            <p:cNvSpPr/>
            <p:nvPr/>
          </p:nvSpPr>
          <p:spPr>
            <a:xfrm>
              <a:off x="3896066" y="3164978"/>
              <a:ext cx="1583660" cy="2203012"/>
            </a:xfrm>
            <a:custGeom>
              <a:avLst/>
              <a:gdLst>
                <a:gd name="connsiteX0" fmla="*/ 1416670 w 1583660"/>
                <a:gd name="connsiteY0" fmla="*/ 2056406 h 2203012"/>
                <a:gd name="connsiteX1" fmla="*/ 1386095 w 1583660"/>
                <a:gd name="connsiteY1" fmla="*/ 1958408 h 2203012"/>
                <a:gd name="connsiteX2" fmla="*/ 1297504 w 1583660"/>
                <a:gd name="connsiteY2" fmla="*/ 1922344 h 2203012"/>
                <a:gd name="connsiteX3" fmla="*/ 1302208 w 1583660"/>
                <a:gd name="connsiteY3" fmla="*/ 1852569 h 2203012"/>
                <a:gd name="connsiteX4" fmla="*/ 1310048 w 1583660"/>
                <a:gd name="connsiteY4" fmla="*/ 1805530 h 2203012"/>
                <a:gd name="connsiteX5" fmla="*/ 1310048 w 1583660"/>
                <a:gd name="connsiteY5" fmla="*/ 1803961 h 2203012"/>
                <a:gd name="connsiteX6" fmla="*/ 1310048 w 1583660"/>
                <a:gd name="connsiteY6" fmla="*/ 1764762 h 2203012"/>
                <a:gd name="connsiteX7" fmla="*/ 1308480 w 1583660"/>
                <a:gd name="connsiteY7" fmla="*/ 1737322 h 2203012"/>
                <a:gd name="connsiteX8" fmla="*/ 1308480 w 1583660"/>
                <a:gd name="connsiteY8" fmla="*/ 1735754 h 2203012"/>
                <a:gd name="connsiteX9" fmla="*/ 1302208 w 1583660"/>
                <a:gd name="connsiteY9" fmla="*/ 1628348 h 2203012"/>
                <a:gd name="connsiteX10" fmla="*/ 1302208 w 1583660"/>
                <a:gd name="connsiteY10" fmla="*/ 1626780 h 2203012"/>
                <a:gd name="connsiteX11" fmla="*/ 1317888 w 1583660"/>
                <a:gd name="connsiteY11" fmla="*/ 1591500 h 2203012"/>
                <a:gd name="connsiteX12" fmla="*/ 1325727 w 1583660"/>
                <a:gd name="connsiteY12" fmla="*/ 1585228 h 2203012"/>
                <a:gd name="connsiteX13" fmla="*/ 1440974 w 1583660"/>
                <a:gd name="connsiteY13" fmla="*/ 1522509 h 2203012"/>
                <a:gd name="connsiteX14" fmla="*/ 1460574 w 1583660"/>
                <a:gd name="connsiteY14" fmla="*/ 1513101 h 2203012"/>
                <a:gd name="connsiteX15" fmla="*/ 1460574 w 1583660"/>
                <a:gd name="connsiteY15" fmla="*/ 1512317 h 2203012"/>
                <a:gd name="connsiteX16" fmla="*/ 1544461 w 1583660"/>
                <a:gd name="connsiteY16" fmla="*/ 1401775 h 2203012"/>
                <a:gd name="connsiteX17" fmla="*/ 1582092 w 1583660"/>
                <a:gd name="connsiteY17" fmla="*/ 1347679 h 2203012"/>
                <a:gd name="connsiteX18" fmla="*/ 1589932 w 1583660"/>
                <a:gd name="connsiteY18" fmla="*/ 1335919 h 2203012"/>
                <a:gd name="connsiteX19" fmla="*/ 1589148 w 1583660"/>
                <a:gd name="connsiteY19" fmla="*/ 1330431 h 2203012"/>
                <a:gd name="connsiteX20" fmla="*/ 1571900 w 1583660"/>
                <a:gd name="connsiteY20" fmla="*/ 1320240 h 2203012"/>
                <a:gd name="connsiteX21" fmla="*/ 1574252 w 1583660"/>
                <a:gd name="connsiteY21" fmla="*/ 1295936 h 2203012"/>
                <a:gd name="connsiteX22" fmla="*/ 1573468 w 1583660"/>
                <a:gd name="connsiteY22" fmla="*/ 1269280 h 2203012"/>
                <a:gd name="connsiteX23" fmla="*/ 1537405 w 1583660"/>
                <a:gd name="connsiteY23" fmla="*/ 1238704 h 2203012"/>
                <a:gd name="connsiteX24" fmla="*/ 1509181 w 1583660"/>
                <a:gd name="connsiteY24" fmla="*/ 1204209 h 2203012"/>
                <a:gd name="connsiteX25" fmla="*/ 1542109 w 1583660"/>
                <a:gd name="connsiteY25" fmla="*/ 1139138 h 2203012"/>
                <a:gd name="connsiteX26" fmla="*/ 1557789 w 1583660"/>
                <a:gd name="connsiteY26" fmla="*/ 1119538 h 2203012"/>
                <a:gd name="connsiteX27" fmla="*/ 1512317 w 1583660"/>
                <a:gd name="connsiteY27" fmla="*/ 1029379 h 2203012"/>
                <a:gd name="connsiteX28" fmla="*/ 1503693 w 1583660"/>
                <a:gd name="connsiteY28" fmla="*/ 1013699 h 2203012"/>
                <a:gd name="connsiteX29" fmla="*/ 1503693 w 1583660"/>
                <a:gd name="connsiteY29" fmla="*/ 1012915 h 2203012"/>
                <a:gd name="connsiteX30" fmla="*/ 1502909 w 1583660"/>
                <a:gd name="connsiteY30" fmla="*/ 1012915 h 2203012"/>
                <a:gd name="connsiteX31" fmla="*/ 1502909 w 1583660"/>
                <a:gd name="connsiteY31" fmla="*/ 1012131 h 2203012"/>
                <a:gd name="connsiteX32" fmla="*/ 1502909 w 1583660"/>
                <a:gd name="connsiteY32" fmla="*/ 1011347 h 2203012"/>
                <a:gd name="connsiteX33" fmla="*/ 1475470 w 1583660"/>
                <a:gd name="connsiteY33" fmla="*/ 956468 h 2203012"/>
                <a:gd name="connsiteX34" fmla="*/ 1467630 w 1583660"/>
                <a:gd name="connsiteY34" fmla="*/ 943924 h 2203012"/>
                <a:gd name="connsiteX35" fmla="*/ 1460574 w 1583660"/>
                <a:gd name="connsiteY35" fmla="*/ 936084 h 2203012"/>
                <a:gd name="connsiteX36" fmla="*/ 1459006 w 1583660"/>
                <a:gd name="connsiteY36" fmla="*/ 934516 h 2203012"/>
                <a:gd name="connsiteX37" fmla="*/ 1422942 w 1583660"/>
                <a:gd name="connsiteY37" fmla="*/ 859253 h 2203012"/>
                <a:gd name="connsiteX38" fmla="*/ 1419022 w 1583660"/>
                <a:gd name="connsiteY38" fmla="*/ 845141 h 2203012"/>
                <a:gd name="connsiteX39" fmla="*/ 1415886 w 1583660"/>
                <a:gd name="connsiteY39" fmla="*/ 831030 h 2203012"/>
                <a:gd name="connsiteX40" fmla="*/ 1379039 w 1583660"/>
                <a:gd name="connsiteY40" fmla="*/ 789478 h 2203012"/>
                <a:gd name="connsiteX41" fmla="*/ 1371199 w 1583660"/>
                <a:gd name="connsiteY41" fmla="*/ 781638 h 2203012"/>
                <a:gd name="connsiteX42" fmla="*/ 1365711 w 1583660"/>
                <a:gd name="connsiteY42" fmla="*/ 776934 h 2203012"/>
                <a:gd name="connsiteX43" fmla="*/ 1364143 w 1583660"/>
                <a:gd name="connsiteY43" fmla="*/ 776934 h 2203012"/>
                <a:gd name="connsiteX44" fmla="*/ 1353167 w 1583660"/>
                <a:gd name="connsiteY44" fmla="*/ 769094 h 2203012"/>
                <a:gd name="connsiteX45" fmla="*/ 1335919 w 1583660"/>
                <a:gd name="connsiteY45" fmla="*/ 754199 h 2203012"/>
                <a:gd name="connsiteX46" fmla="*/ 1335919 w 1583660"/>
                <a:gd name="connsiteY46" fmla="*/ 754199 h 2203012"/>
                <a:gd name="connsiteX47" fmla="*/ 1328079 w 1583660"/>
                <a:gd name="connsiteY47" fmla="*/ 715783 h 2203012"/>
                <a:gd name="connsiteX48" fmla="*/ 1288880 w 1583660"/>
                <a:gd name="connsiteY48" fmla="*/ 663256 h 2203012"/>
                <a:gd name="connsiteX49" fmla="*/ 1263792 w 1583660"/>
                <a:gd name="connsiteY49" fmla="*/ 645224 h 2203012"/>
                <a:gd name="connsiteX50" fmla="*/ 1255952 w 1583660"/>
                <a:gd name="connsiteY50" fmla="*/ 642088 h 2203012"/>
                <a:gd name="connsiteX51" fmla="*/ 1248112 w 1583660"/>
                <a:gd name="connsiteY51" fmla="*/ 638952 h 2203012"/>
                <a:gd name="connsiteX52" fmla="*/ 1248112 w 1583660"/>
                <a:gd name="connsiteY52" fmla="*/ 638952 h 2203012"/>
                <a:gd name="connsiteX53" fmla="*/ 1199505 w 1583660"/>
                <a:gd name="connsiteY53" fmla="*/ 633464 h 2203012"/>
                <a:gd name="connsiteX54" fmla="*/ 1110130 w 1583660"/>
                <a:gd name="connsiteY54" fmla="*/ 620136 h 2203012"/>
                <a:gd name="connsiteX55" fmla="*/ 1109346 w 1583660"/>
                <a:gd name="connsiteY55" fmla="*/ 620136 h 2203012"/>
                <a:gd name="connsiteX56" fmla="*/ 1108562 w 1583660"/>
                <a:gd name="connsiteY56" fmla="*/ 619352 h 2203012"/>
                <a:gd name="connsiteX57" fmla="*/ 1108562 w 1583660"/>
                <a:gd name="connsiteY57" fmla="*/ 619352 h 2203012"/>
                <a:gd name="connsiteX58" fmla="*/ 1077202 w 1583660"/>
                <a:gd name="connsiteY58" fmla="*/ 574665 h 2203012"/>
                <a:gd name="connsiteX59" fmla="*/ 1067011 w 1583660"/>
                <a:gd name="connsiteY59" fmla="*/ 534681 h 2203012"/>
                <a:gd name="connsiteX60" fmla="*/ 1041139 w 1583660"/>
                <a:gd name="connsiteY60" fmla="*/ 395131 h 2203012"/>
                <a:gd name="connsiteX61" fmla="*/ 999587 w 1583660"/>
                <a:gd name="connsiteY61" fmla="*/ 321436 h 2203012"/>
                <a:gd name="connsiteX62" fmla="*/ 896885 w 1583660"/>
                <a:gd name="connsiteY62" fmla="*/ 226573 h 2203012"/>
                <a:gd name="connsiteX63" fmla="*/ 870229 w 1583660"/>
                <a:gd name="connsiteY63" fmla="*/ 202270 h 2203012"/>
                <a:gd name="connsiteX64" fmla="*/ 870229 w 1583660"/>
                <a:gd name="connsiteY64" fmla="*/ 201485 h 2203012"/>
                <a:gd name="connsiteX65" fmla="*/ 853765 w 1583660"/>
                <a:gd name="connsiteY65" fmla="*/ 141902 h 2203012"/>
                <a:gd name="connsiteX66" fmla="*/ 842789 w 1583660"/>
                <a:gd name="connsiteY66" fmla="*/ 131710 h 2203012"/>
                <a:gd name="connsiteX67" fmla="*/ 821622 w 1583660"/>
                <a:gd name="connsiteY67" fmla="*/ 88591 h 2203012"/>
                <a:gd name="connsiteX68" fmla="*/ 818486 w 1583660"/>
                <a:gd name="connsiteY68" fmla="*/ 79183 h 2203012"/>
                <a:gd name="connsiteX69" fmla="*/ 816134 w 1583660"/>
                <a:gd name="connsiteY69" fmla="*/ 71343 h 2203012"/>
                <a:gd name="connsiteX70" fmla="*/ 816134 w 1583660"/>
                <a:gd name="connsiteY70" fmla="*/ 70559 h 2203012"/>
                <a:gd name="connsiteX71" fmla="*/ 815350 w 1583660"/>
                <a:gd name="connsiteY71" fmla="*/ 70559 h 2203012"/>
                <a:gd name="connsiteX72" fmla="*/ 798102 w 1583660"/>
                <a:gd name="connsiteY72" fmla="*/ 39983 h 2203012"/>
                <a:gd name="connsiteX73" fmla="*/ 793398 w 1583660"/>
                <a:gd name="connsiteY73" fmla="*/ 34496 h 2203012"/>
                <a:gd name="connsiteX74" fmla="*/ 792614 w 1583660"/>
                <a:gd name="connsiteY74" fmla="*/ 33712 h 2203012"/>
                <a:gd name="connsiteX75" fmla="*/ 783990 w 1583660"/>
                <a:gd name="connsiteY75" fmla="*/ 7056 h 2203012"/>
                <a:gd name="connsiteX76" fmla="*/ 783206 w 1583660"/>
                <a:gd name="connsiteY76" fmla="*/ 0 h 2203012"/>
                <a:gd name="connsiteX77" fmla="*/ 751847 w 1583660"/>
                <a:gd name="connsiteY77" fmla="*/ 11760 h 2203012"/>
                <a:gd name="connsiteX78" fmla="*/ 730679 w 1583660"/>
                <a:gd name="connsiteY78" fmla="*/ 18816 h 2203012"/>
                <a:gd name="connsiteX79" fmla="*/ 710295 w 1583660"/>
                <a:gd name="connsiteY79" fmla="*/ 27440 h 2203012"/>
                <a:gd name="connsiteX80" fmla="*/ 700887 w 1583660"/>
                <a:gd name="connsiteY80" fmla="*/ 27440 h 2203012"/>
                <a:gd name="connsiteX81" fmla="*/ 665608 w 1583660"/>
                <a:gd name="connsiteY81" fmla="*/ 26656 h 2203012"/>
                <a:gd name="connsiteX82" fmla="*/ 653064 w 1583660"/>
                <a:gd name="connsiteY82" fmla="*/ 65071 h 2203012"/>
                <a:gd name="connsiteX83" fmla="*/ 649144 w 1583660"/>
                <a:gd name="connsiteY83" fmla="*/ 81535 h 2203012"/>
                <a:gd name="connsiteX84" fmla="*/ 649144 w 1583660"/>
                <a:gd name="connsiteY84" fmla="*/ 81535 h 2203012"/>
                <a:gd name="connsiteX85" fmla="*/ 649144 w 1583660"/>
                <a:gd name="connsiteY85" fmla="*/ 82319 h 2203012"/>
                <a:gd name="connsiteX86" fmla="*/ 648360 w 1583660"/>
                <a:gd name="connsiteY86" fmla="*/ 83103 h 2203012"/>
                <a:gd name="connsiteX87" fmla="*/ 611512 w 1583660"/>
                <a:gd name="connsiteY87" fmla="*/ 112895 h 2203012"/>
                <a:gd name="connsiteX88" fmla="*/ 599752 w 1583660"/>
                <a:gd name="connsiteY88" fmla="*/ 119166 h 2203012"/>
                <a:gd name="connsiteX89" fmla="*/ 587993 w 1583660"/>
                <a:gd name="connsiteY89" fmla="*/ 124655 h 2203012"/>
                <a:gd name="connsiteX90" fmla="*/ 587993 w 1583660"/>
                <a:gd name="connsiteY90" fmla="*/ 125438 h 2203012"/>
                <a:gd name="connsiteX91" fmla="*/ 561337 w 1583660"/>
                <a:gd name="connsiteY91" fmla="*/ 137198 h 2203012"/>
                <a:gd name="connsiteX92" fmla="*/ 548793 w 1583660"/>
                <a:gd name="connsiteY92" fmla="*/ 144254 h 2203012"/>
                <a:gd name="connsiteX93" fmla="*/ 534681 w 1583660"/>
                <a:gd name="connsiteY93" fmla="*/ 166990 h 2203012"/>
                <a:gd name="connsiteX94" fmla="*/ 534681 w 1583660"/>
                <a:gd name="connsiteY94" fmla="*/ 167774 h 2203012"/>
                <a:gd name="connsiteX95" fmla="*/ 517434 w 1583660"/>
                <a:gd name="connsiteY95" fmla="*/ 189726 h 2203012"/>
                <a:gd name="connsiteX96" fmla="*/ 511945 w 1583660"/>
                <a:gd name="connsiteY96" fmla="*/ 192862 h 2203012"/>
                <a:gd name="connsiteX97" fmla="*/ 494698 w 1583660"/>
                <a:gd name="connsiteY97" fmla="*/ 199917 h 2203012"/>
                <a:gd name="connsiteX98" fmla="*/ 491562 w 1583660"/>
                <a:gd name="connsiteY98" fmla="*/ 201485 h 2203012"/>
                <a:gd name="connsiteX99" fmla="*/ 490778 w 1583660"/>
                <a:gd name="connsiteY99" fmla="*/ 201485 h 2203012"/>
                <a:gd name="connsiteX100" fmla="*/ 472746 w 1583660"/>
                <a:gd name="connsiteY100" fmla="*/ 204621 h 2203012"/>
                <a:gd name="connsiteX101" fmla="*/ 470394 w 1583660"/>
                <a:gd name="connsiteY101" fmla="*/ 204621 h 2203012"/>
                <a:gd name="connsiteX102" fmla="*/ 435899 w 1583660"/>
                <a:gd name="connsiteY102" fmla="*/ 193646 h 2203012"/>
                <a:gd name="connsiteX103" fmla="*/ 431979 w 1583660"/>
                <a:gd name="connsiteY103" fmla="*/ 192077 h 2203012"/>
                <a:gd name="connsiteX104" fmla="*/ 404539 w 1583660"/>
                <a:gd name="connsiteY104" fmla="*/ 198350 h 2203012"/>
                <a:gd name="connsiteX105" fmla="*/ 401403 w 1583660"/>
                <a:gd name="connsiteY105" fmla="*/ 237549 h 2203012"/>
                <a:gd name="connsiteX106" fmla="*/ 409243 w 1583660"/>
                <a:gd name="connsiteY106" fmla="*/ 244605 h 2203012"/>
                <a:gd name="connsiteX107" fmla="*/ 417867 w 1583660"/>
                <a:gd name="connsiteY107" fmla="*/ 274396 h 2203012"/>
                <a:gd name="connsiteX108" fmla="*/ 399835 w 1583660"/>
                <a:gd name="connsiteY108" fmla="*/ 295564 h 2203012"/>
                <a:gd name="connsiteX109" fmla="*/ 388075 w 1583660"/>
                <a:gd name="connsiteY109" fmla="*/ 301836 h 2203012"/>
                <a:gd name="connsiteX110" fmla="*/ 388075 w 1583660"/>
                <a:gd name="connsiteY110" fmla="*/ 301836 h 2203012"/>
                <a:gd name="connsiteX111" fmla="*/ 359851 w 1583660"/>
                <a:gd name="connsiteY111" fmla="*/ 307324 h 2203012"/>
                <a:gd name="connsiteX112" fmla="*/ 352796 w 1583660"/>
                <a:gd name="connsiteY112" fmla="*/ 307324 h 2203012"/>
                <a:gd name="connsiteX113" fmla="*/ 361420 w 1583660"/>
                <a:gd name="connsiteY113" fmla="*/ 315948 h 2203012"/>
                <a:gd name="connsiteX114" fmla="*/ 377883 w 1583660"/>
                <a:gd name="connsiteY114" fmla="*/ 338684 h 2203012"/>
                <a:gd name="connsiteX115" fmla="*/ 388859 w 1583660"/>
                <a:gd name="connsiteY115" fmla="*/ 369259 h 2203012"/>
                <a:gd name="connsiteX116" fmla="*/ 388859 w 1583660"/>
                <a:gd name="connsiteY116" fmla="*/ 370043 h 2203012"/>
                <a:gd name="connsiteX117" fmla="*/ 388859 w 1583660"/>
                <a:gd name="connsiteY117" fmla="*/ 404539 h 2203012"/>
                <a:gd name="connsiteX118" fmla="*/ 389643 w 1583660"/>
                <a:gd name="connsiteY118" fmla="*/ 431195 h 2203012"/>
                <a:gd name="connsiteX119" fmla="*/ 375531 w 1583660"/>
                <a:gd name="connsiteY119" fmla="*/ 448442 h 2203012"/>
                <a:gd name="connsiteX120" fmla="*/ 370043 w 1583660"/>
                <a:gd name="connsiteY120" fmla="*/ 452362 h 2203012"/>
                <a:gd name="connsiteX121" fmla="*/ 373179 w 1583660"/>
                <a:gd name="connsiteY121" fmla="*/ 457066 h 2203012"/>
                <a:gd name="connsiteX122" fmla="*/ 377099 w 1583660"/>
                <a:gd name="connsiteY122" fmla="*/ 461770 h 2203012"/>
                <a:gd name="connsiteX123" fmla="*/ 396699 w 1583660"/>
                <a:gd name="connsiteY123" fmla="*/ 482154 h 2203012"/>
                <a:gd name="connsiteX124" fmla="*/ 401403 w 1583660"/>
                <a:gd name="connsiteY124" fmla="*/ 504890 h 2203012"/>
                <a:gd name="connsiteX125" fmla="*/ 402187 w 1583660"/>
                <a:gd name="connsiteY125" fmla="*/ 517433 h 2203012"/>
                <a:gd name="connsiteX126" fmla="*/ 416299 w 1583660"/>
                <a:gd name="connsiteY126" fmla="*/ 521353 h 2203012"/>
                <a:gd name="connsiteX127" fmla="*/ 446874 w 1583660"/>
                <a:gd name="connsiteY127" fmla="*/ 532329 h 2203012"/>
                <a:gd name="connsiteX128" fmla="*/ 466474 w 1583660"/>
                <a:gd name="connsiteY128" fmla="*/ 540169 h 2203012"/>
                <a:gd name="connsiteX129" fmla="*/ 494698 w 1583660"/>
                <a:gd name="connsiteY129" fmla="*/ 557417 h 2203012"/>
                <a:gd name="connsiteX130" fmla="*/ 503322 w 1583660"/>
                <a:gd name="connsiteY130" fmla="*/ 569177 h 2203012"/>
                <a:gd name="connsiteX131" fmla="*/ 511945 w 1583660"/>
                <a:gd name="connsiteY131" fmla="*/ 585641 h 2203012"/>
                <a:gd name="connsiteX132" fmla="*/ 553497 w 1583660"/>
                <a:gd name="connsiteY132" fmla="*/ 704807 h 2203012"/>
                <a:gd name="connsiteX133" fmla="*/ 562121 w 1583660"/>
                <a:gd name="connsiteY133" fmla="*/ 754199 h 2203012"/>
                <a:gd name="connsiteX134" fmla="*/ 565257 w 1583660"/>
                <a:gd name="connsiteY134" fmla="*/ 766742 h 2203012"/>
                <a:gd name="connsiteX135" fmla="*/ 579369 w 1583660"/>
                <a:gd name="connsiteY135" fmla="*/ 779286 h 2203012"/>
                <a:gd name="connsiteX136" fmla="*/ 606024 w 1583660"/>
                <a:gd name="connsiteY136" fmla="*/ 805158 h 2203012"/>
                <a:gd name="connsiteX137" fmla="*/ 621704 w 1583660"/>
                <a:gd name="connsiteY137" fmla="*/ 834949 h 2203012"/>
                <a:gd name="connsiteX138" fmla="*/ 620136 w 1583660"/>
                <a:gd name="connsiteY138" fmla="*/ 864741 h 2203012"/>
                <a:gd name="connsiteX139" fmla="*/ 610728 w 1583660"/>
                <a:gd name="connsiteY139" fmla="*/ 871797 h 2203012"/>
                <a:gd name="connsiteX140" fmla="*/ 592697 w 1583660"/>
                <a:gd name="connsiteY140" fmla="*/ 887477 h 2203012"/>
                <a:gd name="connsiteX141" fmla="*/ 592697 w 1583660"/>
                <a:gd name="connsiteY141" fmla="*/ 888261 h 2203012"/>
                <a:gd name="connsiteX142" fmla="*/ 580153 w 1583660"/>
                <a:gd name="connsiteY142" fmla="*/ 899237 h 2203012"/>
                <a:gd name="connsiteX143" fmla="*/ 555065 w 1583660"/>
                <a:gd name="connsiteY143" fmla="*/ 918837 h 2203012"/>
                <a:gd name="connsiteX144" fmla="*/ 401403 w 1583660"/>
                <a:gd name="connsiteY144" fmla="*/ 1033299 h 2203012"/>
                <a:gd name="connsiteX145" fmla="*/ 401403 w 1583660"/>
                <a:gd name="connsiteY145" fmla="*/ 1033299 h 2203012"/>
                <a:gd name="connsiteX146" fmla="*/ 382587 w 1583660"/>
                <a:gd name="connsiteY146" fmla="*/ 1046627 h 2203012"/>
                <a:gd name="connsiteX147" fmla="*/ 349660 w 1583660"/>
                <a:gd name="connsiteY147" fmla="*/ 1068579 h 2203012"/>
                <a:gd name="connsiteX148" fmla="*/ 175614 w 1583660"/>
                <a:gd name="connsiteY148" fmla="*/ 1182257 h 2203012"/>
                <a:gd name="connsiteX149" fmla="*/ 125438 w 1583660"/>
                <a:gd name="connsiteY149" fmla="*/ 1144626 h 2203012"/>
                <a:gd name="connsiteX150" fmla="*/ 104271 w 1583660"/>
                <a:gd name="connsiteY150" fmla="*/ 1119538 h 2203012"/>
                <a:gd name="connsiteX151" fmla="*/ 104271 w 1583660"/>
                <a:gd name="connsiteY151" fmla="*/ 1118754 h 2203012"/>
                <a:gd name="connsiteX152" fmla="*/ 98783 w 1583660"/>
                <a:gd name="connsiteY152" fmla="*/ 1114050 h 2203012"/>
                <a:gd name="connsiteX153" fmla="*/ 66639 w 1583660"/>
                <a:gd name="connsiteY153" fmla="*/ 1089746 h 2203012"/>
                <a:gd name="connsiteX154" fmla="*/ 49391 w 1583660"/>
                <a:gd name="connsiteY154" fmla="*/ 1079555 h 2203012"/>
                <a:gd name="connsiteX155" fmla="*/ 35280 w 1583660"/>
                <a:gd name="connsiteY155" fmla="*/ 1110914 h 2203012"/>
                <a:gd name="connsiteX156" fmla="*/ 21168 w 1583660"/>
                <a:gd name="connsiteY156" fmla="*/ 1150898 h 2203012"/>
                <a:gd name="connsiteX157" fmla="*/ 21168 w 1583660"/>
                <a:gd name="connsiteY157" fmla="*/ 1151682 h 2203012"/>
                <a:gd name="connsiteX158" fmla="*/ 18032 w 1583660"/>
                <a:gd name="connsiteY158" fmla="*/ 1172849 h 2203012"/>
                <a:gd name="connsiteX159" fmla="*/ 11760 w 1583660"/>
                <a:gd name="connsiteY159" fmla="*/ 1195585 h 2203012"/>
                <a:gd name="connsiteX160" fmla="*/ 3136 w 1583660"/>
                <a:gd name="connsiteY160" fmla="*/ 1197153 h 2203012"/>
                <a:gd name="connsiteX161" fmla="*/ 0 w 1583660"/>
                <a:gd name="connsiteY161" fmla="*/ 1197153 h 2203012"/>
                <a:gd name="connsiteX162" fmla="*/ 21168 w 1583660"/>
                <a:gd name="connsiteY162" fmla="*/ 1251248 h 2203012"/>
                <a:gd name="connsiteX163" fmla="*/ 21952 w 1583660"/>
                <a:gd name="connsiteY163" fmla="*/ 1252032 h 2203012"/>
                <a:gd name="connsiteX164" fmla="*/ 38415 w 1583660"/>
                <a:gd name="connsiteY164" fmla="*/ 1277120 h 2203012"/>
                <a:gd name="connsiteX165" fmla="*/ 61151 w 1583660"/>
                <a:gd name="connsiteY165" fmla="*/ 1312400 h 2203012"/>
                <a:gd name="connsiteX166" fmla="*/ 163854 w 1583660"/>
                <a:gd name="connsiteY166" fmla="*/ 1488013 h 2203012"/>
                <a:gd name="connsiteX167" fmla="*/ 163854 w 1583660"/>
                <a:gd name="connsiteY167" fmla="*/ 1488798 h 2203012"/>
                <a:gd name="connsiteX168" fmla="*/ 169342 w 1583660"/>
                <a:gd name="connsiteY168" fmla="*/ 1566413 h 2203012"/>
                <a:gd name="connsiteX169" fmla="*/ 170126 w 1583660"/>
                <a:gd name="connsiteY169" fmla="*/ 1595420 h 2203012"/>
                <a:gd name="connsiteX170" fmla="*/ 170126 w 1583660"/>
                <a:gd name="connsiteY170" fmla="*/ 1596988 h 2203012"/>
                <a:gd name="connsiteX171" fmla="*/ 171694 w 1583660"/>
                <a:gd name="connsiteY171" fmla="*/ 1614236 h 2203012"/>
                <a:gd name="connsiteX172" fmla="*/ 174830 w 1583660"/>
                <a:gd name="connsiteY172" fmla="*/ 1631484 h 2203012"/>
                <a:gd name="connsiteX173" fmla="*/ 212461 w 1583660"/>
                <a:gd name="connsiteY173" fmla="*/ 1689499 h 2203012"/>
                <a:gd name="connsiteX174" fmla="*/ 214813 w 1583660"/>
                <a:gd name="connsiteY174" fmla="*/ 1690283 h 2203012"/>
                <a:gd name="connsiteX175" fmla="*/ 293996 w 1583660"/>
                <a:gd name="connsiteY175" fmla="*/ 1675387 h 2203012"/>
                <a:gd name="connsiteX176" fmla="*/ 326140 w 1583660"/>
                <a:gd name="connsiteY176" fmla="*/ 1668331 h 2203012"/>
                <a:gd name="connsiteX177" fmla="*/ 326924 w 1583660"/>
                <a:gd name="connsiteY177" fmla="*/ 1668331 h 2203012"/>
                <a:gd name="connsiteX178" fmla="*/ 327708 w 1583660"/>
                <a:gd name="connsiteY178" fmla="*/ 1668331 h 2203012"/>
                <a:gd name="connsiteX179" fmla="*/ 327708 w 1583660"/>
                <a:gd name="connsiteY179" fmla="*/ 1669115 h 2203012"/>
                <a:gd name="connsiteX180" fmla="*/ 339468 w 1583660"/>
                <a:gd name="connsiteY180" fmla="*/ 1673035 h 2203012"/>
                <a:gd name="connsiteX181" fmla="*/ 355931 w 1583660"/>
                <a:gd name="connsiteY181" fmla="*/ 1680091 h 2203012"/>
                <a:gd name="connsiteX182" fmla="*/ 432763 w 1583660"/>
                <a:gd name="connsiteY182" fmla="*/ 1737322 h 2203012"/>
                <a:gd name="connsiteX183" fmla="*/ 432763 w 1583660"/>
                <a:gd name="connsiteY183" fmla="*/ 1738106 h 2203012"/>
                <a:gd name="connsiteX184" fmla="*/ 421003 w 1583660"/>
                <a:gd name="connsiteY184" fmla="*/ 1829833 h 2203012"/>
                <a:gd name="connsiteX185" fmla="*/ 410027 w 1583660"/>
                <a:gd name="connsiteY185" fmla="*/ 1911368 h 2203012"/>
                <a:gd name="connsiteX186" fmla="*/ 406891 w 1583660"/>
                <a:gd name="connsiteY186" fmla="*/ 1930968 h 2203012"/>
                <a:gd name="connsiteX187" fmla="*/ 406891 w 1583660"/>
                <a:gd name="connsiteY187" fmla="*/ 2024263 h 2203012"/>
                <a:gd name="connsiteX188" fmla="*/ 457850 w 1583660"/>
                <a:gd name="connsiteY188" fmla="*/ 2034455 h 2203012"/>
                <a:gd name="connsiteX189" fmla="*/ 532329 w 1583660"/>
                <a:gd name="connsiteY189" fmla="*/ 2025831 h 2203012"/>
                <a:gd name="connsiteX190" fmla="*/ 635032 w 1583660"/>
                <a:gd name="connsiteY190" fmla="*/ 1992119 h 2203012"/>
                <a:gd name="connsiteX191" fmla="*/ 684423 w 1583660"/>
                <a:gd name="connsiteY191" fmla="*/ 1974087 h 2203012"/>
                <a:gd name="connsiteX192" fmla="*/ 739303 w 1583660"/>
                <a:gd name="connsiteY192" fmla="*/ 1940376 h 2203012"/>
                <a:gd name="connsiteX193" fmla="*/ 776150 w 1583660"/>
                <a:gd name="connsiteY193" fmla="*/ 1898824 h 2203012"/>
                <a:gd name="connsiteX194" fmla="*/ 777718 w 1583660"/>
                <a:gd name="connsiteY194" fmla="*/ 1824345 h 2203012"/>
                <a:gd name="connsiteX195" fmla="*/ 790262 w 1583660"/>
                <a:gd name="connsiteY195" fmla="*/ 1723995 h 2203012"/>
                <a:gd name="connsiteX196" fmla="*/ 791830 w 1583660"/>
                <a:gd name="connsiteY196" fmla="*/ 1723211 h 2203012"/>
                <a:gd name="connsiteX197" fmla="*/ 891397 w 1583660"/>
                <a:gd name="connsiteY197" fmla="*/ 1713803 h 2203012"/>
                <a:gd name="connsiteX198" fmla="*/ 924324 w 1583660"/>
                <a:gd name="connsiteY198" fmla="*/ 1713803 h 2203012"/>
                <a:gd name="connsiteX199" fmla="*/ 925892 w 1583660"/>
                <a:gd name="connsiteY199" fmla="*/ 1713803 h 2203012"/>
                <a:gd name="connsiteX200" fmla="*/ 941572 w 1583660"/>
                <a:gd name="connsiteY200" fmla="*/ 1710667 h 2203012"/>
                <a:gd name="connsiteX201" fmla="*/ 963524 w 1583660"/>
                <a:gd name="connsiteY201" fmla="*/ 1704395 h 2203012"/>
                <a:gd name="connsiteX202" fmla="*/ 1073283 w 1583660"/>
                <a:gd name="connsiteY202" fmla="*/ 1659707 h 2203012"/>
                <a:gd name="connsiteX203" fmla="*/ 1082690 w 1583660"/>
                <a:gd name="connsiteY203" fmla="*/ 1656571 h 2203012"/>
                <a:gd name="connsiteX204" fmla="*/ 1136002 w 1583660"/>
                <a:gd name="connsiteY204" fmla="*/ 1673035 h 2203012"/>
                <a:gd name="connsiteX205" fmla="*/ 1172065 w 1583660"/>
                <a:gd name="connsiteY205" fmla="*/ 1703611 h 2203012"/>
                <a:gd name="connsiteX206" fmla="*/ 1173633 w 1583660"/>
                <a:gd name="connsiteY206" fmla="*/ 1708315 h 2203012"/>
                <a:gd name="connsiteX207" fmla="*/ 1173633 w 1583660"/>
                <a:gd name="connsiteY207" fmla="*/ 1709099 h 2203012"/>
                <a:gd name="connsiteX208" fmla="*/ 1174417 w 1583660"/>
                <a:gd name="connsiteY208" fmla="*/ 1709883 h 2203012"/>
                <a:gd name="connsiteX209" fmla="*/ 1174417 w 1583660"/>
                <a:gd name="connsiteY209" fmla="*/ 1710667 h 2203012"/>
                <a:gd name="connsiteX210" fmla="*/ 1143842 w 1583660"/>
                <a:gd name="connsiteY210" fmla="*/ 1767114 h 2203012"/>
                <a:gd name="connsiteX211" fmla="*/ 1106210 w 1583660"/>
                <a:gd name="connsiteY211" fmla="*/ 1835321 h 2203012"/>
                <a:gd name="connsiteX212" fmla="*/ 1106210 w 1583660"/>
                <a:gd name="connsiteY212" fmla="*/ 1836105 h 2203012"/>
                <a:gd name="connsiteX213" fmla="*/ 1117186 w 1583660"/>
                <a:gd name="connsiteY213" fmla="*/ 1892552 h 2203012"/>
                <a:gd name="connsiteX214" fmla="*/ 1123458 w 1583660"/>
                <a:gd name="connsiteY214" fmla="*/ 1916072 h 2203012"/>
                <a:gd name="connsiteX215" fmla="*/ 1123458 w 1583660"/>
                <a:gd name="connsiteY215" fmla="*/ 1916072 h 2203012"/>
                <a:gd name="connsiteX216" fmla="*/ 1119538 w 1583660"/>
                <a:gd name="connsiteY216" fmla="*/ 1930184 h 2203012"/>
                <a:gd name="connsiteX217" fmla="*/ 1110914 w 1583660"/>
                <a:gd name="connsiteY217" fmla="*/ 1950568 h 2203012"/>
                <a:gd name="connsiteX218" fmla="*/ 1051331 w 1583660"/>
                <a:gd name="connsiteY218" fmla="*/ 2062678 h 2203012"/>
                <a:gd name="connsiteX219" fmla="*/ 1028595 w 1583660"/>
                <a:gd name="connsiteY219" fmla="*/ 2064246 h 2203012"/>
                <a:gd name="connsiteX220" fmla="*/ 1028595 w 1583660"/>
                <a:gd name="connsiteY220" fmla="*/ 2063462 h 2203012"/>
                <a:gd name="connsiteX221" fmla="*/ 1018403 w 1583660"/>
                <a:gd name="connsiteY221" fmla="*/ 2061894 h 2203012"/>
                <a:gd name="connsiteX222" fmla="*/ 1018403 w 1583660"/>
                <a:gd name="connsiteY222" fmla="*/ 2061894 h 2203012"/>
                <a:gd name="connsiteX223" fmla="*/ 1018403 w 1583660"/>
                <a:gd name="connsiteY223" fmla="*/ 2110502 h 2203012"/>
                <a:gd name="connsiteX224" fmla="*/ 1036435 w 1583660"/>
                <a:gd name="connsiteY224" fmla="*/ 2105798 h 2203012"/>
                <a:gd name="connsiteX225" fmla="*/ 1088178 w 1583660"/>
                <a:gd name="connsiteY225" fmla="*/ 2112854 h 2203012"/>
                <a:gd name="connsiteX226" fmla="*/ 1136002 w 1583660"/>
                <a:gd name="connsiteY226" fmla="*/ 2119125 h 2203012"/>
                <a:gd name="connsiteX227" fmla="*/ 1145410 w 1583660"/>
                <a:gd name="connsiteY227" fmla="*/ 2136373 h 2203012"/>
                <a:gd name="connsiteX228" fmla="*/ 1151682 w 1583660"/>
                <a:gd name="connsiteY228" fmla="*/ 2157541 h 2203012"/>
                <a:gd name="connsiteX229" fmla="*/ 1198721 w 1583660"/>
                <a:gd name="connsiteY229" fmla="*/ 2162245 h 2203012"/>
                <a:gd name="connsiteX230" fmla="*/ 1226161 w 1583660"/>
                <a:gd name="connsiteY230" fmla="*/ 2152053 h 2203012"/>
                <a:gd name="connsiteX231" fmla="*/ 1264576 w 1583660"/>
                <a:gd name="connsiteY231" fmla="*/ 2144997 h 2203012"/>
                <a:gd name="connsiteX232" fmla="*/ 1293584 w 1583660"/>
                <a:gd name="connsiteY232" fmla="*/ 2130101 h 2203012"/>
                <a:gd name="connsiteX233" fmla="*/ 1316319 w 1583660"/>
                <a:gd name="connsiteY233" fmla="*/ 2134021 h 2203012"/>
                <a:gd name="connsiteX234" fmla="*/ 1356303 w 1583660"/>
                <a:gd name="connsiteY234" fmla="*/ 2170869 h 2203012"/>
                <a:gd name="connsiteX235" fmla="*/ 1365711 w 1583660"/>
                <a:gd name="connsiteY235" fmla="*/ 2185765 h 2203012"/>
                <a:gd name="connsiteX236" fmla="*/ 1385311 w 1583660"/>
                <a:gd name="connsiteY236" fmla="*/ 2202229 h 2203012"/>
                <a:gd name="connsiteX237" fmla="*/ 1414318 w 1583660"/>
                <a:gd name="connsiteY237" fmla="*/ 2206932 h 2203012"/>
                <a:gd name="connsiteX238" fmla="*/ 1471550 w 1583660"/>
                <a:gd name="connsiteY238" fmla="*/ 2193604 h 2203012"/>
                <a:gd name="connsiteX239" fmla="*/ 1470766 w 1583660"/>
                <a:gd name="connsiteY239" fmla="*/ 2145781 h 2203012"/>
                <a:gd name="connsiteX240" fmla="*/ 1416670 w 1583660"/>
                <a:gd name="connsiteY240" fmla="*/ 2056406 h 220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583660" h="2203012">
                  <a:moveTo>
                    <a:pt x="1416670" y="2056406"/>
                  </a:moveTo>
                  <a:cubicBezTo>
                    <a:pt x="1395503" y="2029751"/>
                    <a:pt x="1388447" y="1976439"/>
                    <a:pt x="1386095" y="1958408"/>
                  </a:cubicBezTo>
                  <a:cubicBezTo>
                    <a:pt x="1366495" y="1953704"/>
                    <a:pt x="1306912" y="1937240"/>
                    <a:pt x="1297504" y="1922344"/>
                  </a:cubicBezTo>
                  <a:cubicBezTo>
                    <a:pt x="1290448" y="1910584"/>
                    <a:pt x="1295936" y="1881576"/>
                    <a:pt x="1302208" y="1852569"/>
                  </a:cubicBezTo>
                  <a:cubicBezTo>
                    <a:pt x="1306128" y="1835321"/>
                    <a:pt x="1309264" y="1818073"/>
                    <a:pt x="1310048" y="1805530"/>
                  </a:cubicBezTo>
                  <a:lnTo>
                    <a:pt x="1310048" y="1803961"/>
                  </a:lnTo>
                  <a:cubicBezTo>
                    <a:pt x="1310832" y="1787498"/>
                    <a:pt x="1310832" y="1775738"/>
                    <a:pt x="1310048" y="1764762"/>
                  </a:cubicBezTo>
                  <a:cubicBezTo>
                    <a:pt x="1310048" y="1754570"/>
                    <a:pt x="1309264" y="1745946"/>
                    <a:pt x="1308480" y="1737322"/>
                  </a:cubicBezTo>
                  <a:lnTo>
                    <a:pt x="1308480" y="1735754"/>
                  </a:lnTo>
                  <a:cubicBezTo>
                    <a:pt x="1306912" y="1716938"/>
                    <a:pt x="1301424" y="1658139"/>
                    <a:pt x="1302208" y="1628348"/>
                  </a:cubicBezTo>
                  <a:lnTo>
                    <a:pt x="1302208" y="1626780"/>
                  </a:lnTo>
                  <a:cubicBezTo>
                    <a:pt x="1303776" y="1600908"/>
                    <a:pt x="1308480" y="1596988"/>
                    <a:pt x="1317888" y="1591500"/>
                  </a:cubicBezTo>
                  <a:cubicBezTo>
                    <a:pt x="1320239" y="1590716"/>
                    <a:pt x="1322592" y="1588364"/>
                    <a:pt x="1325727" y="1585228"/>
                  </a:cubicBezTo>
                  <a:cubicBezTo>
                    <a:pt x="1336703" y="1573468"/>
                    <a:pt x="1402558" y="1541325"/>
                    <a:pt x="1440974" y="1522509"/>
                  </a:cubicBezTo>
                  <a:lnTo>
                    <a:pt x="1460574" y="1513101"/>
                  </a:lnTo>
                  <a:lnTo>
                    <a:pt x="1460574" y="1512317"/>
                  </a:lnTo>
                  <a:cubicBezTo>
                    <a:pt x="1475470" y="1505261"/>
                    <a:pt x="1514669" y="1446462"/>
                    <a:pt x="1544461" y="1401775"/>
                  </a:cubicBezTo>
                  <a:cubicBezTo>
                    <a:pt x="1560924" y="1375903"/>
                    <a:pt x="1575820" y="1353951"/>
                    <a:pt x="1582092" y="1347679"/>
                  </a:cubicBezTo>
                  <a:cubicBezTo>
                    <a:pt x="1590716" y="1339055"/>
                    <a:pt x="1590716" y="1337487"/>
                    <a:pt x="1589932" y="1335919"/>
                  </a:cubicBezTo>
                  <a:cubicBezTo>
                    <a:pt x="1589932" y="1334351"/>
                    <a:pt x="1589932" y="1332783"/>
                    <a:pt x="1589148" y="1330431"/>
                  </a:cubicBezTo>
                  <a:cubicBezTo>
                    <a:pt x="1583660" y="1329647"/>
                    <a:pt x="1576604" y="1328863"/>
                    <a:pt x="1571900" y="1320240"/>
                  </a:cubicBezTo>
                  <a:cubicBezTo>
                    <a:pt x="1567196" y="1313184"/>
                    <a:pt x="1570332" y="1305344"/>
                    <a:pt x="1574252" y="1295936"/>
                  </a:cubicBezTo>
                  <a:cubicBezTo>
                    <a:pt x="1577388" y="1286528"/>
                    <a:pt x="1581308" y="1275552"/>
                    <a:pt x="1573468" y="1269280"/>
                  </a:cubicBezTo>
                  <a:cubicBezTo>
                    <a:pt x="1562492" y="1260656"/>
                    <a:pt x="1549949" y="1249681"/>
                    <a:pt x="1537405" y="1238704"/>
                  </a:cubicBezTo>
                  <a:cubicBezTo>
                    <a:pt x="1524861" y="1226945"/>
                    <a:pt x="1513885" y="1215185"/>
                    <a:pt x="1509181" y="1204209"/>
                  </a:cubicBezTo>
                  <a:cubicBezTo>
                    <a:pt x="1500557" y="1185393"/>
                    <a:pt x="1524077" y="1159522"/>
                    <a:pt x="1542109" y="1139138"/>
                  </a:cubicBezTo>
                  <a:cubicBezTo>
                    <a:pt x="1549165" y="1131298"/>
                    <a:pt x="1555436" y="1124242"/>
                    <a:pt x="1557789" y="1119538"/>
                  </a:cubicBezTo>
                  <a:cubicBezTo>
                    <a:pt x="1561709" y="1112482"/>
                    <a:pt x="1527997" y="1056035"/>
                    <a:pt x="1512317" y="1029379"/>
                  </a:cubicBezTo>
                  <a:cubicBezTo>
                    <a:pt x="1507613" y="1021539"/>
                    <a:pt x="1504477" y="1016051"/>
                    <a:pt x="1503693" y="1013699"/>
                  </a:cubicBezTo>
                  <a:lnTo>
                    <a:pt x="1503693" y="1012915"/>
                  </a:lnTo>
                  <a:lnTo>
                    <a:pt x="1502909" y="1012915"/>
                  </a:lnTo>
                  <a:lnTo>
                    <a:pt x="1502909" y="1012131"/>
                  </a:lnTo>
                  <a:lnTo>
                    <a:pt x="1502909" y="1011347"/>
                  </a:lnTo>
                  <a:cubicBezTo>
                    <a:pt x="1502125" y="1008995"/>
                    <a:pt x="1488797" y="979204"/>
                    <a:pt x="1475470" y="956468"/>
                  </a:cubicBezTo>
                  <a:cubicBezTo>
                    <a:pt x="1473117" y="951764"/>
                    <a:pt x="1469982" y="947844"/>
                    <a:pt x="1467630" y="943924"/>
                  </a:cubicBezTo>
                  <a:cubicBezTo>
                    <a:pt x="1465278" y="940788"/>
                    <a:pt x="1462926" y="937652"/>
                    <a:pt x="1460574" y="936084"/>
                  </a:cubicBezTo>
                  <a:lnTo>
                    <a:pt x="1459006" y="934516"/>
                  </a:lnTo>
                  <a:cubicBezTo>
                    <a:pt x="1446462" y="923541"/>
                    <a:pt x="1431566" y="885909"/>
                    <a:pt x="1422942" y="859253"/>
                  </a:cubicBezTo>
                  <a:cubicBezTo>
                    <a:pt x="1421374" y="853765"/>
                    <a:pt x="1419806" y="849061"/>
                    <a:pt x="1419022" y="845141"/>
                  </a:cubicBezTo>
                  <a:cubicBezTo>
                    <a:pt x="1417454" y="838869"/>
                    <a:pt x="1415886" y="833382"/>
                    <a:pt x="1415886" y="831030"/>
                  </a:cubicBezTo>
                  <a:cubicBezTo>
                    <a:pt x="1415886" y="827110"/>
                    <a:pt x="1393934" y="805158"/>
                    <a:pt x="1379039" y="789478"/>
                  </a:cubicBezTo>
                  <a:cubicBezTo>
                    <a:pt x="1375903" y="786342"/>
                    <a:pt x="1373551" y="783990"/>
                    <a:pt x="1371199" y="781638"/>
                  </a:cubicBezTo>
                  <a:cubicBezTo>
                    <a:pt x="1368847" y="779286"/>
                    <a:pt x="1366495" y="777718"/>
                    <a:pt x="1365711" y="776934"/>
                  </a:cubicBezTo>
                  <a:lnTo>
                    <a:pt x="1364143" y="776934"/>
                  </a:lnTo>
                  <a:cubicBezTo>
                    <a:pt x="1361007" y="774582"/>
                    <a:pt x="1357087" y="771446"/>
                    <a:pt x="1353167" y="769094"/>
                  </a:cubicBezTo>
                  <a:cubicBezTo>
                    <a:pt x="1346111" y="764390"/>
                    <a:pt x="1339055" y="758903"/>
                    <a:pt x="1335919" y="754199"/>
                  </a:cubicBezTo>
                  <a:lnTo>
                    <a:pt x="1335919" y="754199"/>
                  </a:lnTo>
                  <a:cubicBezTo>
                    <a:pt x="1330431" y="747143"/>
                    <a:pt x="1328863" y="723623"/>
                    <a:pt x="1328079" y="715783"/>
                  </a:cubicBezTo>
                  <a:cubicBezTo>
                    <a:pt x="1321023" y="706375"/>
                    <a:pt x="1294368" y="672664"/>
                    <a:pt x="1288880" y="663256"/>
                  </a:cubicBezTo>
                  <a:cubicBezTo>
                    <a:pt x="1284960" y="656984"/>
                    <a:pt x="1275552" y="650712"/>
                    <a:pt x="1263792" y="645224"/>
                  </a:cubicBezTo>
                  <a:cubicBezTo>
                    <a:pt x="1261440" y="643656"/>
                    <a:pt x="1259088" y="642872"/>
                    <a:pt x="1255952" y="642088"/>
                  </a:cubicBezTo>
                  <a:cubicBezTo>
                    <a:pt x="1253600" y="641304"/>
                    <a:pt x="1250464" y="639736"/>
                    <a:pt x="1248112" y="638952"/>
                  </a:cubicBezTo>
                  <a:lnTo>
                    <a:pt x="1248112" y="638952"/>
                  </a:lnTo>
                  <a:cubicBezTo>
                    <a:pt x="1240273" y="636600"/>
                    <a:pt x="1221457" y="635032"/>
                    <a:pt x="1199505" y="633464"/>
                  </a:cubicBezTo>
                  <a:cubicBezTo>
                    <a:pt x="1165793" y="631112"/>
                    <a:pt x="1127378" y="628760"/>
                    <a:pt x="1110130" y="620136"/>
                  </a:cubicBezTo>
                  <a:lnTo>
                    <a:pt x="1109346" y="620136"/>
                  </a:lnTo>
                  <a:lnTo>
                    <a:pt x="1108562" y="619352"/>
                  </a:lnTo>
                  <a:lnTo>
                    <a:pt x="1108562" y="619352"/>
                  </a:lnTo>
                  <a:cubicBezTo>
                    <a:pt x="1093666" y="611512"/>
                    <a:pt x="1084258" y="593481"/>
                    <a:pt x="1077202" y="574665"/>
                  </a:cubicBezTo>
                  <a:cubicBezTo>
                    <a:pt x="1070931" y="558201"/>
                    <a:pt x="1067795" y="540953"/>
                    <a:pt x="1067011" y="534681"/>
                  </a:cubicBezTo>
                  <a:lnTo>
                    <a:pt x="1041139" y="395131"/>
                  </a:lnTo>
                  <a:cubicBezTo>
                    <a:pt x="1035651" y="385723"/>
                    <a:pt x="1003507" y="332412"/>
                    <a:pt x="999587" y="321436"/>
                  </a:cubicBezTo>
                  <a:cubicBezTo>
                    <a:pt x="997236" y="315948"/>
                    <a:pt x="933732" y="258717"/>
                    <a:pt x="896885" y="226573"/>
                  </a:cubicBezTo>
                  <a:cubicBezTo>
                    <a:pt x="882773" y="213245"/>
                    <a:pt x="871797" y="204621"/>
                    <a:pt x="870229" y="202270"/>
                  </a:cubicBezTo>
                  <a:lnTo>
                    <a:pt x="870229" y="201485"/>
                  </a:lnTo>
                  <a:cubicBezTo>
                    <a:pt x="866309" y="196781"/>
                    <a:pt x="856901" y="156014"/>
                    <a:pt x="853765" y="141902"/>
                  </a:cubicBezTo>
                  <a:cubicBezTo>
                    <a:pt x="849845" y="138766"/>
                    <a:pt x="846709" y="135630"/>
                    <a:pt x="842789" y="131710"/>
                  </a:cubicBezTo>
                  <a:cubicBezTo>
                    <a:pt x="836518" y="124655"/>
                    <a:pt x="827894" y="105055"/>
                    <a:pt x="821622" y="88591"/>
                  </a:cubicBezTo>
                  <a:cubicBezTo>
                    <a:pt x="820054" y="85455"/>
                    <a:pt x="819270" y="82319"/>
                    <a:pt x="818486" y="79183"/>
                  </a:cubicBezTo>
                  <a:cubicBezTo>
                    <a:pt x="817702" y="76047"/>
                    <a:pt x="816918" y="73695"/>
                    <a:pt x="816134" y="71343"/>
                  </a:cubicBezTo>
                  <a:lnTo>
                    <a:pt x="816134" y="70559"/>
                  </a:lnTo>
                  <a:lnTo>
                    <a:pt x="815350" y="70559"/>
                  </a:lnTo>
                  <a:cubicBezTo>
                    <a:pt x="812998" y="59583"/>
                    <a:pt x="804374" y="48607"/>
                    <a:pt x="798102" y="39983"/>
                  </a:cubicBezTo>
                  <a:cubicBezTo>
                    <a:pt x="796534" y="38415"/>
                    <a:pt x="794966" y="36848"/>
                    <a:pt x="793398" y="34496"/>
                  </a:cubicBezTo>
                  <a:lnTo>
                    <a:pt x="792614" y="33712"/>
                  </a:lnTo>
                  <a:cubicBezTo>
                    <a:pt x="787126" y="26656"/>
                    <a:pt x="785558" y="17248"/>
                    <a:pt x="783990" y="7056"/>
                  </a:cubicBezTo>
                  <a:cubicBezTo>
                    <a:pt x="783990" y="4704"/>
                    <a:pt x="783990" y="2352"/>
                    <a:pt x="783206" y="0"/>
                  </a:cubicBezTo>
                  <a:cubicBezTo>
                    <a:pt x="778502" y="7840"/>
                    <a:pt x="774582" y="15680"/>
                    <a:pt x="751847" y="11760"/>
                  </a:cubicBezTo>
                  <a:cubicBezTo>
                    <a:pt x="744791" y="10192"/>
                    <a:pt x="736951" y="14896"/>
                    <a:pt x="730679" y="18816"/>
                  </a:cubicBezTo>
                  <a:cubicBezTo>
                    <a:pt x="724407" y="23520"/>
                    <a:pt x="717351" y="27440"/>
                    <a:pt x="710295" y="27440"/>
                  </a:cubicBezTo>
                  <a:lnTo>
                    <a:pt x="700887" y="27440"/>
                  </a:lnTo>
                  <a:cubicBezTo>
                    <a:pt x="690695" y="27440"/>
                    <a:pt x="679720" y="28224"/>
                    <a:pt x="665608" y="26656"/>
                  </a:cubicBezTo>
                  <a:cubicBezTo>
                    <a:pt x="660120" y="25872"/>
                    <a:pt x="656200" y="50175"/>
                    <a:pt x="653064" y="65071"/>
                  </a:cubicBezTo>
                  <a:cubicBezTo>
                    <a:pt x="651496" y="72127"/>
                    <a:pt x="650712" y="78399"/>
                    <a:pt x="649144" y="81535"/>
                  </a:cubicBezTo>
                  <a:lnTo>
                    <a:pt x="649144" y="81535"/>
                  </a:lnTo>
                  <a:lnTo>
                    <a:pt x="649144" y="82319"/>
                  </a:lnTo>
                  <a:lnTo>
                    <a:pt x="648360" y="83103"/>
                  </a:lnTo>
                  <a:cubicBezTo>
                    <a:pt x="645224" y="87023"/>
                    <a:pt x="630328" y="101135"/>
                    <a:pt x="611512" y="112895"/>
                  </a:cubicBezTo>
                  <a:cubicBezTo>
                    <a:pt x="607592" y="115247"/>
                    <a:pt x="604456" y="116815"/>
                    <a:pt x="599752" y="119166"/>
                  </a:cubicBezTo>
                  <a:cubicBezTo>
                    <a:pt x="595833" y="121518"/>
                    <a:pt x="591913" y="123086"/>
                    <a:pt x="587993" y="124655"/>
                  </a:cubicBezTo>
                  <a:lnTo>
                    <a:pt x="587993" y="125438"/>
                  </a:lnTo>
                  <a:cubicBezTo>
                    <a:pt x="573881" y="130926"/>
                    <a:pt x="566041" y="134062"/>
                    <a:pt x="561337" y="137198"/>
                  </a:cubicBezTo>
                  <a:cubicBezTo>
                    <a:pt x="556633" y="139550"/>
                    <a:pt x="553497" y="141118"/>
                    <a:pt x="548793" y="144254"/>
                  </a:cubicBezTo>
                  <a:cubicBezTo>
                    <a:pt x="542521" y="148958"/>
                    <a:pt x="540953" y="152094"/>
                    <a:pt x="534681" y="166990"/>
                  </a:cubicBezTo>
                  <a:lnTo>
                    <a:pt x="534681" y="167774"/>
                  </a:lnTo>
                  <a:cubicBezTo>
                    <a:pt x="527625" y="185022"/>
                    <a:pt x="526057" y="185022"/>
                    <a:pt x="517434" y="189726"/>
                  </a:cubicBezTo>
                  <a:cubicBezTo>
                    <a:pt x="515865" y="190510"/>
                    <a:pt x="513514" y="191294"/>
                    <a:pt x="511945" y="192862"/>
                  </a:cubicBezTo>
                  <a:cubicBezTo>
                    <a:pt x="505674" y="195997"/>
                    <a:pt x="500186" y="198350"/>
                    <a:pt x="494698" y="199917"/>
                  </a:cubicBezTo>
                  <a:lnTo>
                    <a:pt x="491562" y="201485"/>
                  </a:lnTo>
                  <a:lnTo>
                    <a:pt x="490778" y="201485"/>
                  </a:lnTo>
                  <a:cubicBezTo>
                    <a:pt x="484506" y="203837"/>
                    <a:pt x="477450" y="204621"/>
                    <a:pt x="472746" y="204621"/>
                  </a:cubicBezTo>
                  <a:lnTo>
                    <a:pt x="470394" y="204621"/>
                  </a:lnTo>
                  <a:cubicBezTo>
                    <a:pt x="460202" y="204621"/>
                    <a:pt x="447658" y="199134"/>
                    <a:pt x="435899" y="193646"/>
                  </a:cubicBezTo>
                  <a:lnTo>
                    <a:pt x="431979" y="192077"/>
                  </a:lnTo>
                  <a:cubicBezTo>
                    <a:pt x="424923" y="188942"/>
                    <a:pt x="410027" y="195997"/>
                    <a:pt x="404539" y="198350"/>
                  </a:cubicBezTo>
                  <a:cubicBezTo>
                    <a:pt x="401403" y="210109"/>
                    <a:pt x="396699" y="230493"/>
                    <a:pt x="401403" y="237549"/>
                  </a:cubicBezTo>
                  <a:cubicBezTo>
                    <a:pt x="403755" y="240685"/>
                    <a:pt x="406891" y="243037"/>
                    <a:pt x="409243" y="244605"/>
                  </a:cubicBezTo>
                  <a:cubicBezTo>
                    <a:pt x="419435" y="250877"/>
                    <a:pt x="426491" y="256365"/>
                    <a:pt x="417867" y="274396"/>
                  </a:cubicBezTo>
                  <a:cubicBezTo>
                    <a:pt x="410811" y="290076"/>
                    <a:pt x="409243" y="290860"/>
                    <a:pt x="399835" y="295564"/>
                  </a:cubicBezTo>
                  <a:cubicBezTo>
                    <a:pt x="396699" y="297132"/>
                    <a:pt x="393563" y="298700"/>
                    <a:pt x="388075" y="301836"/>
                  </a:cubicBezTo>
                  <a:lnTo>
                    <a:pt x="388075" y="301836"/>
                  </a:lnTo>
                  <a:cubicBezTo>
                    <a:pt x="378667" y="307324"/>
                    <a:pt x="367691" y="307324"/>
                    <a:pt x="359851" y="307324"/>
                  </a:cubicBezTo>
                  <a:lnTo>
                    <a:pt x="352796" y="307324"/>
                  </a:lnTo>
                  <a:cubicBezTo>
                    <a:pt x="352012" y="308108"/>
                    <a:pt x="356716" y="308892"/>
                    <a:pt x="361420" y="315948"/>
                  </a:cubicBezTo>
                  <a:cubicBezTo>
                    <a:pt x="368475" y="326924"/>
                    <a:pt x="374747" y="333196"/>
                    <a:pt x="377883" y="338684"/>
                  </a:cubicBezTo>
                  <a:cubicBezTo>
                    <a:pt x="387291" y="351228"/>
                    <a:pt x="388859" y="352012"/>
                    <a:pt x="388859" y="369259"/>
                  </a:cubicBezTo>
                  <a:lnTo>
                    <a:pt x="388859" y="370043"/>
                  </a:lnTo>
                  <a:cubicBezTo>
                    <a:pt x="388859" y="380235"/>
                    <a:pt x="388859" y="392779"/>
                    <a:pt x="388859" y="404539"/>
                  </a:cubicBezTo>
                  <a:cubicBezTo>
                    <a:pt x="388859" y="416299"/>
                    <a:pt x="389643" y="427275"/>
                    <a:pt x="389643" y="431195"/>
                  </a:cubicBezTo>
                  <a:cubicBezTo>
                    <a:pt x="389643" y="440602"/>
                    <a:pt x="382587" y="444522"/>
                    <a:pt x="375531" y="448442"/>
                  </a:cubicBezTo>
                  <a:lnTo>
                    <a:pt x="370043" y="452362"/>
                  </a:lnTo>
                  <a:cubicBezTo>
                    <a:pt x="370827" y="453930"/>
                    <a:pt x="371611" y="455498"/>
                    <a:pt x="373179" y="457066"/>
                  </a:cubicBezTo>
                  <a:cubicBezTo>
                    <a:pt x="373963" y="458634"/>
                    <a:pt x="375531" y="460202"/>
                    <a:pt x="377099" y="461770"/>
                  </a:cubicBezTo>
                  <a:cubicBezTo>
                    <a:pt x="383371" y="470394"/>
                    <a:pt x="391995" y="477450"/>
                    <a:pt x="396699" y="482154"/>
                  </a:cubicBezTo>
                  <a:cubicBezTo>
                    <a:pt x="403755" y="487642"/>
                    <a:pt x="402187" y="496266"/>
                    <a:pt x="401403" y="504890"/>
                  </a:cubicBezTo>
                  <a:cubicBezTo>
                    <a:pt x="400619" y="510378"/>
                    <a:pt x="399835" y="516650"/>
                    <a:pt x="402187" y="517433"/>
                  </a:cubicBezTo>
                  <a:cubicBezTo>
                    <a:pt x="406891" y="519786"/>
                    <a:pt x="411595" y="520570"/>
                    <a:pt x="416299" y="521353"/>
                  </a:cubicBezTo>
                  <a:cubicBezTo>
                    <a:pt x="424139" y="522921"/>
                    <a:pt x="432763" y="524490"/>
                    <a:pt x="446874" y="532329"/>
                  </a:cubicBezTo>
                  <a:cubicBezTo>
                    <a:pt x="454714" y="536249"/>
                    <a:pt x="460986" y="538601"/>
                    <a:pt x="466474" y="540169"/>
                  </a:cubicBezTo>
                  <a:cubicBezTo>
                    <a:pt x="476666" y="544089"/>
                    <a:pt x="483722" y="546441"/>
                    <a:pt x="494698" y="557417"/>
                  </a:cubicBezTo>
                  <a:cubicBezTo>
                    <a:pt x="497834" y="560553"/>
                    <a:pt x="500186" y="564473"/>
                    <a:pt x="503322" y="569177"/>
                  </a:cubicBezTo>
                  <a:cubicBezTo>
                    <a:pt x="505674" y="573881"/>
                    <a:pt x="508810" y="579369"/>
                    <a:pt x="511945" y="585641"/>
                  </a:cubicBezTo>
                  <a:cubicBezTo>
                    <a:pt x="526057" y="617784"/>
                    <a:pt x="543305" y="668744"/>
                    <a:pt x="553497" y="704807"/>
                  </a:cubicBezTo>
                  <a:cubicBezTo>
                    <a:pt x="560553" y="732247"/>
                    <a:pt x="562121" y="745575"/>
                    <a:pt x="562121" y="754199"/>
                  </a:cubicBezTo>
                  <a:cubicBezTo>
                    <a:pt x="562905" y="759687"/>
                    <a:pt x="562905" y="763607"/>
                    <a:pt x="565257" y="766742"/>
                  </a:cubicBezTo>
                  <a:cubicBezTo>
                    <a:pt x="568393" y="770662"/>
                    <a:pt x="573097" y="774582"/>
                    <a:pt x="579369" y="779286"/>
                  </a:cubicBezTo>
                  <a:cubicBezTo>
                    <a:pt x="588777" y="786342"/>
                    <a:pt x="598968" y="793398"/>
                    <a:pt x="606024" y="805158"/>
                  </a:cubicBezTo>
                  <a:cubicBezTo>
                    <a:pt x="611512" y="814566"/>
                    <a:pt x="617784" y="825542"/>
                    <a:pt x="621704" y="834949"/>
                  </a:cubicBezTo>
                  <a:cubicBezTo>
                    <a:pt x="626408" y="847493"/>
                    <a:pt x="627976" y="858469"/>
                    <a:pt x="620136" y="864741"/>
                  </a:cubicBezTo>
                  <a:cubicBezTo>
                    <a:pt x="617784" y="867093"/>
                    <a:pt x="614648" y="869445"/>
                    <a:pt x="610728" y="871797"/>
                  </a:cubicBezTo>
                  <a:cubicBezTo>
                    <a:pt x="603672" y="876501"/>
                    <a:pt x="596617" y="882773"/>
                    <a:pt x="592697" y="887477"/>
                  </a:cubicBezTo>
                  <a:lnTo>
                    <a:pt x="592697" y="888261"/>
                  </a:lnTo>
                  <a:cubicBezTo>
                    <a:pt x="591129" y="889829"/>
                    <a:pt x="587209" y="893749"/>
                    <a:pt x="580153" y="899237"/>
                  </a:cubicBezTo>
                  <a:cubicBezTo>
                    <a:pt x="574665" y="903157"/>
                    <a:pt x="566041" y="910213"/>
                    <a:pt x="555065" y="918837"/>
                  </a:cubicBezTo>
                  <a:cubicBezTo>
                    <a:pt x="503322" y="958036"/>
                    <a:pt x="417083" y="1021539"/>
                    <a:pt x="401403" y="1033299"/>
                  </a:cubicBezTo>
                  <a:lnTo>
                    <a:pt x="401403" y="1033299"/>
                  </a:lnTo>
                  <a:cubicBezTo>
                    <a:pt x="397483" y="1036435"/>
                    <a:pt x="391211" y="1040355"/>
                    <a:pt x="382587" y="1046627"/>
                  </a:cubicBezTo>
                  <a:cubicBezTo>
                    <a:pt x="374747" y="1052115"/>
                    <a:pt x="363771" y="1059955"/>
                    <a:pt x="349660" y="1068579"/>
                  </a:cubicBezTo>
                  <a:cubicBezTo>
                    <a:pt x="285372" y="1111698"/>
                    <a:pt x="185806" y="1177553"/>
                    <a:pt x="175614" y="1182257"/>
                  </a:cubicBezTo>
                  <a:cubicBezTo>
                    <a:pt x="160718" y="1188529"/>
                    <a:pt x="142686" y="1165793"/>
                    <a:pt x="125438" y="1144626"/>
                  </a:cubicBezTo>
                  <a:cubicBezTo>
                    <a:pt x="117599" y="1133650"/>
                    <a:pt x="109759" y="1123458"/>
                    <a:pt x="104271" y="1119538"/>
                  </a:cubicBezTo>
                  <a:lnTo>
                    <a:pt x="104271" y="1118754"/>
                  </a:lnTo>
                  <a:lnTo>
                    <a:pt x="98783" y="1114050"/>
                  </a:lnTo>
                  <a:cubicBezTo>
                    <a:pt x="90159" y="1106994"/>
                    <a:pt x="78399" y="1096802"/>
                    <a:pt x="66639" y="1089746"/>
                  </a:cubicBezTo>
                  <a:cubicBezTo>
                    <a:pt x="58015" y="1083474"/>
                    <a:pt x="50175" y="1078771"/>
                    <a:pt x="49391" y="1079555"/>
                  </a:cubicBezTo>
                  <a:cubicBezTo>
                    <a:pt x="45471" y="1085826"/>
                    <a:pt x="39984" y="1097586"/>
                    <a:pt x="35280" y="1110914"/>
                  </a:cubicBezTo>
                  <a:cubicBezTo>
                    <a:pt x="29792" y="1124242"/>
                    <a:pt x="25088" y="1139138"/>
                    <a:pt x="21168" y="1150898"/>
                  </a:cubicBezTo>
                  <a:lnTo>
                    <a:pt x="21168" y="1151682"/>
                  </a:lnTo>
                  <a:cubicBezTo>
                    <a:pt x="18816" y="1157954"/>
                    <a:pt x="18816" y="1165793"/>
                    <a:pt x="18032" y="1172849"/>
                  </a:cubicBezTo>
                  <a:cubicBezTo>
                    <a:pt x="17248" y="1183041"/>
                    <a:pt x="16464" y="1190881"/>
                    <a:pt x="11760" y="1195585"/>
                  </a:cubicBezTo>
                  <a:cubicBezTo>
                    <a:pt x="8624" y="1197153"/>
                    <a:pt x="6272" y="1198721"/>
                    <a:pt x="3136" y="1197153"/>
                  </a:cubicBezTo>
                  <a:lnTo>
                    <a:pt x="0" y="1197153"/>
                  </a:lnTo>
                  <a:cubicBezTo>
                    <a:pt x="0" y="1205777"/>
                    <a:pt x="2352" y="1223809"/>
                    <a:pt x="21168" y="1251248"/>
                  </a:cubicBezTo>
                  <a:lnTo>
                    <a:pt x="21952" y="1252032"/>
                  </a:lnTo>
                  <a:cubicBezTo>
                    <a:pt x="25872" y="1258304"/>
                    <a:pt x="31360" y="1266928"/>
                    <a:pt x="38415" y="1277120"/>
                  </a:cubicBezTo>
                  <a:cubicBezTo>
                    <a:pt x="44688" y="1287312"/>
                    <a:pt x="52527" y="1299856"/>
                    <a:pt x="61151" y="1312400"/>
                  </a:cubicBezTo>
                  <a:cubicBezTo>
                    <a:pt x="103487" y="1379823"/>
                    <a:pt x="159934" y="1473118"/>
                    <a:pt x="163854" y="1488013"/>
                  </a:cubicBezTo>
                  <a:lnTo>
                    <a:pt x="163854" y="1488798"/>
                  </a:lnTo>
                  <a:cubicBezTo>
                    <a:pt x="166990" y="1504477"/>
                    <a:pt x="167774" y="1535053"/>
                    <a:pt x="169342" y="1566413"/>
                  </a:cubicBezTo>
                  <a:cubicBezTo>
                    <a:pt x="169342" y="1576604"/>
                    <a:pt x="169342" y="1586012"/>
                    <a:pt x="170126" y="1595420"/>
                  </a:cubicBezTo>
                  <a:lnTo>
                    <a:pt x="170126" y="1596988"/>
                  </a:lnTo>
                  <a:cubicBezTo>
                    <a:pt x="170126" y="1602476"/>
                    <a:pt x="170910" y="1607964"/>
                    <a:pt x="171694" y="1614236"/>
                  </a:cubicBezTo>
                  <a:cubicBezTo>
                    <a:pt x="172478" y="1619724"/>
                    <a:pt x="174046" y="1625996"/>
                    <a:pt x="174830" y="1631484"/>
                  </a:cubicBezTo>
                  <a:cubicBezTo>
                    <a:pt x="181102" y="1660491"/>
                    <a:pt x="194429" y="1687147"/>
                    <a:pt x="212461" y="1689499"/>
                  </a:cubicBezTo>
                  <a:lnTo>
                    <a:pt x="214813" y="1690283"/>
                  </a:lnTo>
                  <a:cubicBezTo>
                    <a:pt x="234413" y="1691851"/>
                    <a:pt x="268909" y="1682443"/>
                    <a:pt x="293996" y="1675387"/>
                  </a:cubicBezTo>
                  <a:cubicBezTo>
                    <a:pt x="308892" y="1671467"/>
                    <a:pt x="320652" y="1668331"/>
                    <a:pt x="326140" y="1668331"/>
                  </a:cubicBezTo>
                  <a:lnTo>
                    <a:pt x="326924" y="1668331"/>
                  </a:lnTo>
                  <a:lnTo>
                    <a:pt x="327708" y="1668331"/>
                  </a:lnTo>
                  <a:lnTo>
                    <a:pt x="327708" y="1669115"/>
                  </a:lnTo>
                  <a:cubicBezTo>
                    <a:pt x="330844" y="1669899"/>
                    <a:pt x="334764" y="1671467"/>
                    <a:pt x="339468" y="1673035"/>
                  </a:cubicBezTo>
                  <a:cubicBezTo>
                    <a:pt x="344172" y="1674603"/>
                    <a:pt x="349660" y="1677739"/>
                    <a:pt x="355931" y="1680091"/>
                  </a:cubicBezTo>
                  <a:cubicBezTo>
                    <a:pt x="387291" y="1695771"/>
                    <a:pt x="432763" y="1724778"/>
                    <a:pt x="432763" y="1737322"/>
                  </a:cubicBezTo>
                  <a:lnTo>
                    <a:pt x="432763" y="1738106"/>
                  </a:lnTo>
                  <a:cubicBezTo>
                    <a:pt x="432763" y="1745946"/>
                    <a:pt x="426491" y="1789066"/>
                    <a:pt x="421003" y="1829833"/>
                  </a:cubicBezTo>
                  <a:cubicBezTo>
                    <a:pt x="415515" y="1869033"/>
                    <a:pt x="410027" y="1905880"/>
                    <a:pt x="410027" y="1911368"/>
                  </a:cubicBezTo>
                  <a:cubicBezTo>
                    <a:pt x="410027" y="1915288"/>
                    <a:pt x="408459" y="1921560"/>
                    <a:pt x="406891" y="1930968"/>
                  </a:cubicBezTo>
                  <a:cubicBezTo>
                    <a:pt x="400619" y="1960759"/>
                    <a:pt x="388859" y="2016423"/>
                    <a:pt x="406891" y="2024263"/>
                  </a:cubicBezTo>
                  <a:cubicBezTo>
                    <a:pt x="421787" y="2030535"/>
                    <a:pt x="438250" y="2033671"/>
                    <a:pt x="457850" y="2034455"/>
                  </a:cubicBezTo>
                  <a:cubicBezTo>
                    <a:pt x="477450" y="2034455"/>
                    <a:pt x="501754" y="2031319"/>
                    <a:pt x="532329" y="2025831"/>
                  </a:cubicBezTo>
                  <a:cubicBezTo>
                    <a:pt x="570745" y="2017991"/>
                    <a:pt x="604456" y="2003879"/>
                    <a:pt x="635032" y="1992119"/>
                  </a:cubicBezTo>
                  <a:cubicBezTo>
                    <a:pt x="651496" y="1985063"/>
                    <a:pt x="667960" y="1978791"/>
                    <a:pt x="684423" y="1974087"/>
                  </a:cubicBezTo>
                  <a:cubicBezTo>
                    <a:pt x="705591" y="1967815"/>
                    <a:pt x="723623" y="1953704"/>
                    <a:pt x="739303" y="1940376"/>
                  </a:cubicBezTo>
                  <a:cubicBezTo>
                    <a:pt x="754982" y="1925480"/>
                    <a:pt x="767526" y="1909800"/>
                    <a:pt x="776150" y="1898824"/>
                  </a:cubicBezTo>
                  <a:cubicBezTo>
                    <a:pt x="781638" y="1890984"/>
                    <a:pt x="780070" y="1858057"/>
                    <a:pt x="777718" y="1824345"/>
                  </a:cubicBezTo>
                  <a:cubicBezTo>
                    <a:pt x="775366" y="1780442"/>
                    <a:pt x="772230" y="1734186"/>
                    <a:pt x="790262" y="1723995"/>
                  </a:cubicBezTo>
                  <a:lnTo>
                    <a:pt x="791830" y="1723211"/>
                  </a:lnTo>
                  <a:cubicBezTo>
                    <a:pt x="812214" y="1712235"/>
                    <a:pt x="856117" y="1713019"/>
                    <a:pt x="891397" y="1713803"/>
                  </a:cubicBezTo>
                  <a:cubicBezTo>
                    <a:pt x="903941" y="1714587"/>
                    <a:pt x="915700" y="1714587"/>
                    <a:pt x="924324" y="1713803"/>
                  </a:cubicBezTo>
                  <a:lnTo>
                    <a:pt x="925892" y="1713803"/>
                  </a:lnTo>
                  <a:cubicBezTo>
                    <a:pt x="929812" y="1713019"/>
                    <a:pt x="935300" y="1712235"/>
                    <a:pt x="941572" y="1710667"/>
                  </a:cubicBezTo>
                  <a:cubicBezTo>
                    <a:pt x="947844" y="1709099"/>
                    <a:pt x="954900" y="1706747"/>
                    <a:pt x="963524" y="1704395"/>
                  </a:cubicBezTo>
                  <a:cubicBezTo>
                    <a:pt x="1003507" y="1691067"/>
                    <a:pt x="1056035" y="1668331"/>
                    <a:pt x="1073283" y="1659707"/>
                  </a:cubicBezTo>
                  <a:cubicBezTo>
                    <a:pt x="1076418" y="1658139"/>
                    <a:pt x="1079555" y="1657355"/>
                    <a:pt x="1082690" y="1656571"/>
                  </a:cubicBezTo>
                  <a:cubicBezTo>
                    <a:pt x="1097586" y="1654219"/>
                    <a:pt x="1118754" y="1662059"/>
                    <a:pt x="1136002" y="1673035"/>
                  </a:cubicBezTo>
                  <a:cubicBezTo>
                    <a:pt x="1153250" y="1683227"/>
                    <a:pt x="1168145" y="1696555"/>
                    <a:pt x="1172065" y="1703611"/>
                  </a:cubicBezTo>
                  <a:cubicBezTo>
                    <a:pt x="1172849" y="1705179"/>
                    <a:pt x="1173633" y="1706747"/>
                    <a:pt x="1173633" y="1708315"/>
                  </a:cubicBezTo>
                  <a:lnTo>
                    <a:pt x="1173633" y="1709099"/>
                  </a:lnTo>
                  <a:lnTo>
                    <a:pt x="1174417" y="1709883"/>
                  </a:lnTo>
                  <a:lnTo>
                    <a:pt x="1174417" y="1710667"/>
                  </a:lnTo>
                  <a:cubicBezTo>
                    <a:pt x="1173633" y="1719291"/>
                    <a:pt x="1160305" y="1742026"/>
                    <a:pt x="1143842" y="1767114"/>
                  </a:cubicBezTo>
                  <a:cubicBezTo>
                    <a:pt x="1128162" y="1792986"/>
                    <a:pt x="1110130" y="1821993"/>
                    <a:pt x="1106210" y="1835321"/>
                  </a:cubicBezTo>
                  <a:lnTo>
                    <a:pt x="1106210" y="1836105"/>
                  </a:lnTo>
                  <a:cubicBezTo>
                    <a:pt x="1101506" y="1851785"/>
                    <a:pt x="1110914" y="1875305"/>
                    <a:pt x="1117186" y="1892552"/>
                  </a:cubicBezTo>
                  <a:cubicBezTo>
                    <a:pt x="1121106" y="1902744"/>
                    <a:pt x="1123458" y="1910584"/>
                    <a:pt x="1123458" y="1916072"/>
                  </a:cubicBezTo>
                  <a:lnTo>
                    <a:pt x="1123458" y="1916072"/>
                  </a:lnTo>
                  <a:cubicBezTo>
                    <a:pt x="1123458" y="1919208"/>
                    <a:pt x="1121890" y="1923912"/>
                    <a:pt x="1119538" y="1930184"/>
                  </a:cubicBezTo>
                  <a:cubicBezTo>
                    <a:pt x="1117186" y="1935672"/>
                    <a:pt x="1114050" y="1942728"/>
                    <a:pt x="1110914" y="1950568"/>
                  </a:cubicBezTo>
                  <a:cubicBezTo>
                    <a:pt x="1092098" y="1992119"/>
                    <a:pt x="1057603" y="2057974"/>
                    <a:pt x="1051331" y="2062678"/>
                  </a:cubicBezTo>
                  <a:cubicBezTo>
                    <a:pt x="1045059" y="2068166"/>
                    <a:pt x="1037219" y="2065814"/>
                    <a:pt x="1028595" y="2064246"/>
                  </a:cubicBezTo>
                  <a:lnTo>
                    <a:pt x="1028595" y="2063462"/>
                  </a:lnTo>
                  <a:cubicBezTo>
                    <a:pt x="1024675" y="2062678"/>
                    <a:pt x="1021539" y="2061894"/>
                    <a:pt x="1018403" y="2061894"/>
                  </a:cubicBezTo>
                  <a:lnTo>
                    <a:pt x="1018403" y="2061894"/>
                  </a:lnTo>
                  <a:lnTo>
                    <a:pt x="1018403" y="2110502"/>
                  </a:lnTo>
                  <a:cubicBezTo>
                    <a:pt x="1023107" y="2108934"/>
                    <a:pt x="1029379" y="2107366"/>
                    <a:pt x="1036435" y="2105798"/>
                  </a:cubicBezTo>
                  <a:cubicBezTo>
                    <a:pt x="1063875" y="2098742"/>
                    <a:pt x="1069363" y="2112070"/>
                    <a:pt x="1088178" y="2112854"/>
                  </a:cubicBezTo>
                  <a:cubicBezTo>
                    <a:pt x="1106994" y="2113638"/>
                    <a:pt x="1127378" y="2116774"/>
                    <a:pt x="1136002" y="2119125"/>
                  </a:cubicBezTo>
                  <a:cubicBezTo>
                    <a:pt x="1144626" y="2121478"/>
                    <a:pt x="1143842" y="2134021"/>
                    <a:pt x="1145410" y="2136373"/>
                  </a:cubicBezTo>
                  <a:cubicBezTo>
                    <a:pt x="1146978" y="2139509"/>
                    <a:pt x="1151682" y="2157541"/>
                    <a:pt x="1151682" y="2157541"/>
                  </a:cubicBezTo>
                  <a:cubicBezTo>
                    <a:pt x="1151682" y="2157541"/>
                    <a:pt x="1183041" y="2161461"/>
                    <a:pt x="1198721" y="2162245"/>
                  </a:cubicBezTo>
                  <a:cubicBezTo>
                    <a:pt x="1215185" y="2163029"/>
                    <a:pt x="1217537" y="2152837"/>
                    <a:pt x="1226161" y="2152053"/>
                  </a:cubicBezTo>
                  <a:cubicBezTo>
                    <a:pt x="1234000" y="2151269"/>
                    <a:pt x="1252032" y="2148133"/>
                    <a:pt x="1264576" y="2144997"/>
                  </a:cubicBezTo>
                  <a:cubicBezTo>
                    <a:pt x="1277120" y="2141078"/>
                    <a:pt x="1287312" y="2133238"/>
                    <a:pt x="1293584" y="2130101"/>
                  </a:cubicBezTo>
                  <a:cubicBezTo>
                    <a:pt x="1300640" y="2126182"/>
                    <a:pt x="1300640" y="2127750"/>
                    <a:pt x="1316319" y="2134021"/>
                  </a:cubicBezTo>
                  <a:cubicBezTo>
                    <a:pt x="1331999" y="2139509"/>
                    <a:pt x="1355519" y="2169301"/>
                    <a:pt x="1356303" y="2170869"/>
                  </a:cubicBezTo>
                  <a:cubicBezTo>
                    <a:pt x="1357087" y="2173221"/>
                    <a:pt x="1357087" y="2182629"/>
                    <a:pt x="1365711" y="2185765"/>
                  </a:cubicBezTo>
                  <a:cubicBezTo>
                    <a:pt x="1374335" y="2188901"/>
                    <a:pt x="1380607" y="2197524"/>
                    <a:pt x="1385311" y="2202229"/>
                  </a:cubicBezTo>
                  <a:cubicBezTo>
                    <a:pt x="1390014" y="2207717"/>
                    <a:pt x="1394718" y="2210069"/>
                    <a:pt x="1414318" y="2206932"/>
                  </a:cubicBezTo>
                  <a:cubicBezTo>
                    <a:pt x="1429998" y="2203797"/>
                    <a:pt x="1455870" y="2197524"/>
                    <a:pt x="1471550" y="2193604"/>
                  </a:cubicBezTo>
                  <a:lnTo>
                    <a:pt x="1470766" y="2145781"/>
                  </a:lnTo>
                  <a:cubicBezTo>
                    <a:pt x="1462926" y="2129318"/>
                    <a:pt x="1437054" y="2082278"/>
                    <a:pt x="1416670" y="2056406"/>
                  </a:cubicBezTo>
                  <a:close/>
                </a:path>
              </a:pathLst>
            </a:custGeom>
            <a:grpFill/>
            <a:ln w="16786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="" xmlns:a16="http://schemas.microsoft.com/office/drawing/2014/main" id="{332060AE-4B14-48E4-A5C5-52271DC104F7}"/>
                </a:ext>
              </a:extLst>
            </p:cNvPr>
            <p:cNvSpPr/>
            <p:nvPr/>
          </p:nvSpPr>
          <p:spPr>
            <a:xfrm>
              <a:off x="3896066" y="3164978"/>
              <a:ext cx="1583660" cy="2203012"/>
            </a:xfrm>
            <a:custGeom>
              <a:avLst/>
              <a:gdLst>
                <a:gd name="connsiteX0" fmla="*/ 1416670 w 1583660"/>
                <a:gd name="connsiteY0" fmla="*/ 2056406 h 2203012"/>
                <a:gd name="connsiteX1" fmla="*/ 1386095 w 1583660"/>
                <a:gd name="connsiteY1" fmla="*/ 1958408 h 2203012"/>
                <a:gd name="connsiteX2" fmla="*/ 1297504 w 1583660"/>
                <a:gd name="connsiteY2" fmla="*/ 1922344 h 2203012"/>
                <a:gd name="connsiteX3" fmla="*/ 1302208 w 1583660"/>
                <a:gd name="connsiteY3" fmla="*/ 1852569 h 2203012"/>
                <a:gd name="connsiteX4" fmla="*/ 1310048 w 1583660"/>
                <a:gd name="connsiteY4" fmla="*/ 1805530 h 2203012"/>
                <a:gd name="connsiteX5" fmla="*/ 1310048 w 1583660"/>
                <a:gd name="connsiteY5" fmla="*/ 1803961 h 2203012"/>
                <a:gd name="connsiteX6" fmla="*/ 1310048 w 1583660"/>
                <a:gd name="connsiteY6" fmla="*/ 1764762 h 2203012"/>
                <a:gd name="connsiteX7" fmla="*/ 1308480 w 1583660"/>
                <a:gd name="connsiteY7" fmla="*/ 1737322 h 2203012"/>
                <a:gd name="connsiteX8" fmla="*/ 1308480 w 1583660"/>
                <a:gd name="connsiteY8" fmla="*/ 1735754 h 2203012"/>
                <a:gd name="connsiteX9" fmla="*/ 1302208 w 1583660"/>
                <a:gd name="connsiteY9" fmla="*/ 1628348 h 2203012"/>
                <a:gd name="connsiteX10" fmla="*/ 1302208 w 1583660"/>
                <a:gd name="connsiteY10" fmla="*/ 1626780 h 2203012"/>
                <a:gd name="connsiteX11" fmla="*/ 1317888 w 1583660"/>
                <a:gd name="connsiteY11" fmla="*/ 1591500 h 2203012"/>
                <a:gd name="connsiteX12" fmla="*/ 1325727 w 1583660"/>
                <a:gd name="connsiteY12" fmla="*/ 1585228 h 2203012"/>
                <a:gd name="connsiteX13" fmla="*/ 1440974 w 1583660"/>
                <a:gd name="connsiteY13" fmla="*/ 1522509 h 2203012"/>
                <a:gd name="connsiteX14" fmla="*/ 1460574 w 1583660"/>
                <a:gd name="connsiteY14" fmla="*/ 1513101 h 2203012"/>
                <a:gd name="connsiteX15" fmla="*/ 1460574 w 1583660"/>
                <a:gd name="connsiteY15" fmla="*/ 1512317 h 2203012"/>
                <a:gd name="connsiteX16" fmla="*/ 1544461 w 1583660"/>
                <a:gd name="connsiteY16" fmla="*/ 1401775 h 2203012"/>
                <a:gd name="connsiteX17" fmla="*/ 1582092 w 1583660"/>
                <a:gd name="connsiteY17" fmla="*/ 1347679 h 2203012"/>
                <a:gd name="connsiteX18" fmla="*/ 1589932 w 1583660"/>
                <a:gd name="connsiteY18" fmla="*/ 1335919 h 2203012"/>
                <a:gd name="connsiteX19" fmla="*/ 1589148 w 1583660"/>
                <a:gd name="connsiteY19" fmla="*/ 1330431 h 2203012"/>
                <a:gd name="connsiteX20" fmla="*/ 1571900 w 1583660"/>
                <a:gd name="connsiteY20" fmla="*/ 1320240 h 2203012"/>
                <a:gd name="connsiteX21" fmla="*/ 1574252 w 1583660"/>
                <a:gd name="connsiteY21" fmla="*/ 1295936 h 2203012"/>
                <a:gd name="connsiteX22" fmla="*/ 1573468 w 1583660"/>
                <a:gd name="connsiteY22" fmla="*/ 1269280 h 2203012"/>
                <a:gd name="connsiteX23" fmla="*/ 1537405 w 1583660"/>
                <a:gd name="connsiteY23" fmla="*/ 1238704 h 2203012"/>
                <a:gd name="connsiteX24" fmla="*/ 1509181 w 1583660"/>
                <a:gd name="connsiteY24" fmla="*/ 1204209 h 2203012"/>
                <a:gd name="connsiteX25" fmla="*/ 1542109 w 1583660"/>
                <a:gd name="connsiteY25" fmla="*/ 1139138 h 2203012"/>
                <a:gd name="connsiteX26" fmla="*/ 1557789 w 1583660"/>
                <a:gd name="connsiteY26" fmla="*/ 1119538 h 2203012"/>
                <a:gd name="connsiteX27" fmla="*/ 1512317 w 1583660"/>
                <a:gd name="connsiteY27" fmla="*/ 1029379 h 2203012"/>
                <a:gd name="connsiteX28" fmla="*/ 1503693 w 1583660"/>
                <a:gd name="connsiteY28" fmla="*/ 1013699 h 2203012"/>
                <a:gd name="connsiteX29" fmla="*/ 1503693 w 1583660"/>
                <a:gd name="connsiteY29" fmla="*/ 1012915 h 2203012"/>
                <a:gd name="connsiteX30" fmla="*/ 1502909 w 1583660"/>
                <a:gd name="connsiteY30" fmla="*/ 1012915 h 2203012"/>
                <a:gd name="connsiteX31" fmla="*/ 1502909 w 1583660"/>
                <a:gd name="connsiteY31" fmla="*/ 1012131 h 2203012"/>
                <a:gd name="connsiteX32" fmla="*/ 1502909 w 1583660"/>
                <a:gd name="connsiteY32" fmla="*/ 1011347 h 2203012"/>
                <a:gd name="connsiteX33" fmla="*/ 1475470 w 1583660"/>
                <a:gd name="connsiteY33" fmla="*/ 956468 h 2203012"/>
                <a:gd name="connsiteX34" fmla="*/ 1467630 w 1583660"/>
                <a:gd name="connsiteY34" fmla="*/ 943924 h 2203012"/>
                <a:gd name="connsiteX35" fmla="*/ 1460574 w 1583660"/>
                <a:gd name="connsiteY35" fmla="*/ 936084 h 2203012"/>
                <a:gd name="connsiteX36" fmla="*/ 1459006 w 1583660"/>
                <a:gd name="connsiteY36" fmla="*/ 934516 h 2203012"/>
                <a:gd name="connsiteX37" fmla="*/ 1422942 w 1583660"/>
                <a:gd name="connsiteY37" fmla="*/ 859253 h 2203012"/>
                <a:gd name="connsiteX38" fmla="*/ 1419022 w 1583660"/>
                <a:gd name="connsiteY38" fmla="*/ 845141 h 2203012"/>
                <a:gd name="connsiteX39" fmla="*/ 1415886 w 1583660"/>
                <a:gd name="connsiteY39" fmla="*/ 831030 h 2203012"/>
                <a:gd name="connsiteX40" fmla="*/ 1379039 w 1583660"/>
                <a:gd name="connsiteY40" fmla="*/ 789478 h 2203012"/>
                <a:gd name="connsiteX41" fmla="*/ 1371199 w 1583660"/>
                <a:gd name="connsiteY41" fmla="*/ 781638 h 2203012"/>
                <a:gd name="connsiteX42" fmla="*/ 1365711 w 1583660"/>
                <a:gd name="connsiteY42" fmla="*/ 776934 h 2203012"/>
                <a:gd name="connsiteX43" fmla="*/ 1364143 w 1583660"/>
                <a:gd name="connsiteY43" fmla="*/ 776934 h 2203012"/>
                <a:gd name="connsiteX44" fmla="*/ 1353167 w 1583660"/>
                <a:gd name="connsiteY44" fmla="*/ 769094 h 2203012"/>
                <a:gd name="connsiteX45" fmla="*/ 1335919 w 1583660"/>
                <a:gd name="connsiteY45" fmla="*/ 754199 h 2203012"/>
                <a:gd name="connsiteX46" fmla="*/ 1335919 w 1583660"/>
                <a:gd name="connsiteY46" fmla="*/ 754199 h 2203012"/>
                <a:gd name="connsiteX47" fmla="*/ 1328079 w 1583660"/>
                <a:gd name="connsiteY47" fmla="*/ 715783 h 2203012"/>
                <a:gd name="connsiteX48" fmla="*/ 1288880 w 1583660"/>
                <a:gd name="connsiteY48" fmla="*/ 663256 h 2203012"/>
                <a:gd name="connsiteX49" fmla="*/ 1263792 w 1583660"/>
                <a:gd name="connsiteY49" fmla="*/ 645224 h 2203012"/>
                <a:gd name="connsiteX50" fmla="*/ 1255952 w 1583660"/>
                <a:gd name="connsiteY50" fmla="*/ 642088 h 2203012"/>
                <a:gd name="connsiteX51" fmla="*/ 1248112 w 1583660"/>
                <a:gd name="connsiteY51" fmla="*/ 638952 h 2203012"/>
                <a:gd name="connsiteX52" fmla="*/ 1248112 w 1583660"/>
                <a:gd name="connsiteY52" fmla="*/ 638952 h 2203012"/>
                <a:gd name="connsiteX53" fmla="*/ 1199505 w 1583660"/>
                <a:gd name="connsiteY53" fmla="*/ 633464 h 2203012"/>
                <a:gd name="connsiteX54" fmla="*/ 1110130 w 1583660"/>
                <a:gd name="connsiteY54" fmla="*/ 620136 h 2203012"/>
                <a:gd name="connsiteX55" fmla="*/ 1109346 w 1583660"/>
                <a:gd name="connsiteY55" fmla="*/ 620136 h 2203012"/>
                <a:gd name="connsiteX56" fmla="*/ 1108562 w 1583660"/>
                <a:gd name="connsiteY56" fmla="*/ 619352 h 2203012"/>
                <a:gd name="connsiteX57" fmla="*/ 1108562 w 1583660"/>
                <a:gd name="connsiteY57" fmla="*/ 619352 h 2203012"/>
                <a:gd name="connsiteX58" fmla="*/ 1077202 w 1583660"/>
                <a:gd name="connsiteY58" fmla="*/ 574665 h 2203012"/>
                <a:gd name="connsiteX59" fmla="*/ 1067011 w 1583660"/>
                <a:gd name="connsiteY59" fmla="*/ 534681 h 2203012"/>
                <a:gd name="connsiteX60" fmla="*/ 1041139 w 1583660"/>
                <a:gd name="connsiteY60" fmla="*/ 395131 h 2203012"/>
                <a:gd name="connsiteX61" fmla="*/ 999587 w 1583660"/>
                <a:gd name="connsiteY61" fmla="*/ 321436 h 2203012"/>
                <a:gd name="connsiteX62" fmla="*/ 896885 w 1583660"/>
                <a:gd name="connsiteY62" fmla="*/ 226573 h 2203012"/>
                <a:gd name="connsiteX63" fmla="*/ 870229 w 1583660"/>
                <a:gd name="connsiteY63" fmla="*/ 202270 h 2203012"/>
                <a:gd name="connsiteX64" fmla="*/ 870229 w 1583660"/>
                <a:gd name="connsiteY64" fmla="*/ 201485 h 2203012"/>
                <a:gd name="connsiteX65" fmla="*/ 853765 w 1583660"/>
                <a:gd name="connsiteY65" fmla="*/ 141902 h 2203012"/>
                <a:gd name="connsiteX66" fmla="*/ 842789 w 1583660"/>
                <a:gd name="connsiteY66" fmla="*/ 131710 h 2203012"/>
                <a:gd name="connsiteX67" fmla="*/ 821622 w 1583660"/>
                <a:gd name="connsiteY67" fmla="*/ 88591 h 2203012"/>
                <a:gd name="connsiteX68" fmla="*/ 818486 w 1583660"/>
                <a:gd name="connsiteY68" fmla="*/ 79183 h 2203012"/>
                <a:gd name="connsiteX69" fmla="*/ 816134 w 1583660"/>
                <a:gd name="connsiteY69" fmla="*/ 71343 h 2203012"/>
                <a:gd name="connsiteX70" fmla="*/ 816134 w 1583660"/>
                <a:gd name="connsiteY70" fmla="*/ 70559 h 2203012"/>
                <a:gd name="connsiteX71" fmla="*/ 815350 w 1583660"/>
                <a:gd name="connsiteY71" fmla="*/ 70559 h 2203012"/>
                <a:gd name="connsiteX72" fmla="*/ 798102 w 1583660"/>
                <a:gd name="connsiteY72" fmla="*/ 39983 h 2203012"/>
                <a:gd name="connsiteX73" fmla="*/ 793398 w 1583660"/>
                <a:gd name="connsiteY73" fmla="*/ 34496 h 2203012"/>
                <a:gd name="connsiteX74" fmla="*/ 792614 w 1583660"/>
                <a:gd name="connsiteY74" fmla="*/ 33712 h 2203012"/>
                <a:gd name="connsiteX75" fmla="*/ 783990 w 1583660"/>
                <a:gd name="connsiteY75" fmla="*/ 7056 h 2203012"/>
                <a:gd name="connsiteX76" fmla="*/ 783206 w 1583660"/>
                <a:gd name="connsiteY76" fmla="*/ 0 h 2203012"/>
                <a:gd name="connsiteX77" fmla="*/ 751847 w 1583660"/>
                <a:gd name="connsiteY77" fmla="*/ 11760 h 2203012"/>
                <a:gd name="connsiteX78" fmla="*/ 730679 w 1583660"/>
                <a:gd name="connsiteY78" fmla="*/ 18816 h 2203012"/>
                <a:gd name="connsiteX79" fmla="*/ 710295 w 1583660"/>
                <a:gd name="connsiteY79" fmla="*/ 27440 h 2203012"/>
                <a:gd name="connsiteX80" fmla="*/ 700887 w 1583660"/>
                <a:gd name="connsiteY80" fmla="*/ 27440 h 2203012"/>
                <a:gd name="connsiteX81" fmla="*/ 665608 w 1583660"/>
                <a:gd name="connsiteY81" fmla="*/ 26656 h 2203012"/>
                <a:gd name="connsiteX82" fmla="*/ 653064 w 1583660"/>
                <a:gd name="connsiteY82" fmla="*/ 65071 h 2203012"/>
                <a:gd name="connsiteX83" fmla="*/ 649144 w 1583660"/>
                <a:gd name="connsiteY83" fmla="*/ 81535 h 2203012"/>
                <a:gd name="connsiteX84" fmla="*/ 649144 w 1583660"/>
                <a:gd name="connsiteY84" fmla="*/ 81535 h 2203012"/>
                <a:gd name="connsiteX85" fmla="*/ 649144 w 1583660"/>
                <a:gd name="connsiteY85" fmla="*/ 82319 h 2203012"/>
                <a:gd name="connsiteX86" fmla="*/ 648360 w 1583660"/>
                <a:gd name="connsiteY86" fmla="*/ 83103 h 2203012"/>
                <a:gd name="connsiteX87" fmla="*/ 611512 w 1583660"/>
                <a:gd name="connsiteY87" fmla="*/ 112895 h 2203012"/>
                <a:gd name="connsiteX88" fmla="*/ 599752 w 1583660"/>
                <a:gd name="connsiteY88" fmla="*/ 119166 h 2203012"/>
                <a:gd name="connsiteX89" fmla="*/ 587993 w 1583660"/>
                <a:gd name="connsiteY89" fmla="*/ 124655 h 2203012"/>
                <a:gd name="connsiteX90" fmla="*/ 587993 w 1583660"/>
                <a:gd name="connsiteY90" fmla="*/ 125438 h 2203012"/>
                <a:gd name="connsiteX91" fmla="*/ 561337 w 1583660"/>
                <a:gd name="connsiteY91" fmla="*/ 137198 h 2203012"/>
                <a:gd name="connsiteX92" fmla="*/ 548793 w 1583660"/>
                <a:gd name="connsiteY92" fmla="*/ 144254 h 2203012"/>
                <a:gd name="connsiteX93" fmla="*/ 534681 w 1583660"/>
                <a:gd name="connsiteY93" fmla="*/ 166990 h 2203012"/>
                <a:gd name="connsiteX94" fmla="*/ 534681 w 1583660"/>
                <a:gd name="connsiteY94" fmla="*/ 167774 h 2203012"/>
                <a:gd name="connsiteX95" fmla="*/ 517434 w 1583660"/>
                <a:gd name="connsiteY95" fmla="*/ 189726 h 2203012"/>
                <a:gd name="connsiteX96" fmla="*/ 511945 w 1583660"/>
                <a:gd name="connsiteY96" fmla="*/ 192862 h 2203012"/>
                <a:gd name="connsiteX97" fmla="*/ 494698 w 1583660"/>
                <a:gd name="connsiteY97" fmla="*/ 199917 h 2203012"/>
                <a:gd name="connsiteX98" fmla="*/ 491562 w 1583660"/>
                <a:gd name="connsiteY98" fmla="*/ 201485 h 2203012"/>
                <a:gd name="connsiteX99" fmla="*/ 490778 w 1583660"/>
                <a:gd name="connsiteY99" fmla="*/ 201485 h 2203012"/>
                <a:gd name="connsiteX100" fmla="*/ 472746 w 1583660"/>
                <a:gd name="connsiteY100" fmla="*/ 204621 h 2203012"/>
                <a:gd name="connsiteX101" fmla="*/ 470394 w 1583660"/>
                <a:gd name="connsiteY101" fmla="*/ 204621 h 2203012"/>
                <a:gd name="connsiteX102" fmla="*/ 435899 w 1583660"/>
                <a:gd name="connsiteY102" fmla="*/ 193646 h 2203012"/>
                <a:gd name="connsiteX103" fmla="*/ 431979 w 1583660"/>
                <a:gd name="connsiteY103" fmla="*/ 192077 h 2203012"/>
                <a:gd name="connsiteX104" fmla="*/ 404539 w 1583660"/>
                <a:gd name="connsiteY104" fmla="*/ 198350 h 2203012"/>
                <a:gd name="connsiteX105" fmla="*/ 401403 w 1583660"/>
                <a:gd name="connsiteY105" fmla="*/ 237549 h 2203012"/>
                <a:gd name="connsiteX106" fmla="*/ 409243 w 1583660"/>
                <a:gd name="connsiteY106" fmla="*/ 244605 h 2203012"/>
                <a:gd name="connsiteX107" fmla="*/ 417867 w 1583660"/>
                <a:gd name="connsiteY107" fmla="*/ 274396 h 2203012"/>
                <a:gd name="connsiteX108" fmla="*/ 399835 w 1583660"/>
                <a:gd name="connsiteY108" fmla="*/ 295564 h 2203012"/>
                <a:gd name="connsiteX109" fmla="*/ 388075 w 1583660"/>
                <a:gd name="connsiteY109" fmla="*/ 301836 h 2203012"/>
                <a:gd name="connsiteX110" fmla="*/ 388075 w 1583660"/>
                <a:gd name="connsiteY110" fmla="*/ 301836 h 2203012"/>
                <a:gd name="connsiteX111" fmla="*/ 359851 w 1583660"/>
                <a:gd name="connsiteY111" fmla="*/ 307324 h 2203012"/>
                <a:gd name="connsiteX112" fmla="*/ 352796 w 1583660"/>
                <a:gd name="connsiteY112" fmla="*/ 307324 h 2203012"/>
                <a:gd name="connsiteX113" fmla="*/ 361420 w 1583660"/>
                <a:gd name="connsiteY113" fmla="*/ 315948 h 2203012"/>
                <a:gd name="connsiteX114" fmla="*/ 377883 w 1583660"/>
                <a:gd name="connsiteY114" fmla="*/ 338684 h 2203012"/>
                <a:gd name="connsiteX115" fmla="*/ 388859 w 1583660"/>
                <a:gd name="connsiteY115" fmla="*/ 369259 h 2203012"/>
                <a:gd name="connsiteX116" fmla="*/ 388859 w 1583660"/>
                <a:gd name="connsiteY116" fmla="*/ 370043 h 2203012"/>
                <a:gd name="connsiteX117" fmla="*/ 388859 w 1583660"/>
                <a:gd name="connsiteY117" fmla="*/ 404539 h 2203012"/>
                <a:gd name="connsiteX118" fmla="*/ 389643 w 1583660"/>
                <a:gd name="connsiteY118" fmla="*/ 431195 h 2203012"/>
                <a:gd name="connsiteX119" fmla="*/ 375531 w 1583660"/>
                <a:gd name="connsiteY119" fmla="*/ 448442 h 2203012"/>
                <a:gd name="connsiteX120" fmla="*/ 370043 w 1583660"/>
                <a:gd name="connsiteY120" fmla="*/ 452362 h 2203012"/>
                <a:gd name="connsiteX121" fmla="*/ 373179 w 1583660"/>
                <a:gd name="connsiteY121" fmla="*/ 457066 h 2203012"/>
                <a:gd name="connsiteX122" fmla="*/ 377099 w 1583660"/>
                <a:gd name="connsiteY122" fmla="*/ 461770 h 2203012"/>
                <a:gd name="connsiteX123" fmla="*/ 396699 w 1583660"/>
                <a:gd name="connsiteY123" fmla="*/ 482154 h 2203012"/>
                <a:gd name="connsiteX124" fmla="*/ 401403 w 1583660"/>
                <a:gd name="connsiteY124" fmla="*/ 504890 h 2203012"/>
                <a:gd name="connsiteX125" fmla="*/ 402187 w 1583660"/>
                <a:gd name="connsiteY125" fmla="*/ 517433 h 2203012"/>
                <a:gd name="connsiteX126" fmla="*/ 416299 w 1583660"/>
                <a:gd name="connsiteY126" fmla="*/ 521353 h 2203012"/>
                <a:gd name="connsiteX127" fmla="*/ 446874 w 1583660"/>
                <a:gd name="connsiteY127" fmla="*/ 532329 h 2203012"/>
                <a:gd name="connsiteX128" fmla="*/ 466474 w 1583660"/>
                <a:gd name="connsiteY128" fmla="*/ 540169 h 2203012"/>
                <a:gd name="connsiteX129" fmla="*/ 494698 w 1583660"/>
                <a:gd name="connsiteY129" fmla="*/ 557417 h 2203012"/>
                <a:gd name="connsiteX130" fmla="*/ 503322 w 1583660"/>
                <a:gd name="connsiteY130" fmla="*/ 569177 h 2203012"/>
                <a:gd name="connsiteX131" fmla="*/ 511945 w 1583660"/>
                <a:gd name="connsiteY131" fmla="*/ 585641 h 2203012"/>
                <a:gd name="connsiteX132" fmla="*/ 553497 w 1583660"/>
                <a:gd name="connsiteY132" fmla="*/ 704807 h 2203012"/>
                <a:gd name="connsiteX133" fmla="*/ 562121 w 1583660"/>
                <a:gd name="connsiteY133" fmla="*/ 754199 h 2203012"/>
                <a:gd name="connsiteX134" fmla="*/ 565257 w 1583660"/>
                <a:gd name="connsiteY134" fmla="*/ 766742 h 2203012"/>
                <a:gd name="connsiteX135" fmla="*/ 579369 w 1583660"/>
                <a:gd name="connsiteY135" fmla="*/ 779286 h 2203012"/>
                <a:gd name="connsiteX136" fmla="*/ 606024 w 1583660"/>
                <a:gd name="connsiteY136" fmla="*/ 805158 h 2203012"/>
                <a:gd name="connsiteX137" fmla="*/ 621704 w 1583660"/>
                <a:gd name="connsiteY137" fmla="*/ 834949 h 2203012"/>
                <a:gd name="connsiteX138" fmla="*/ 620136 w 1583660"/>
                <a:gd name="connsiteY138" fmla="*/ 864741 h 2203012"/>
                <a:gd name="connsiteX139" fmla="*/ 610728 w 1583660"/>
                <a:gd name="connsiteY139" fmla="*/ 871797 h 2203012"/>
                <a:gd name="connsiteX140" fmla="*/ 592697 w 1583660"/>
                <a:gd name="connsiteY140" fmla="*/ 887477 h 2203012"/>
                <a:gd name="connsiteX141" fmla="*/ 592697 w 1583660"/>
                <a:gd name="connsiteY141" fmla="*/ 888261 h 2203012"/>
                <a:gd name="connsiteX142" fmla="*/ 580153 w 1583660"/>
                <a:gd name="connsiteY142" fmla="*/ 899237 h 2203012"/>
                <a:gd name="connsiteX143" fmla="*/ 555065 w 1583660"/>
                <a:gd name="connsiteY143" fmla="*/ 918837 h 2203012"/>
                <a:gd name="connsiteX144" fmla="*/ 401403 w 1583660"/>
                <a:gd name="connsiteY144" fmla="*/ 1033299 h 2203012"/>
                <a:gd name="connsiteX145" fmla="*/ 401403 w 1583660"/>
                <a:gd name="connsiteY145" fmla="*/ 1033299 h 2203012"/>
                <a:gd name="connsiteX146" fmla="*/ 382587 w 1583660"/>
                <a:gd name="connsiteY146" fmla="*/ 1046627 h 2203012"/>
                <a:gd name="connsiteX147" fmla="*/ 349660 w 1583660"/>
                <a:gd name="connsiteY147" fmla="*/ 1068579 h 2203012"/>
                <a:gd name="connsiteX148" fmla="*/ 175614 w 1583660"/>
                <a:gd name="connsiteY148" fmla="*/ 1182257 h 2203012"/>
                <a:gd name="connsiteX149" fmla="*/ 125438 w 1583660"/>
                <a:gd name="connsiteY149" fmla="*/ 1144626 h 2203012"/>
                <a:gd name="connsiteX150" fmla="*/ 104271 w 1583660"/>
                <a:gd name="connsiteY150" fmla="*/ 1119538 h 2203012"/>
                <a:gd name="connsiteX151" fmla="*/ 104271 w 1583660"/>
                <a:gd name="connsiteY151" fmla="*/ 1118754 h 2203012"/>
                <a:gd name="connsiteX152" fmla="*/ 98783 w 1583660"/>
                <a:gd name="connsiteY152" fmla="*/ 1114050 h 2203012"/>
                <a:gd name="connsiteX153" fmla="*/ 66639 w 1583660"/>
                <a:gd name="connsiteY153" fmla="*/ 1089746 h 2203012"/>
                <a:gd name="connsiteX154" fmla="*/ 49391 w 1583660"/>
                <a:gd name="connsiteY154" fmla="*/ 1079555 h 2203012"/>
                <a:gd name="connsiteX155" fmla="*/ 35280 w 1583660"/>
                <a:gd name="connsiteY155" fmla="*/ 1110914 h 2203012"/>
                <a:gd name="connsiteX156" fmla="*/ 21168 w 1583660"/>
                <a:gd name="connsiteY156" fmla="*/ 1150898 h 2203012"/>
                <a:gd name="connsiteX157" fmla="*/ 21168 w 1583660"/>
                <a:gd name="connsiteY157" fmla="*/ 1151682 h 2203012"/>
                <a:gd name="connsiteX158" fmla="*/ 18032 w 1583660"/>
                <a:gd name="connsiteY158" fmla="*/ 1172849 h 2203012"/>
                <a:gd name="connsiteX159" fmla="*/ 11760 w 1583660"/>
                <a:gd name="connsiteY159" fmla="*/ 1195585 h 2203012"/>
                <a:gd name="connsiteX160" fmla="*/ 3136 w 1583660"/>
                <a:gd name="connsiteY160" fmla="*/ 1197153 h 2203012"/>
                <a:gd name="connsiteX161" fmla="*/ 0 w 1583660"/>
                <a:gd name="connsiteY161" fmla="*/ 1197153 h 2203012"/>
                <a:gd name="connsiteX162" fmla="*/ 21168 w 1583660"/>
                <a:gd name="connsiteY162" fmla="*/ 1251248 h 2203012"/>
                <a:gd name="connsiteX163" fmla="*/ 21952 w 1583660"/>
                <a:gd name="connsiteY163" fmla="*/ 1252032 h 2203012"/>
                <a:gd name="connsiteX164" fmla="*/ 38415 w 1583660"/>
                <a:gd name="connsiteY164" fmla="*/ 1277120 h 2203012"/>
                <a:gd name="connsiteX165" fmla="*/ 61151 w 1583660"/>
                <a:gd name="connsiteY165" fmla="*/ 1312400 h 2203012"/>
                <a:gd name="connsiteX166" fmla="*/ 163854 w 1583660"/>
                <a:gd name="connsiteY166" fmla="*/ 1488013 h 2203012"/>
                <a:gd name="connsiteX167" fmla="*/ 163854 w 1583660"/>
                <a:gd name="connsiteY167" fmla="*/ 1488798 h 2203012"/>
                <a:gd name="connsiteX168" fmla="*/ 169342 w 1583660"/>
                <a:gd name="connsiteY168" fmla="*/ 1566413 h 2203012"/>
                <a:gd name="connsiteX169" fmla="*/ 170126 w 1583660"/>
                <a:gd name="connsiteY169" fmla="*/ 1595420 h 2203012"/>
                <a:gd name="connsiteX170" fmla="*/ 170126 w 1583660"/>
                <a:gd name="connsiteY170" fmla="*/ 1596988 h 2203012"/>
                <a:gd name="connsiteX171" fmla="*/ 171694 w 1583660"/>
                <a:gd name="connsiteY171" fmla="*/ 1614236 h 2203012"/>
                <a:gd name="connsiteX172" fmla="*/ 174830 w 1583660"/>
                <a:gd name="connsiteY172" fmla="*/ 1631484 h 2203012"/>
                <a:gd name="connsiteX173" fmla="*/ 212461 w 1583660"/>
                <a:gd name="connsiteY173" fmla="*/ 1689499 h 2203012"/>
                <a:gd name="connsiteX174" fmla="*/ 214813 w 1583660"/>
                <a:gd name="connsiteY174" fmla="*/ 1690283 h 2203012"/>
                <a:gd name="connsiteX175" fmla="*/ 293996 w 1583660"/>
                <a:gd name="connsiteY175" fmla="*/ 1675387 h 2203012"/>
                <a:gd name="connsiteX176" fmla="*/ 326140 w 1583660"/>
                <a:gd name="connsiteY176" fmla="*/ 1668331 h 2203012"/>
                <a:gd name="connsiteX177" fmla="*/ 326924 w 1583660"/>
                <a:gd name="connsiteY177" fmla="*/ 1668331 h 2203012"/>
                <a:gd name="connsiteX178" fmla="*/ 327708 w 1583660"/>
                <a:gd name="connsiteY178" fmla="*/ 1668331 h 2203012"/>
                <a:gd name="connsiteX179" fmla="*/ 327708 w 1583660"/>
                <a:gd name="connsiteY179" fmla="*/ 1669115 h 2203012"/>
                <a:gd name="connsiteX180" fmla="*/ 339468 w 1583660"/>
                <a:gd name="connsiteY180" fmla="*/ 1673035 h 2203012"/>
                <a:gd name="connsiteX181" fmla="*/ 355931 w 1583660"/>
                <a:gd name="connsiteY181" fmla="*/ 1680091 h 2203012"/>
                <a:gd name="connsiteX182" fmla="*/ 432763 w 1583660"/>
                <a:gd name="connsiteY182" fmla="*/ 1737322 h 2203012"/>
                <a:gd name="connsiteX183" fmla="*/ 432763 w 1583660"/>
                <a:gd name="connsiteY183" fmla="*/ 1738106 h 2203012"/>
                <a:gd name="connsiteX184" fmla="*/ 421003 w 1583660"/>
                <a:gd name="connsiteY184" fmla="*/ 1829833 h 2203012"/>
                <a:gd name="connsiteX185" fmla="*/ 410027 w 1583660"/>
                <a:gd name="connsiteY185" fmla="*/ 1911368 h 2203012"/>
                <a:gd name="connsiteX186" fmla="*/ 406891 w 1583660"/>
                <a:gd name="connsiteY186" fmla="*/ 1930968 h 2203012"/>
                <a:gd name="connsiteX187" fmla="*/ 406891 w 1583660"/>
                <a:gd name="connsiteY187" fmla="*/ 2024263 h 2203012"/>
                <a:gd name="connsiteX188" fmla="*/ 457850 w 1583660"/>
                <a:gd name="connsiteY188" fmla="*/ 2034455 h 2203012"/>
                <a:gd name="connsiteX189" fmla="*/ 532329 w 1583660"/>
                <a:gd name="connsiteY189" fmla="*/ 2025831 h 2203012"/>
                <a:gd name="connsiteX190" fmla="*/ 635032 w 1583660"/>
                <a:gd name="connsiteY190" fmla="*/ 1992119 h 2203012"/>
                <a:gd name="connsiteX191" fmla="*/ 684423 w 1583660"/>
                <a:gd name="connsiteY191" fmla="*/ 1974087 h 2203012"/>
                <a:gd name="connsiteX192" fmla="*/ 739303 w 1583660"/>
                <a:gd name="connsiteY192" fmla="*/ 1940376 h 2203012"/>
                <a:gd name="connsiteX193" fmla="*/ 776150 w 1583660"/>
                <a:gd name="connsiteY193" fmla="*/ 1898824 h 2203012"/>
                <a:gd name="connsiteX194" fmla="*/ 777718 w 1583660"/>
                <a:gd name="connsiteY194" fmla="*/ 1824345 h 2203012"/>
                <a:gd name="connsiteX195" fmla="*/ 790262 w 1583660"/>
                <a:gd name="connsiteY195" fmla="*/ 1723995 h 2203012"/>
                <a:gd name="connsiteX196" fmla="*/ 791830 w 1583660"/>
                <a:gd name="connsiteY196" fmla="*/ 1723211 h 2203012"/>
                <a:gd name="connsiteX197" fmla="*/ 891397 w 1583660"/>
                <a:gd name="connsiteY197" fmla="*/ 1713803 h 2203012"/>
                <a:gd name="connsiteX198" fmla="*/ 924324 w 1583660"/>
                <a:gd name="connsiteY198" fmla="*/ 1713803 h 2203012"/>
                <a:gd name="connsiteX199" fmla="*/ 925892 w 1583660"/>
                <a:gd name="connsiteY199" fmla="*/ 1713803 h 2203012"/>
                <a:gd name="connsiteX200" fmla="*/ 941572 w 1583660"/>
                <a:gd name="connsiteY200" fmla="*/ 1710667 h 2203012"/>
                <a:gd name="connsiteX201" fmla="*/ 963524 w 1583660"/>
                <a:gd name="connsiteY201" fmla="*/ 1704395 h 2203012"/>
                <a:gd name="connsiteX202" fmla="*/ 1073283 w 1583660"/>
                <a:gd name="connsiteY202" fmla="*/ 1659707 h 2203012"/>
                <a:gd name="connsiteX203" fmla="*/ 1082690 w 1583660"/>
                <a:gd name="connsiteY203" fmla="*/ 1656571 h 2203012"/>
                <a:gd name="connsiteX204" fmla="*/ 1136002 w 1583660"/>
                <a:gd name="connsiteY204" fmla="*/ 1673035 h 2203012"/>
                <a:gd name="connsiteX205" fmla="*/ 1172065 w 1583660"/>
                <a:gd name="connsiteY205" fmla="*/ 1703611 h 2203012"/>
                <a:gd name="connsiteX206" fmla="*/ 1173633 w 1583660"/>
                <a:gd name="connsiteY206" fmla="*/ 1708315 h 2203012"/>
                <a:gd name="connsiteX207" fmla="*/ 1173633 w 1583660"/>
                <a:gd name="connsiteY207" fmla="*/ 1709099 h 2203012"/>
                <a:gd name="connsiteX208" fmla="*/ 1174417 w 1583660"/>
                <a:gd name="connsiteY208" fmla="*/ 1709883 h 2203012"/>
                <a:gd name="connsiteX209" fmla="*/ 1174417 w 1583660"/>
                <a:gd name="connsiteY209" fmla="*/ 1710667 h 2203012"/>
                <a:gd name="connsiteX210" fmla="*/ 1143842 w 1583660"/>
                <a:gd name="connsiteY210" fmla="*/ 1767114 h 2203012"/>
                <a:gd name="connsiteX211" fmla="*/ 1106210 w 1583660"/>
                <a:gd name="connsiteY211" fmla="*/ 1835321 h 2203012"/>
                <a:gd name="connsiteX212" fmla="*/ 1106210 w 1583660"/>
                <a:gd name="connsiteY212" fmla="*/ 1836105 h 2203012"/>
                <a:gd name="connsiteX213" fmla="*/ 1117186 w 1583660"/>
                <a:gd name="connsiteY213" fmla="*/ 1892552 h 2203012"/>
                <a:gd name="connsiteX214" fmla="*/ 1123458 w 1583660"/>
                <a:gd name="connsiteY214" fmla="*/ 1916072 h 2203012"/>
                <a:gd name="connsiteX215" fmla="*/ 1123458 w 1583660"/>
                <a:gd name="connsiteY215" fmla="*/ 1916072 h 2203012"/>
                <a:gd name="connsiteX216" fmla="*/ 1119538 w 1583660"/>
                <a:gd name="connsiteY216" fmla="*/ 1930184 h 2203012"/>
                <a:gd name="connsiteX217" fmla="*/ 1110914 w 1583660"/>
                <a:gd name="connsiteY217" fmla="*/ 1950568 h 2203012"/>
                <a:gd name="connsiteX218" fmla="*/ 1051331 w 1583660"/>
                <a:gd name="connsiteY218" fmla="*/ 2062678 h 2203012"/>
                <a:gd name="connsiteX219" fmla="*/ 1028595 w 1583660"/>
                <a:gd name="connsiteY219" fmla="*/ 2064246 h 2203012"/>
                <a:gd name="connsiteX220" fmla="*/ 1028595 w 1583660"/>
                <a:gd name="connsiteY220" fmla="*/ 2063462 h 2203012"/>
                <a:gd name="connsiteX221" fmla="*/ 1018403 w 1583660"/>
                <a:gd name="connsiteY221" fmla="*/ 2061894 h 2203012"/>
                <a:gd name="connsiteX222" fmla="*/ 1018403 w 1583660"/>
                <a:gd name="connsiteY222" fmla="*/ 2061894 h 2203012"/>
                <a:gd name="connsiteX223" fmla="*/ 1018403 w 1583660"/>
                <a:gd name="connsiteY223" fmla="*/ 2110502 h 2203012"/>
                <a:gd name="connsiteX224" fmla="*/ 1036435 w 1583660"/>
                <a:gd name="connsiteY224" fmla="*/ 2105798 h 2203012"/>
                <a:gd name="connsiteX225" fmla="*/ 1088178 w 1583660"/>
                <a:gd name="connsiteY225" fmla="*/ 2112854 h 2203012"/>
                <a:gd name="connsiteX226" fmla="*/ 1136002 w 1583660"/>
                <a:gd name="connsiteY226" fmla="*/ 2119125 h 2203012"/>
                <a:gd name="connsiteX227" fmla="*/ 1145410 w 1583660"/>
                <a:gd name="connsiteY227" fmla="*/ 2136373 h 2203012"/>
                <a:gd name="connsiteX228" fmla="*/ 1151682 w 1583660"/>
                <a:gd name="connsiteY228" fmla="*/ 2157541 h 2203012"/>
                <a:gd name="connsiteX229" fmla="*/ 1198721 w 1583660"/>
                <a:gd name="connsiteY229" fmla="*/ 2162245 h 2203012"/>
                <a:gd name="connsiteX230" fmla="*/ 1226161 w 1583660"/>
                <a:gd name="connsiteY230" fmla="*/ 2152053 h 2203012"/>
                <a:gd name="connsiteX231" fmla="*/ 1264576 w 1583660"/>
                <a:gd name="connsiteY231" fmla="*/ 2144997 h 2203012"/>
                <a:gd name="connsiteX232" fmla="*/ 1293584 w 1583660"/>
                <a:gd name="connsiteY232" fmla="*/ 2130101 h 2203012"/>
                <a:gd name="connsiteX233" fmla="*/ 1316319 w 1583660"/>
                <a:gd name="connsiteY233" fmla="*/ 2134021 h 2203012"/>
                <a:gd name="connsiteX234" fmla="*/ 1356303 w 1583660"/>
                <a:gd name="connsiteY234" fmla="*/ 2170869 h 2203012"/>
                <a:gd name="connsiteX235" fmla="*/ 1365711 w 1583660"/>
                <a:gd name="connsiteY235" fmla="*/ 2185765 h 2203012"/>
                <a:gd name="connsiteX236" fmla="*/ 1385311 w 1583660"/>
                <a:gd name="connsiteY236" fmla="*/ 2202229 h 2203012"/>
                <a:gd name="connsiteX237" fmla="*/ 1414318 w 1583660"/>
                <a:gd name="connsiteY237" fmla="*/ 2206932 h 2203012"/>
                <a:gd name="connsiteX238" fmla="*/ 1471550 w 1583660"/>
                <a:gd name="connsiteY238" fmla="*/ 2193604 h 2203012"/>
                <a:gd name="connsiteX239" fmla="*/ 1470766 w 1583660"/>
                <a:gd name="connsiteY239" fmla="*/ 2145781 h 2203012"/>
                <a:gd name="connsiteX240" fmla="*/ 1416670 w 1583660"/>
                <a:gd name="connsiteY240" fmla="*/ 2056406 h 2203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1583660" h="2203012">
                  <a:moveTo>
                    <a:pt x="1416670" y="2056406"/>
                  </a:moveTo>
                  <a:cubicBezTo>
                    <a:pt x="1395503" y="2029751"/>
                    <a:pt x="1388447" y="1976439"/>
                    <a:pt x="1386095" y="1958408"/>
                  </a:cubicBezTo>
                  <a:cubicBezTo>
                    <a:pt x="1366495" y="1953704"/>
                    <a:pt x="1306912" y="1937240"/>
                    <a:pt x="1297504" y="1922344"/>
                  </a:cubicBezTo>
                  <a:cubicBezTo>
                    <a:pt x="1290448" y="1910584"/>
                    <a:pt x="1295936" y="1881576"/>
                    <a:pt x="1302208" y="1852569"/>
                  </a:cubicBezTo>
                  <a:cubicBezTo>
                    <a:pt x="1306128" y="1835321"/>
                    <a:pt x="1309264" y="1818073"/>
                    <a:pt x="1310048" y="1805530"/>
                  </a:cubicBezTo>
                  <a:lnTo>
                    <a:pt x="1310048" y="1803961"/>
                  </a:lnTo>
                  <a:cubicBezTo>
                    <a:pt x="1310832" y="1787498"/>
                    <a:pt x="1310832" y="1775738"/>
                    <a:pt x="1310048" y="1764762"/>
                  </a:cubicBezTo>
                  <a:cubicBezTo>
                    <a:pt x="1310048" y="1754570"/>
                    <a:pt x="1309264" y="1745946"/>
                    <a:pt x="1308480" y="1737322"/>
                  </a:cubicBezTo>
                  <a:lnTo>
                    <a:pt x="1308480" y="1735754"/>
                  </a:lnTo>
                  <a:cubicBezTo>
                    <a:pt x="1306912" y="1716938"/>
                    <a:pt x="1301424" y="1658139"/>
                    <a:pt x="1302208" y="1628348"/>
                  </a:cubicBezTo>
                  <a:lnTo>
                    <a:pt x="1302208" y="1626780"/>
                  </a:lnTo>
                  <a:cubicBezTo>
                    <a:pt x="1303776" y="1600908"/>
                    <a:pt x="1308480" y="1596988"/>
                    <a:pt x="1317888" y="1591500"/>
                  </a:cubicBezTo>
                  <a:cubicBezTo>
                    <a:pt x="1320239" y="1590716"/>
                    <a:pt x="1322592" y="1588364"/>
                    <a:pt x="1325727" y="1585228"/>
                  </a:cubicBezTo>
                  <a:cubicBezTo>
                    <a:pt x="1336703" y="1573468"/>
                    <a:pt x="1402558" y="1541325"/>
                    <a:pt x="1440974" y="1522509"/>
                  </a:cubicBezTo>
                  <a:lnTo>
                    <a:pt x="1460574" y="1513101"/>
                  </a:lnTo>
                  <a:lnTo>
                    <a:pt x="1460574" y="1512317"/>
                  </a:lnTo>
                  <a:cubicBezTo>
                    <a:pt x="1475470" y="1505261"/>
                    <a:pt x="1514669" y="1446462"/>
                    <a:pt x="1544461" y="1401775"/>
                  </a:cubicBezTo>
                  <a:cubicBezTo>
                    <a:pt x="1560924" y="1375903"/>
                    <a:pt x="1575820" y="1353951"/>
                    <a:pt x="1582092" y="1347679"/>
                  </a:cubicBezTo>
                  <a:cubicBezTo>
                    <a:pt x="1590716" y="1339055"/>
                    <a:pt x="1590716" y="1337487"/>
                    <a:pt x="1589932" y="1335919"/>
                  </a:cubicBezTo>
                  <a:cubicBezTo>
                    <a:pt x="1589932" y="1334351"/>
                    <a:pt x="1589932" y="1332783"/>
                    <a:pt x="1589148" y="1330431"/>
                  </a:cubicBezTo>
                  <a:cubicBezTo>
                    <a:pt x="1583660" y="1329647"/>
                    <a:pt x="1576604" y="1328863"/>
                    <a:pt x="1571900" y="1320240"/>
                  </a:cubicBezTo>
                  <a:cubicBezTo>
                    <a:pt x="1567196" y="1313184"/>
                    <a:pt x="1570332" y="1305344"/>
                    <a:pt x="1574252" y="1295936"/>
                  </a:cubicBezTo>
                  <a:cubicBezTo>
                    <a:pt x="1577388" y="1286528"/>
                    <a:pt x="1581308" y="1275552"/>
                    <a:pt x="1573468" y="1269280"/>
                  </a:cubicBezTo>
                  <a:cubicBezTo>
                    <a:pt x="1562492" y="1260656"/>
                    <a:pt x="1549949" y="1249681"/>
                    <a:pt x="1537405" y="1238704"/>
                  </a:cubicBezTo>
                  <a:cubicBezTo>
                    <a:pt x="1524861" y="1226945"/>
                    <a:pt x="1513885" y="1215185"/>
                    <a:pt x="1509181" y="1204209"/>
                  </a:cubicBezTo>
                  <a:cubicBezTo>
                    <a:pt x="1500557" y="1185393"/>
                    <a:pt x="1524077" y="1159522"/>
                    <a:pt x="1542109" y="1139138"/>
                  </a:cubicBezTo>
                  <a:cubicBezTo>
                    <a:pt x="1549165" y="1131298"/>
                    <a:pt x="1555436" y="1124242"/>
                    <a:pt x="1557789" y="1119538"/>
                  </a:cubicBezTo>
                  <a:cubicBezTo>
                    <a:pt x="1561709" y="1112482"/>
                    <a:pt x="1527997" y="1056035"/>
                    <a:pt x="1512317" y="1029379"/>
                  </a:cubicBezTo>
                  <a:cubicBezTo>
                    <a:pt x="1507613" y="1021539"/>
                    <a:pt x="1504477" y="1016051"/>
                    <a:pt x="1503693" y="1013699"/>
                  </a:cubicBezTo>
                  <a:lnTo>
                    <a:pt x="1503693" y="1012915"/>
                  </a:lnTo>
                  <a:lnTo>
                    <a:pt x="1502909" y="1012915"/>
                  </a:lnTo>
                  <a:lnTo>
                    <a:pt x="1502909" y="1012131"/>
                  </a:lnTo>
                  <a:lnTo>
                    <a:pt x="1502909" y="1011347"/>
                  </a:lnTo>
                  <a:cubicBezTo>
                    <a:pt x="1502125" y="1008995"/>
                    <a:pt x="1488797" y="979204"/>
                    <a:pt x="1475470" y="956468"/>
                  </a:cubicBezTo>
                  <a:cubicBezTo>
                    <a:pt x="1473117" y="951764"/>
                    <a:pt x="1469982" y="947844"/>
                    <a:pt x="1467630" y="943924"/>
                  </a:cubicBezTo>
                  <a:cubicBezTo>
                    <a:pt x="1465278" y="940788"/>
                    <a:pt x="1462926" y="937652"/>
                    <a:pt x="1460574" y="936084"/>
                  </a:cubicBezTo>
                  <a:lnTo>
                    <a:pt x="1459006" y="934516"/>
                  </a:lnTo>
                  <a:cubicBezTo>
                    <a:pt x="1446462" y="923541"/>
                    <a:pt x="1431566" y="885909"/>
                    <a:pt x="1422942" y="859253"/>
                  </a:cubicBezTo>
                  <a:cubicBezTo>
                    <a:pt x="1421374" y="853765"/>
                    <a:pt x="1419806" y="849061"/>
                    <a:pt x="1419022" y="845141"/>
                  </a:cubicBezTo>
                  <a:cubicBezTo>
                    <a:pt x="1417454" y="838869"/>
                    <a:pt x="1415886" y="833382"/>
                    <a:pt x="1415886" y="831030"/>
                  </a:cubicBezTo>
                  <a:cubicBezTo>
                    <a:pt x="1415886" y="827110"/>
                    <a:pt x="1393934" y="805158"/>
                    <a:pt x="1379039" y="789478"/>
                  </a:cubicBezTo>
                  <a:cubicBezTo>
                    <a:pt x="1375903" y="786342"/>
                    <a:pt x="1373551" y="783990"/>
                    <a:pt x="1371199" y="781638"/>
                  </a:cubicBezTo>
                  <a:cubicBezTo>
                    <a:pt x="1368847" y="779286"/>
                    <a:pt x="1366495" y="777718"/>
                    <a:pt x="1365711" y="776934"/>
                  </a:cubicBezTo>
                  <a:lnTo>
                    <a:pt x="1364143" y="776934"/>
                  </a:lnTo>
                  <a:cubicBezTo>
                    <a:pt x="1361007" y="774582"/>
                    <a:pt x="1357087" y="771446"/>
                    <a:pt x="1353167" y="769094"/>
                  </a:cubicBezTo>
                  <a:cubicBezTo>
                    <a:pt x="1346111" y="764390"/>
                    <a:pt x="1339055" y="758903"/>
                    <a:pt x="1335919" y="754199"/>
                  </a:cubicBezTo>
                  <a:lnTo>
                    <a:pt x="1335919" y="754199"/>
                  </a:lnTo>
                  <a:cubicBezTo>
                    <a:pt x="1330431" y="747143"/>
                    <a:pt x="1328863" y="723623"/>
                    <a:pt x="1328079" y="715783"/>
                  </a:cubicBezTo>
                  <a:cubicBezTo>
                    <a:pt x="1321023" y="706375"/>
                    <a:pt x="1294368" y="672664"/>
                    <a:pt x="1288880" y="663256"/>
                  </a:cubicBezTo>
                  <a:cubicBezTo>
                    <a:pt x="1284960" y="656984"/>
                    <a:pt x="1275552" y="650712"/>
                    <a:pt x="1263792" y="645224"/>
                  </a:cubicBezTo>
                  <a:cubicBezTo>
                    <a:pt x="1261440" y="643656"/>
                    <a:pt x="1259088" y="642872"/>
                    <a:pt x="1255952" y="642088"/>
                  </a:cubicBezTo>
                  <a:cubicBezTo>
                    <a:pt x="1253600" y="641304"/>
                    <a:pt x="1250464" y="639736"/>
                    <a:pt x="1248112" y="638952"/>
                  </a:cubicBezTo>
                  <a:lnTo>
                    <a:pt x="1248112" y="638952"/>
                  </a:lnTo>
                  <a:cubicBezTo>
                    <a:pt x="1240273" y="636600"/>
                    <a:pt x="1221457" y="635032"/>
                    <a:pt x="1199505" y="633464"/>
                  </a:cubicBezTo>
                  <a:cubicBezTo>
                    <a:pt x="1165793" y="631112"/>
                    <a:pt x="1127378" y="628760"/>
                    <a:pt x="1110130" y="620136"/>
                  </a:cubicBezTo>
                  <a:lnTo>
                    <a:pt x="1109346" y="620136"/>
                  </a:lnTo>
                  <a:lnTo>
                    <a:pt x="1108562" y="619352"/>
                  </a:lnTo>
                  <a:lnTo>
                    <a:pt x="1108562" y="619352"/>
                  </a:lnTo>
                  <a:cubicBezTo>
                    <a:pt x="1093666" y="611512"/>
                    <a:pt x="1084258" y="593481"/>
                    <a:pt x="1077202" y="574665"/>
                  </a:cubicBezTo>
                  <a:cubicBezTo>
                    <a:pt x="1070931" y="558201"/>
                    <a:pt x="1067795" y="540953"/>
                    <a:pt x="1067011" y="534681"/>
                  </a:cubicBezTo>
                  <a:lnTo>
                    <a:pt x="1041139" y="395131"/>
                  </a:lnTo>
                  <a:cubicBezTo>
                    <a:pt x="1035651" y="385723"/>
                    <a:pt x="1003507" y="332412"/>
                    <a:pt x="999587" y="321436"/>
                  </a:cubicBezTo>
                  <a:cubicBezTo>
                    <a:pt x="997236" y="315948"/>
                    <a:pt x="933732" y="258717"/>
                    <a:pt x="896885" y="226573"/>
                  </a:cubicBezTo>
                  <a:cubicBezTo>
                    <a:pt x="882773" y="213245"/>
                    <a:pt x="871797" y="204621"/>
                    <a:pt x="870229" y="202270"/>
                  </a:cubicBezTo>
                  <a:lnTo>
                    <a:pt x="870229" y="201485"/>
                  </a:lnTo>
                  <a:cubicBezTo>
                    <a:pt x="866309" y="196781"/>
                    <a:pt x="856901" y="156014"/>
                    <a:pt x="853765" y="141902"/>
                  </a:cubicBezTo>
                  <a:cubicBezTo>
                    <a:pt x="849845" y="138766"/>
                    <a:pt x="846709" y="135630"/>
                    <a:pt x="842789" y="131710"/>
                  </a:cubicBezTo>
                  <a:cubicBezTo>
                    <a:pt x="836518" y="124655"/>
                    <a:pt x="827894" y="105055"/>
                    <a:pt x="821622" y="88591"/>
                  </a:cubicBezTo>
                  <a:cubicBezTo>
                    <a:pt x="820054" y="85455"/>
                    <a:pt x="819270" y="82319"/>
                    <a:pt x="818486" y="79183"/>
                  </a:cubicBezTo>
                  <a:cubicBezTo>
                    <a:pt x="817702" y="76047"/>
                    <a:pt x="816918" y="73695"/>
                    <a:pt x="816134" y="71343"/>
                  </a:cubicBezTo>
                  <a:lnTo>
                    <a:pt x="816134" y="70559"/>
                  </a:lnTo>
                  <a:lnTo>
                    <a:pt x="815350" y="70559"/>
                  </a:lnTo>
                  <a:cubicBezTo>
                    <a:pt x="812998" y="59583"/>
                    <a:pt x="804374" y="48607"/>
                    <a:pt x="798102" y="39983"/>
                  </a:cubicBezTo>
                  <a:cubicBezTo>
                    <a:pt x="796534" y="38415"/>
                    <a:pt x="794966" y="36848"/>
                    <a:pt x="793398" y="34496"/>
                  </a:cubicBezTo>
                  <a:lnTo>
                    <a:pt x="792614" y="33712"/>
                  </a:lnTo>
                  <a:cubicBezTo>
                    <a:pt x="787126" y="26656"/>
                    <a:pt x="785558" y="17248"/>
                    <a:pt x="783990" y="7056"/>
                  </a:cubicBezTo>
                  <a:cubicBezTo>
                    <a:pt x="783990" y="4704"/>
                    <a:pt x="783990" y="2352"/>
                    <a:pt x="783206" y="0"/>
                  </a:cubicBezTo>
                  <a:cubicBezTo>
                    <a:pt x="778502" y="7840"/>
                    <a:pt x="774582" y="15680"/>
                    <a:pt x="751847" y="11760"/>
                  </a:cubicBezTo>
                  <a:cubicBezTo>
                    <a:pt x="744791" y="10192"/>
                    <a:pt x="736951" y="14896"/>
                    <a:pt x="730679" y="18816"/>
                  </a:cubicBezTo>
                  <a:cubicBezTo>
                    <a:pt x="724407" y="23520"/>
                    <a:pt x="717351" y="27440"/>
                    <a:pt x="710295" y="27440"/>
                  </a:cubicBezTo>
                  <a:lnTo>
                    <a:pt x="700887" y="27440"/>
                  </a:lnTo>
                  <a:cubicBezTo>
                    <a:pt x="690695" y="27440"/>
                    <a:pt x="679720" y="28224"/>
                    <a:pt x="665608" y="26656"/>
                  </a:cubicBezTo>
                  <a:cubicBezTo>
                    <a:pt x="660120" y="25872"/>
                    <a:pt x="656200" y="50175"/>
                    <a:pt x="653064" y="65071"/>
                  </a:cubicBezTo>
                  <a:cubicBezTo>
                    <a:pt x="651496" y="72127"/>
                    <a:pt x="650712" y="78399"/>
                    <a:pt x="649144" y="81535"/>
                  </a:cubicBezTo>
                  <a:lnTo>
                    <a:pt x="649144" y="81535"/>
                  </a:lnTo>
                  <a:lnTo>
                    <a:pt x="649144" y="82319"/>
                  </a:lnTo>
                  <a:lnTo>
                    <a:pt x="648360" y="83103"/>
                  </a:lnTo>
                  <a:cubicBezTo>
                    <a:pt x="645224" y="87023"/>
                    <a:pt x="630328" y="101135"/>
                    <a:pt x="611512" y="112895"/>
                  </a:cubicBezTo>
                  <a:cubicBezTo>
                    <a:pt x="607592" y="115247"/>
                    <a:pt x="604456" y="116815"/>
                    <a:pt x="599752" y="119166"/>
                  </a:cubicBezTo>
                  <a:cubicBezTo>
                    <a:pt x="595833" y="121518"/>
                    <a:pt x="591913" y="123086"/>
                    <a:pt x="587993" y="124655"/>
                  </a:cubicBezTo>
                  <a:lnTo>
                    <a:pt x="587993" y="125438"/>
                  </a:lnTo>
                  <a:cubicBezTo>
                    <a:pt x="573881" y="130926"/>
                    <a:pt x="566041" y="134062"/>
                    <a:pt x="561337" y="137198"/>
                  </a:cubicBezTo>
                  <a:cubicBezTo>
                    <a:pt x="556633" y="139550"/>
                    <a:pt x="553497" y="141118"/>
                    <a:pt x="548793" y="144254"/>
                  </a:cubicBezTo>
                  <a:cubicBezTo>
                    <a:pt x="542521" y="148958"/>
                    <a:pt x="540953" y="152094"/>
                    <a:pt x="534681" y="166990"/>
                  </a:cubicBezTo>
                  <a:lnTo>
                    <a:pt x="534681" y="167774"/>
                  </a:lnTo>
                  <a:cubicBezTo>
                    <a:pt x="527625" y="185022"/>
                    <a:pt x="526057" y="185022"/>
                    <a:pt x="517434" y="189726"/>
                  </a:cubicBezTo>
                  <a:cubicBezTo>
                    <a:pt x="515865" y="190510"/>
                    <a:pt x="513514" y="191294"/>
                    <a:pt x="511945" y="192862"/>
                  </a:cubicBezTo>
                  <a:cubicBezTo>
                    <a:pt x="505674" y="195997"/>
                    <a:pt x="500186" y="198350"/>
                    <a:pt x="494698" y="199917"/>
                  </a:cubicBezTo>
                  <a:lnTo>
                    <a:pt x="491562" y="201485"/>
                  </a:lnTo>
                  <a:lnTo>
                    <a:pt x="490778" y="201485"/>
                  </a:lnTo>
                  <a:cubicBezTo>
                    <a:pt x="484506" y="203837"/>
                    <a:pt x="477450" y="204621"/>
                    <a:pt x="472746" y="204621"/>
                  </a:cubicBezTo>
                  <a:lnTo>
                    <a:pt x="470394" y="204621"/>
                  </a:lnTo>
                  <a:cubicBezTo>
                    <a:pt x="460202" y="204621"/>
                    <a:pt x="447658" y="199134"/>
                    <a:pt x="435899" y="193646"/>
                  </a:cubicBezTo>
                  <a:lnTo>
                    <a:pt x="431979" y="192077"/>
                  </a:lnTo>
                  <a:cubicBezTo>
                    <a:pt x="424923" y="188942"/>
                    <a:pt x="410027" y="195997"/>
                    <a:pt x="404539" y="198350"/>
                  </a:cubicBezTo>
                  <a:cubicBezTo>
                    <a:pt x="401403" y="210109"/>
                    <a:pt x="396699" y="230493"/>
                    <a:pt x="401403" y="237549"/>
                  </a:cubicBezTo>
                  <a:cubicBezTo>
                    <a:pt x="403755" y="240685"/>
                    <a:pt x="406891" y="243037"/>
                    <a:pt x="409243" y="244605"/>
                  </a:cubicBezTo>
                  <a:cubicBezTo>
                    <a:pt x="419435" y="250877"/>
                    <a:pt x="426491" y="256365"/>
                    <a:pt x="417867" y="274396"/>
                  </a:cubicBezTo>
                  <a:cubicBezTo>
                    <a:pt x="410811" y="290076"/>
                    <a:pt x="409243" y="290860"/>
                    <a:pt x="399835" y="295564"/>
                  </a:cubicBezTo>
                  <a:cubicBezTo>
                    <a:pt x="396699" y="297132"/>
                    <a:pt x="393563" y="298700"/>
                    <a:pt x="388075" y="301836"/>
                  </a:cubicBezTo>
                  <a:lnTo>
                    <a:pt x="388075" y="301836"/>
                  </a:lnTo>
                  <a:cubicBezTo>
                    <a:pt x="378667" y="307324"/>
                    <a:pt x="367691" y="307324"/>
                    <a:pt x="359851" y="307324"/>
                  </a:cubicBezTo>
                  <a:lnTo>
                    <a:pt x="352796" y="307324"/>
                  </a:lnTo>
                  <a:cubicBezTo>
                    <a:pt x="352012" y="308108"/>
                    <a:pt x="356716" y="308892"/>
                    <a:pt x="361420" y="315948"/>
                  </a:cubicBezTo>
                  <a:cubicBezTo>
                    <a:pt x="368475" y="326924"/>
                    <a:pt x="374747" y="333196"/>
                    <a:pt x="377883" y="338684"/>
                  </a:cubicBezTo>
                  <a:cubicBezTo>
                    <a:pt x="387291" y="351228"/>
                    <a:pt x="388859" y="352012"/>
                    <a:pt x="388859" y="369259"/>
                  </a:cubicBezTo>
                  <a:lnTo>
                    <a:pt x="388859" y="370043"/>
                  </a:lnTo>
                  <a:cubicBezTo>
                    <a:pt x="388859" y="380235"/>
                    <a:pt x="388859" y="392779"/>
                    <a:pt x="388859" y="404539"/>
                  </a:cubicBezTo>
                  <a:cubicBezTo>
                    <a:pt x="388859" y="416299"/>
                    <a:pt x="389643" y="427275"/>
                    <a:pt x="389643" y="431195"/>
                  </a:cubicBezTo>
                  <a:cubicBezTo>
                    <a:pt x="389643" y="440602"/>
                    <a:pt x="382587" y="444522"/>
                    <a:pt x="375531" y="448442"/>
                  </a:cubicBezTo>
                  <a:lnTo>
                    <a:pt x="370043" y="452362"/>
                  </a:lnTo>
                  <a:cubicBezTo>
                    <a:pt x="370827" y="453930"/>
                    <a:pt x="371611" y="455498"/>
                    <a:pt x="373179" y="457066"/>
                  </a:cubicBezTo>
                  <a:cubicBezTo>
                    <a:pt x="373963" y="458634"/>
                    <a:pt x="375531" y="460202"/>
                    <a:pt x="377099" y="461770"/>
                  </a:cubicBezTo>
                  <a:cubicBezTo>
                    <a:pt x="383371" y="470394"/>
                    <a:pt x="391995" y="477450"/>
                    <a:pt x="396699" y="482154"/>
                  </a:cubicBezTo>
                  <a:cubicBezTo>
                    <a:pt x="403755" y="487642"/>
                    <a:pt x="402187" y="496266"/>
                    <a:pt x="401403" y="504890"/>
                  </a:cubicBezTo>
                  <a:cubicBezTo>
                    <a:pt x="400619" y="510378"/>
                    <a:pt x="399835" y="516650"/>
                    <a:pt x="402187" y="517433"/>
                  </a:cubicBezTo>
                  <a:cubicBezTo>
                    <a:pt x="406891" y="519786"/>
                    <a:pt x="411595" y="520570"/>
                    <a:pt x="416299" y="521353"/>
                  </a:cubicBezTo>
                  <a:cubicBezTo>
                    <a:pt x="424139" y="522921"/>
                    <a:pt x="432763" y="524490"/>
                    <a:pt x="446874" y="532329"/>
                  </a:cubicBezTo>
                  <a:cubicBezTo>
                    <a:pt x="454714" y="536249"/>
                    <a:pt x="460986" y="538601"/>
                    <a:pt x="466474" y="540169"/>
                  </a:cubicBezTo>
                  <a:cubicBezTo>
                    <a:pt x="476666" y="544089"/>
                    <a:pt x="483722" y="546441"/>
                    <a:pt x="494698" y="557417"/>
                  </a:cubicBezTo>
                  <a:cubicBezTo>
                    <a:pt x="497834" y="560553"/>
                    <a:pt x="500186" y="564473"/>
                    <a:pt x="503322" y="569177"/>
                  </a:cubicBezTo>
                  <a:cubicBezTo>
                    <a:pt x="505674" y="573881"/>
                    <a:pt x="508810" y="579369"/>
                    <a:pt x="511945" y="585641"/>
                  </a:cubicBezTo>
                  <a:cubicBezTo>
                    <a:pt x="526057" y="617784"/>
                    <a:pt x="543305" y="668744"/>
                    <a:pt x="553497" y="704807"/>
                  </a:cubicBezTo>
                  <a:cubicBezTo>
                    <a:pt x="560553" y="732247"/>
                    <a:pt x="562121" y="745575"/>
                    <a:pt x="562121" y="754199"/>
                  </a:cubicBezTo>
                  <a:cubicBezTo>
                    <a:pt x="562905" y="759687"/>
                    <a:pt x="562905" y="763607"/>
                    <a:pt x="565257" y="766742"/>
                  </a:cubicBezTo>
                  <a:cubicBezTo>
                    <a:pt x="568393" y="770662"/>
                    <a:pt x="573097" y="774582"/>
                    <a:pt x="579369" y="779286"/>
                  </a:cubicBezTo>
                  <a:cubicBezTo>
                    <a:pt x="588777" y="786342"/>
                    <a:pt x="598968" y="793398"/>
                    <a:pt x="606024" y="805158"/>
                  </a:cubicBezTo>
                  <a:cubicBezTo>
                    <a:pt x="611512" y="814566"/>
                    <a:pt x="617784" y="825542"/>
                    <a:pt x="621704" y="834949"/>
                  </a:cubicBezTo>
                  <a:cubicBezTo>
                    <a:pt x="626408" y="847493"/>
                    <a:pt x="627976" y="858469"/>
                    <a:pt x="620136" y="864741"/>
                  </a:cubicBezTo>
                  <a:cubicBezTo>
                    <a:pt x="617784" y="867093"/>
                    <a:pt x="614648" y="869445"/>
                    <a:pt x="610728" y="871797"/>
                  </a:cubicBezTo>
                  <a:cubicBezTo>
                    <a:pt x="603672" y="876501"/>
                    <a:pt x="596617" y="882773"/>
                    <a:pt x="592697" y="887477"/>
                  </a:cubicBezTo>
                  <a:lnTo>
                    <a:pt x="592697" y="888261"/>
                  </a:lnTo>
                  <a:cubicBezTo>
                    <a:pt x="591129" y="889829"/>
                    <a:pt x="587209" y="893749"/>
                    <a:pt x="580153" y="899237"/>
                  </a:cubicBezTo>
                  <a:cubicBezTo>
                    <a:pt x="574665" y="903157"/>
                    <a:pt x="566041" y="910213"/>
                    <a:pt x="555065" y="918837"/>
                  </a:cubicBezTo>
                  <a:cubicBezTo>
                    <a:pt x="503322" y="958036"/>
                    <a:pt x="417083" y="1021539"/>
                    <a:pt x="401403" y="1033299"/>
                  </a:cubicBezTo>
                  <a:lnTo>
                    <a:pt x="401403" y="1033299"/>
                  </a:lnTo>
                  <a:cubicBezTo>
                    <a:pt x="397483" y="1036435"/>
                    <a:pt x="391211" y="1040355"/>
                    <a:pt x="382587" y="1046627"/>
                  </a:cubicBezTo>
                  <a:cubicBezTo>
                    <a:pt x="374747" y="1052115"/>
                    <a:pt x="363771" y="1059955"/>
                    <a:pt x="349660" y="1068579"/>
                  </a:cubicBezTo>
                  <a:cubicBezTo>
                    <a:pt x="285372" y="1111698"/>
                    <a:pt x="185806" y="1177553"/>
                    <a:pt x="175614" y="1182257"/>
                  </a:cubicBezTo>
                  <a:cubicBezTo>
                    <a:pt x="160718" y="1188529"/>
                    <a:pt x="142686" y="1165793"/>
                    <a:pt x="125438" y="1144626"/>
                  </a:cubicBezTo>
                  <a:cubicBezTo>
                    <a:pt x="117599" y="1133650"/>
                    <a:pt x="109759" y="1123458"/>
                    <a:pt x="104271" y="1119538"/>
                  </a:cubicBezTo>
                  <a:lnTo>
                    <a:pt x="104271" y="1118754"/>
                  </a:lnTo>
                  <a:lnTo>
                    <a:pt x="98783" y="1114050"/>
                  </a:lnTo>
                  <a:cubicBezTo>
                    <a:pt x="90159" y="1106994"/>
                    <a:pt x="78399" y="1096802"/>
                    <a:pt x="66639" y="1089746"/>
                  </a:cubicBezTo>
                  <a:cubicBezTo>
                    <a:pt x="58015" y="1083474"/>
                    <a:pt x="50175" y="1078771"/>
                    <a:pt x="49391" y="1079555"/>
                  </a:cubicBezTo>
                  <a:cubicBezTo>
                    <a:pt x="45471" y="1085826"/>
                    <a:pt x="39984" y="1097586"/>
                    <a:pt x="35280" y="1110914"/>
                  </a:cubicBezTo>
                  <a:cubicBezTo>
                    <a:pt x="29792" y="1124242"/>
                    <a:pt x="25088" y="1139138"/>
                    <a:pt x="21168" y="1150898"/>
                  </a:cubicBezTo>
                  <a:lnTo>
                    <a:pt x="21168" y="1151682"/>
                  </a:lnTo>
                  <a:cubicBezTo>
                    <a:pt x="18816" y="1157954"/>
                    <a:pt x="18816" y="1165793"/>
                    <a:pt x="18032" y="1172849"/>
                  </a:cubicBezTo>
                  <a:cubicBezTo>
                    <a:pt x="17248" y="1183041"/>
                    <a:pt x="16464" y="1190881"/>
                    <a:pt x="11760" y="1195585"/>
                  </a:cubicBezTo>
                  <a:cubicBezTo>
                    <a:pt x="8624" y="1197153"/>
                    <a:pt x="6272" y="1198721"/>
                    <a:pt x="3136" y="1197153"/>
                  </a:cubicBezTo>
                  <a:lnTo>
                    <a:pt x="0" y="1197153"/>
                  </a:lnTo>
                  <a:cubicBezTo>
                    <a:pt x="0" y="1205777"/>
                    <a:pt x="2352" y="1223809"/>
                    <a:pt x="21168" y="1251248"/>
                  </a:cubicBezTo>
                  <a:lnTo>
                    <a:pt x="21952" y="1252032"/>
                  </a:lnTo>
                  <a:cubicBezTo>
                    <a:pt x="25872" y="1258304"/>
                    <a:pt x="31360" y="1266928"/>
                    <a:pt x="38415" y="1277120"/>
                  </a:cubicBezTo>
                  <a:cubicBezTo>
                    <a:pt x="44688" y="1287312"/>
                    <a:pt x="52527" y="1299856"/>
                    <a:pt x="61151" y="1312400"/>
                  </a:cubicBezTo>
                  <a:cubicBezTo>
                    <a:pt x="103487" y="1379823"/>
                    <a:pt x="159934" y="1473118"/>
                    <a:pt x="163854" y="1488013"/>
                  </a:cubicBezTo>
                  <a:lnTo>
                    <a:pt x="163854" y="1488798"/>
                  </a:lnTo>
                  <a:cubicBezTo>
                    <a:pt x="166990" y="1504477"/>
                    <a:pt x="167774" y="1535053"/>
                    <a:pt x="169342" y="1566413"/>
                  </a:cubicBezTo>
                  <a:cubicBezTo>
                    <a:pt x="169342" y="1576604"/>
                    <a:pt x="169342" y="1586012"/>
                    <a:pt x="170126" y="1595420"/>
                  </a:cubicBezTo>
                  <a:lnTo>
                    <a:pt x="170126" y="1596988"/>
                  </a:lnTo>
                  <a:cubicBezTo>
                    <a:pt x="170126" y="1602476"/>
                    <a:pt x="170910" y="1607964"/>
                    <a:pt x="171694" y="1614236"/>
                  </a:cubicBezTo>
                  <a:cubicBezTo>
                    <a:pt x="172478" y="1619724"/>
                    <a:pt x="174046" y="1625996"/>
                    <a:pt x="174830" y="1631484"/>
                  </a:cubicBezTo>
                  <a:cubicBezTo>
                    <a:pt x="181102" y="1660491"/>
                    <a:pt x="194429" y="1687147"/>
                    <a:pt x="212461" y="1689499"/>
                  </a:cubicBezTo>
                  <a:lnTo>
                    <a:pt x="214813" y="1690283"/>
                  </a:lnTo>
                  <a:cubicBezTo>
                    <a:pt x="234413" y="1691851"/>
                    <a:pt x="268909" y="1682443"/>
                    <a:pt x="293996" y="1675387"/>
                  </a:cubicBezTo>
                  <a:cubicBezTo>
                    <a:pt x="308892" y="1671467"/>
                    <a:pt x="320652" y="1668331"/>
                    <a:pt x="326140" y="1668331"/>
                  </a:cubicBezTo>
                  <a:lnTo>
                    <a:pt x="326924" y="1668331"/>
                  </a:lnTo>
                  <a:lnTo>
                    <a:pt x="327708" y="1668331"/>
                  </a:lnTo>
                  <a:lnTo>
                    <a:pt x="327708" y="1669115"/>
                  </a:lnTo>
                  <a:cubicBezTo>
                    <a:pt x="330844" y="1669899"/>
                    <a:pt x="334764" y="1671467"/>
                    <a:pt x="339468" y="1673035"/>
                  </a:cubicBezTo>
                  <a:cubicBezTo>
                    <a:pt x="344172" y="1674603"/>
                    <a:pt x="349660" y="1677739"/>
                    <a:pt x="355931" y="1680091"/>
                  </a:cubicBezTo>
                  <a:cubicBezTo>
                    <a:pt x="387291" y="1695771"/>
                    <a:pt x="432763" y="1724778"/>
                    <a:pt x="432763" y="1737322"/>
                  </a:cubicBezTo>
                  <a:lnTo>
                    <a:pt x="432763" y="1738106"/>
                  </a:lnTo>
                  <a:cubicBezTo>
                    <a:pt x="432763" y="1745946"/>
                    <a:pt x="426491" y="1789066"/>
                    <a:pt x="421003" y="1829833"/>
                  </a:cubicBezTo>
                  <a:cubicBezTo>
                    <a:pt x="415515" y="1869033"/>
                    <a:pt x="410027" y="1905880"/>
                    <a:pt x="410027" y="1911368"/>
                  </a:cubicBezTo>
                  <a:cubicBezTo>
                    <a:pt x="410027" y="1915288"/>
                    <a:pt x="408459" y="1921560"/>
                    <a:pt x="406891" y="1930968"/>
                  </a:cubicBezTo>
                  <a:cubicBezTo>
                    <a:pt x="400619" y="1960759"/>
                    <a:pt x="388859" y="2016423"/>
                    <a:pt x="406891" y="2024263"/>
                  </a:cubicBezTo>
                  <a:cubicBezTo>
                    <a:pt x="421787" y="2030535"/>
                    <a:pt x="438250" y="2033671"/>
                    <a:pt x="457850" y="2034455"/>
                  </a:cubicBezTo>
                  <a:cubicBezTo>
                    <a:pt x="477450" y="2034455"/>
                    <a:pt x="501754" y="2031319"/>
                    <a:pt x="532329" y="2025831"/>
                  </a:cubicBezTo>
                  <a:cubicBezTo>
                    <a:pt x="570745" y="2017991"/>
                    <a:pt x="604456" y="2003879"/>
                    <a:pt x="635032" y="1992119"/>
                  </a:cubicBezTo>
                  <a:cubicBezTo>
                    <a:pt x="651496" y="1985063"/>
                    <a:pt x="667960" y="1978791"/>
                    <a:pt x="684423" y="1974087"/>
                  </a:cubicBezTo>
                  <a:cubicBezTo>
                    <a:pt x="705591" y="1967815"/>
                    <a:pt x="723623" y="1953704"/>
                    <a:pt x="739303" y="1940376"/>
                  </a:cubicBezTo>
                  <a:cubicBezTo>
                    <a:pt x="754982" y="1925480"/>
                    <a:pt x="767526" y="1909800"/>
                    <a:pt x="776150" y="1898824"/>
                  </a:cubicBezTo>
                  <a:cubicBezTo>
                    <a:pt x="781638" y="1890984"/>
                    <a:pt x="780070" y="1858057"/>
                    <a:pt x="777718" y="1824345"/>
                  </a:cubicBezTo>
                  <a:cubicBezTo>
                    <a:pt x="775366" y="1780442"/>
                    <a:pt x="772230" y="1734186"/>
                    <a:pt x="790262" y="1723995"/>
                  </a:cubicBezTo>
                  <a:lnTo>
                    <a:pt x="791830" y="1723211"/>
                  </a:lnTo>
                  <a:cubicBezTo>
                    <a:pt x="812214" y="1712235"/>
                    <a:pt x="856117" y="1713019"/>
                    <a:pt x="891397" y="1713803"/>
                  </a:cubicBezTo>
                  <a:cubicBezTo>
                    <a:pt x="903941" y="1714587"/>
                    <a:pt x="915700" y="1714587"/>
                    <a:pt x="924324" y="1713803"/>
                  </a:cubicBezTo>
                  <a:lnTo>
                    <a:pt x="925892" y="1713803"/>
                  </a:lnTo>
                  <a:cubicBezTo>
                    <a:pt x="929812" y="1713019"/>
                    <a:pt x="935300" y="1712235"/>
                    <a:pt x="941572" y="1710667"/>
                  </a:cubicBezTo>
                  <a:cubicBezTo>
                    <a:pt x="947844" y="1709099"/>
                    <a:pt x="954900" y="1706747"/>
                    <a:pt x="963524" y="1704395"/>
                  </a:cubicBezTo>
                  <a:cubicBezTo>
                    <a:pt x="1003507" y="1691067"/>
                    <a:pt x="1056035" y="1668331"/>
                    <a:pt x="1073283" y="1659707"/>
                  </a:cubicBezTo>
                  <a:cubicBezTo>
                    <a:pt x="1076418" y="1658139"/>
                    <a:pt x="1079555" y="1657355"/>
                    <a:pt x="1082690" y="1656571"/>
                  </a:cubicBezTo>
                  <a:cubicBezTo>
                    <a:pt x="1097586" y="1654219"/>
                    <a:pt x="1118754" y="1662059"/>
                    <a:pt x="1136002" y="1673035"/>
                  </a:cubicBezTo>
                  <a:cubicBezTo>
                    <a:pt x="1153250" y="1683227"/>
                    <a:pt x="1168145" y="1696555"/>
                    <a:pt x="1172065" y="1703611"/>
                  </a:cubicBezTo>
                  <a:cubicBezTo>
                    <a:pt x="1172849" y="1705179"/>
                    <a:pt x="1173633" y="1706747"/>
                    <a:pt x="1173633" y="1708315"/>
                  </a:cubicBezTo>
                  <a:lnTo>
                    <a:pt x="1173633" y="1709099"/>
                  </a:lnTo>
                  <a:lnTo>
                    <a:pt x="1174417" y="1709883"/>
                  </a:lnTo>
                  <a:lnTo>
                    <a:pt x="1174417" y="1710667"/>
                  </a:lnTo>
                  <a:cubicBezTo>
                    <a:pt x="1173633" y="1719291"/>
                    <a:pt x="1160305" y="1742026"/>
                    <a:pt x="1143842" y="1767114"/>
                  </a:cubicBezTo>
                  <a:cubicBezTo>
                    <a:pt x="1128162" y="1792986"/>
                    <a:pt x="1110130" y="1821993"/>
                    <a:pt x="1106210" y="1835321"/>
                  </a:cubicBezTo>
                  <a:lnTo>
                    <a:pt x="1106210" y="1836105"/>
                  </a:lnTo>
                  <a:cubicBezTo>
                    <a:pt x="1101506" y="1851785"/>
                    <a:pt x="1110914" y="1875305"/>
                    <a:pt x="1117186" y="1892552"/>
                  </a:cubicBezTo>
                  <a:cubicBezTo>
                    <a:pt x="1121106" y="1902744"/>
                    <a:pt x="1123458" y="1910584"/>
                    <a:pt x="1123458" y="1916072"/>
                  </a:cubicBezTo>
                  <a:lnTo>
                    <a:pt x="1123458" y="1916072"/>
                  </a:lnTo>
                  <a:cubicBezTo>
                    <a:pt x="1123458" y="1919208"/>
                    <a:pt x="1121890" y="1923912"/>
                    <a:pt x="1119538" y="1930184"/>
                  </a:cubicBezTo>
                  <a:cubicBezTo>
                    <a:pt x="1117186" y="1935672"/>
                    <a:pt x="1114050" y="1942728"/>
                    <a:pt x="1110914" y="1950568"/>
                  </a:cubicBezTo>
                  <a:cubicBezTo>
                    <a:pt x="1092098" y="1992119"/>
                    <a:pt x="1057603" y="2057974"/>
                    <a:pt x="1051331" y="2062678"/>
                  </a:cubicBezTo>
                  <a:cubicBezTo>
                    <a:pt x="1045059" y="2068166"/>
                    <a:pt x="1037219" y="2065814"/>
                    <a:pt x="1028595" y="2064246"/>
                  </a:cubicBezTo>
                  <a:lnTo>
                    <a:pt x="1028595" y="2063462"/>
                  </a:lnTo>
                  <a:cubicBezTo>
                    <a:pt x="1024675" y="2062678"/>
                    <a:pt x="1021539" y="2061894"/>
                    <a:pt x="1018403" y="2061894"/>
                  </a:cubicBezTo>
                  <a:lnTo>
                    <a:pt x="1018403" y="2061894"/>
                  </a:lnTo>
                  <a:lnTo>
                    <a:pt x="1018403" y="2110502"/>
                  </a:lnTo>
                  <a:cubicBezTo>
                    <a:pt x="1023107" y="2108934"/>
                    <a:pt x="1029379" y="2107366"/>
                    <a:pt x="1036435" y="2105798"/>
                  </a:cubicBezTo>
                  <a:cubicBezTo>
                    <a:pt x="1063875" y="2098742"/>
                    <a:pt x="1069363" y="2112070"/>
                    <a:pt x="1088178" y="2112854"/>
                  </a:cubicBezTo>
                  <a:cubicBezTo>
                    <a:pt x="1106994" y="2113638"/>
                    <a:pt x="1127378" y="2116774"/>
                    <a:pt x="1136002" y="2119125"/>
                  </a:cubicBezTo>
                  <a:cubicBezTo>
                    <a:pt x="1144626" y="2121478"/>
                    <a:pt x="1143842" y="2134021"/>
                    <a:pt x="1145410" y="2136373"/>
                  </a:cubicBezTo>
                  <a:cubicBezTo>
                    <a:pt x="1146978" y="2139509"/>
                    <a:pt x="1151682" y="2157541"/>
                    <a:pt x="1151682" y="2157541"/>
                  </a:cubicBezTo>
                  <a:cubicBezTo>
                    <a:pt x="1151682" y="2157541"/>
                    <a:pt x="1183041" y="2161461"/>
                    <a:pt x="1198721" y="2162245"/>
                  </a:cubicBezTo>
                  <a:cubicBezTo>
                    <a:pt x="1215185" y="2163029"/>
                    <a:pt x="1217537" y="2152837"/>
                    <a:pt x="1226161" y="2152053"/>
                  </a:cubicBezTo>
                  <a:cubicBezTo>
                    <a:pt x="1234000" y="2151269"/>
                    <a:pt x="1252032" y="2148133"/>
                    <a:pt x="1264576" y="2144997"/>
                  </a:cubicBezTo>
                  <a:cubicBezTo>
                    <a:pt x="1277120" y="2141078"/>
                    <a:pt x="1287312" y="2133238"/>
                    <a:pt x="1293584" y="2130101"/>
                  </a:cubicBezTo>
                  <a:cubicBezTo>
                    <a:pt x="1300640" y="2126182"/>
                    <a:pt x="1300640" y="2127750"/>
                    <a:pt x="1316319" y="2134021"/>
                  </a:cubicBezTo>
                  <a:cubicBezTo>
                    <a:pt x="1331999" y="2139509"/>
                    <a:pt x="1355519" y="2169301"/>
                    <a:pt x="1356303" y="2170869"/>
                  </a:cubicBezTo>
                  <a:cubicBezTo>
                    <a:pt x="1357087" y="2173221"/>
                    <a:pt x="1357087" y="2182629"/>
                    <a:pt x="1365711" y="2185765"/>
                  </a:cubicBezTo>
                  <a:cubicBezTo>
                    <a:pt x="1374335" y="2188901"/>
                    <a:pt x="1380607" y="2197524"/>
                    <a:pt x="1385311" y="2202229"/>
                  </a:cubicBezTo>
                  <a:cubicBezTo>
                    <a:pt x="1390014" y="2207717"/>
                    <a:pt x="1394718" y="2210069"/>
                    <a:pt x="1414318" y="2206932"/>
                  </a:cubicBezTo>
                  <a:cubicBezTo>
                    <a:pt x="1429998" y="2203797"/>
                    <a:pt x="1455870" y="2197524"/>
                    <a:pt x="1471550" y="2193604"/>
                  </a:cubicBezTo>
                  <a:lnTo>
                    <a:pt x="1470766" y="2145781"/>
                  </a:lnTo>
                  <a:cubicBezTo>
                    <a:pt x="1462926" y="2129318"/>
                    <a:pt x="1437054" y="2082278"/>
                    <a:pt x="1416670" y="2056406"/>
                  </a:cubicBezTo>
                </a:path>
              </a:pathLst>
            </a:custGeom>
            <a:grpFill/>
            <a:ln w="783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8FA0ECE-F2A6-4FC4-ACB0-C92FE33B493D}"/>
              </a:ext>
            </a:extLst>
          </p:cNvPr>
          <p:cNvSpPr/>
          <p:nvPr/>
        </p:nvSpPr>
        <p:spPr>
          <a:xfrm>
            <a:off x="7690892" y="5748107"/>
            <a:ext cx="20955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Доля населения, систематически занимающегося физической культурой и спортом, в общей численности населения %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484A93CA-7983-42C3-9F68-87864D1E7E97}"/>
              </a:ext>
            </a:extLst>
          </p:cNvPr>
          <p:cNvSpPr/>
          <p:nvPr/>
        </p:nvSpPr>
        <p:spPr>
          <a:xfrm>
            <a:off x="9780899" y="5748107"/>
            <a:ext cx="2008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Уровень обеспеченности населения спортивными сооружениями исходя из единовременной пропускной способности объектов спорта %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="" xmlns:a16="http://schemas.microsoft.com/office/drawing/2014/main" id="{20D17F82-3B22-495F-8BFC-38A67F233B54}"/>
              </a:ext>
            </a:extLst>
          </p:cNvPr>
          <p:cNvSpPr/>
          <p:nvPr/>
        </p:nvSpPr>
        <p:spPr>
          <a:xfrm>
            <a:off x="5172395" y="4743245"/>
            <a:ext cx="1165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Нефтеюганский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</a:t>
            </a: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="" xmlns:a16="http://schemas.microsoft.com/office/drawing/2014/main" id="{CC76E373-2043-4792-9A68-0996F5C5E7B9}"/>
              </a:ext>
            </a:extLst>
          </p:cNvPr>
          <p:cNvSpPr/>
          <p:nvPr/>
        </p:nvSpPr>
        <p:spPr>
          <a:xfrm>
            <a:off x="3227019" y="5123962"/>
            <a:ext cx="1165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Кондинский</a:t>
            </a: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</a:t>
            </a: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4ABBE333-A503-4219-855C-B03FEE666371}"/>
              </a:ext>
            </a:extLst>
          </p:cNvPr>
          <p:cNvSpPr/>
          <p:nvPr/>
        </p:nvSpPr>
        <p:spPr>
          <a:xfrm>
            <a:off x="1883802" y="2989646"/>
            <a:ext cx="1165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Березовский район</a:t>
            </a: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="" xmlns:a16="http://schemas.microsoft.com/office/drawing/2014/main" id="{2DF7EE92-CA1E-45AD-900B-9F08556B6900}"/>
              </a:ext>
            </a:extLst>
          </p:cNvPr>
          <p:cNvSpPr/>
          <p:nvPr/>
        </p:nvSpPr>
        <p:spPr>
          <a:xfrm>
            <a:off x="2417238" y="3970995"/>
            <a:ext cx="1165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Советский район</a:t>
            </a: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="" xmlns:a16="http://schemas.microsoft.com/office/drawing/2014/main" id="{5FD5227D-645A-482F-BEDC-B8D5A4ACAC34}"/>
              </a:ext>
            </a:extLst>
          </p:cNvPr>
          <p:cNvSpPr/>
          <p:nvPr/>
        </p:nvSpPr>
        <p:spPr>
          <a:xfrm>
            <a:off x="5449116" y="3612315"/>
            <a:ext cx="1165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Сургутский район</a:t>
            </a: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="" xmlns:a16="http://schemas.microsoft.com/office/drawing/2014/main" id="{DC2C254B-9933-446B-9DBE-722AF1245EA0}"/>
              </a:ext>
            </a:extLst>
          </p:cNvPr>
          <p:cNvSpPr/>
          <p:nvPr/>
        </p:nvSpPr>
        <p:spPr>
          <a:xfrm>
            <a:off x="3285097" y="3504270"/>
            <a:ext cx="1165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Октябрьский район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="" xmlns:a16="http://schemas.microsoft.com/office/drawing/2014/main" id="{7E28E9A9-6F94-4027-A134-575C0C951789}"/>
              </a:ext>
            </a:extLst>
          </p:cNvPr>
          <p:cNvSpPr/>
          <p:nvPr/>
        </p:nvSpPr>
        <p:spPr>
          <a:xfrm>
            <a:off x="7510990" y="3921565"/>
            <a:ext cx="158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Нижневартовский район</a:t>
            </a:r>
          </a:p>
        </p:txBody>
      </p:sp>
      <p:sp>
        <p:nvSpPr>
          <p:cNvPr id="140" name="Прямоугольник 139">
            <a:extLst>
              <a:ext uri="{FF2B5EF4-FFF2-40B4-BE49-F238E27FC236}">
                <a16:creationId xmlns="" xmlns:a16="http://schemas.microsoft.com/office/drawing/2014/main" id="{3B78E5CC-FB87-4B5B-A405-D500B1F4345A}"/>
              </a:ext>
            </a:extLst>
          </p:cNvPr>
          <p:cNvSpPr/>
          <p:nvPr/>
        </p:nvSpPr>
        <p:spPr>
          <a:xfrm>
            <a:off x="3954601" y="4297719"/>
            <a:ext cx="158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Ханты-Мансийский район</a:t>
            </a:r>
          </a:p>
        </p:txBody>
      </p:sp>
      <p:sp>
        <p:nvSpPr>
          <p:cNvPr id="141" name="Прямоугольник 140">
            <a:extLst>
              <a:ext uri="{FF2B5EF4-FFF2-40B4-BE49-F238E27FC236}">
                <a16:creationId xmlns="" xmlns:a16="http://schemas.microsoft.com/office/drawing/2014/main" id="{37B0D438-23EB-4643-A1B7-488EFF8EDBFE}"/>
              </a:ext>
            </a:extLst>
          </p:cNvPr>
          <p:cNvSpPr/>
          <p:nvPr/>
        </p:nvSpPr>
        <p:spPr>
          <a:xfrm>
            <a:off x="3818679" y="2727194"/>
            <a:ext cx="1588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Белоярский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F5A04394-FC49-48BD-BF3A-9E257C71E235}"/>
              </a:ext>
            </a:extLst>
          </p:cNvPr>
          <p:cNvSpPr/>
          <p:nvPr/>
        </p:nvSpPr>
        <p:spPr>
          <a:xfrm>
            <a:off x="4312005" y="3788810"/>
            <a:ext cx="475527" cy="475527"/>
          </a:xfrm>
          <a:prstGeom prst="ellipse">
            <a:avLst/>
          </a:prstGeom>
          <a:solidFill>
            <a:srgbClr val="286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1950369D-DA1F-42A0-9336-51054159DA28}"/>
              </a:ext>
            </a:extLst>
          </p:cNvPr>
          <p:cNvSpPr/>
          <p:nvPr/>
        </p:nvSpPr>
        <p:spPr>
          <a:xfrm>
            <a:off x="4312005" y="3913242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61%</a:t>
            </a:r>
          </a:p>
        </p:txBody>
      </p:sp>
      <p:sp>
        <p:nvSpPr>
          <p:cNvPr id="147" name="Овал 146">
            <a:extLst>
              <a:ext uri="{FF2B5EF4-FFF2-40B4-BE49-F238E27FC236}">
                <a16:creationId xmlns="" xmlns:a16="http://schemas.microsoft.com/office/drawing/2014/main" id="{2EFE26F4-BF4A-4D8A-BA75-C279826E777D}"/>
              </a:ext>
            </a:extLst>
          </p:cNvPr>
          <p:cNvSpPr/>
          <p:nvPr/>
        </p:nvSpPr>
        <p:spPr>
          <a:xfrm>
            <a:off x="4844878" y="3778884"/>
            <a:ext cx="475527" cy="475527"/>
          </a:xfrm>
          <a:prstGeom prst="ellipse">
            <a:avLst/>
          </a:prstGeom>
          <a:solidFill>
            <a:srgbClr val="FC9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8" name="Прямоугольник 147">
            <a:extLst>
              <a:ext uri="{FF2B5EF4-FFF2-40B4-BE49-F238E27FC236}">
                <a16:creationId xmlns="" xmlns:a16="http://schemas.microsoft.com/office/drawing/2014/main" id="{25B484E2-2696-4F09-BA26-B3A486185A3A}"/>
              </a:ext>
            </a:extLst>
          </p:cNvPr>
          <p:cNvSpPr/>
          <p:nvPr/>
        </p:nvSpPr>
        <p:spPr>
          <a:xfrm>
            <a:off x="4843059" y="3904380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</a:t>
            </a:r>
          </a:p>
        </p:txBody>
      </p:sp>
      <p:sp>
        <p:nvSpPr>
          <p:cNvPr id="149" name="Овал 148">
            <a:extLst>
              <a:ext uri="{FF2B5EF4-FFF2-40B4-BE49-F238E27FC236}">
                <a16:creationId xmlns="" xmlns:a16="http://schemas.microsoft.com/office/drawing/2014/main" id="{3C024EFC-7743-4EF8-9BFA-51DAD7E435DC}"/>
              </a:ext>
            </a:extLst>
          </p:cNvPr>
          <p:cNvSpPr/>
          <p:nvPr/>
        </p:nvSpPr>
        <p:spPr>
          <a:xfrm>
            <a:off x="5456618" y="4281548"/>
            <a:ext cx="475527" cy="475527"/>
          </a:xfrm>
          <a:prstGeom prst="ellipse">
            <a:avLst/>
          </a:prstGeom>
          <a:solidFill>
            <a:srgbClr val="286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Прямоугольник 149">
            <a:extLst>
              <a:ext uri="{FF2B5EF4-FFF2-40B4-BE49-F238E27FC236}">
                <a16:creationId xmlns="" xmlns:a16="http://schemas.microsoft.com/office/drawing/2014/main" id="{99AA989D-8C11-430F-9FE5-04E758B065EB}"/>
              </a:ext>
            </a:extLst>
          </p:cNvPr>
          <p:cNvSpPr/>
          <p:nvPr/>
        </p:nvSpPr>
        <p:spPr>
          <a:xfrm>
            <a:off x="5456618" y="4405980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57%</a:t>
            </a:r>
          </a:p>
        </p:txBody>
      </p:sp>
      <p:sp>
        <p:nvSpPr>
          <p:cNvPr id="151" name="Овал 150">
            <a:extLst>
              <a:ext uri="{FF2B5EF4-FFF2-40B4-BE49-F238E27FC236}">
                <a16:creationId xmlns="" xmlns:a16="http://schemas.microsoft.com/office/drawing/2014/main" id="{01A2EB16-4E21-49DD-BE14-D64F1888C9A0}"/>
              </a:ext>
            </a:extLst>
          </p:cNvPr>
          <p:cNvSpPr/>
          <p:nvPr/>
        </p:nvSpPr>
        <p:spPr>
          <a:xfrm>
            <a:off x="5989491" y="4271622"/>
            <a:ext cx="475527" cy="475527"/>
          </a:xfrm>
          <a:prstGeom prst="ellipse">
            <a:avLst/>
          </a:prstGeom>
          <a:solidFill>
            <a:srgbClr val="FC9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 151">
            <a:extLst>
              <a:ext uri="{FF2B5EF4-FFF2-40B4-BE49-F238E27FC236}">
                <a16:creationId xmlns="" xmlns:a16="http://schemas.microsoft.com/office/drawing/2014/main" id="{16B1D441-8A56-4CE5-9E38-DBEA704CC3B9}"/>
              </a:ext>
            </a:extLst>
          </p:cNvPr>
          <p:cNvSpPr/>
          <p:nvPr/>
        </p:nvSpPr>
        <p:spPr>
          <a:xfrm>
            <a:off x="5987672" y="4397118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53%</a:t>
            </a:r>
          </a:p>
        </p:txBody>
      </p:sp>
      <p:sp>
        <p:nvSpPr>
          <p:cNvPr id="153" name="Овал 152">
            <a:extLst>
              <a:ext uri="{FF2B5EF4-FFF2-40B4-BE49-F238E27FC236}">
                <a16:creationId xmlns="" xmlns:a16="http://schemas.microsoft.com/office/drawing/2014/main" id="{18334A21-FA6B-45C8-94AB-48B56AB8C944}"/>
              </a:ext>
            </a:extLst>
          </p:cNvPr>
          <p:cNvSpPr/>
          <p:nvPr/>
        </p:nvSpPr>
        <p:spPr>
          <a:xfrm>
            <a:off x="5541409" y="3145786"/>
            <a:ext cx="475527" cy="475527"/>
          </a:xfrm>
          <a:prstGeom prst="ellipse">
            <a:avLst/>
          </a:prstGeom>
          <a:solidFill>
            <a:srgbClr val="286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Прямоугольник 153">
            <a:extLst>
              <a:ext uri="{FF2B5EF4-FFF2-40B4-BE49-F238E27FC236}">
                <a16:creationId xmlns="" xmlns:a16="http://schemas.microsoft.com/office/drawing/2014/main" id="{C377DC68-6770-48F8-A7C3-AD1110D7C784}"/>
              </a:ext>
            </a:extLst>
          </p:cNvPr>
          <p:cNvSpPr/>
          <p:nvPr/>
        </p:nvSpPr>
        <p:spPr>
          <a:xfrm>
            <a:off x="5541409" y="3270218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61%</a:t>
            </a:r>
          </a:p>
        </p:txBody>
      </p:sp>
      <p:sp>
        <p:nvSpPr>
          <p:cNvPr id="155" name="Овал 154">
            <a:extLst>
              <a:ext uri="{FF2B5EF4-FFF2-40B4-BE49-F238E27FC236}">
                <a16:creationId xmlns="" xmlns:a16="http://schemas.microsoft.com/office/drawing/2014/main" id="{F939FB5B-A6C3-4662-8312-3AC5EF1B797B}"/>
              </a:ext>
            </a:extLst>
          </p:cNvPr>
          <p:cNvSpPr/>
          <p:nvPr/>
        </p:nvSpPr>
        <p:spPr>
          <a:xfrm>
            <a:off x="6074282" y="3135860"/>
            <a:ext cx="475527" cy="475527"/>
          </a:xfrm>
          <a:prstGeom prst="ellipse">
            <a:avLst/>
          </a:prstGeom>
          <a:solidFill>
            <a:srgbClr val="FC9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>
            <a:extLst>
              <a:ext uri="{FF2B5EF4-FFF2-40B4-BE49-F238E27FC236}">
                <a16:creationId xmlns="" xmlns:a16="http://schemas.microsoft.com/office/drawing/2014/main" id="{330531AF-8DC2-4F31-AAA3-7364D1754039}"/>
              </a:ext>
            </a:extLst>
          </p:cNvPr>
          <p:cNvSpPr/>
          <p:nvPr/>
        </p:nvSpPr>
        <p:spPr>
          <a:xfrm>
            <a:off x="6072463" y="3261356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</a:t>
            </a:r>
          </a:p>
        </p:txBody>
      </p:sp>
      <p:sp>
        <p:nvSpPr>
          <p:cNvPr id="157" name="Овал 156">
            <a:extLst>
              <a:ext uri="{FF2B5EF4-FFF2-40B4-BE49-F238E27FC236}">
                <a16:creationId xmlns="" xmlns:a16="http://schemas.microsoft.com/office/drawing/2014/main" id="{3500196C-0C6E-404D-BC43-E009E2A8E9C2}"/>
              </a:ext>
            </a:extLst>
          </p:cNvPr>
          <p:cNvSpPr/>
          <p:nvPr/>
        </p:nvSpPr>
        <p:spPr>
          <a:xfrm>
            <a:off x="7774382" y="3466446"/>
            <a:ext cx="475527" cy="475527"/>
          </a:xfrm>
          <a:prstGeom prst="ellipse">
            <a:avLst/>
          </a:prstGeom>
          <a:solidFill>
            <a:srgbClr val="286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Прямоугольник 157">
            <a:extLst>
              <a:ext uri="{FF2B5EF4-FFF2-40B4-BE49-F238E27FC236}">
                <a16:creationId xmlns="" xmlns:a16="http://schemas.microsoft.com/office/drawing/2014/main" id="{7E109CCF-0278-4C6A-8FD4-027044CEBB1A}"/>
              </a:ext>
            </a:extLst>
          </p:cNvPr>
          <p:cNvSpPr/>
          <p:nvPr/>
        </p:nvSpPr>
        <p:spPr>
          <a:xfrm>
            <a:off x="7774382" y="3590878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63%</a:t>
            </a:r>
          </a:p>
        </p:txBody>
      </p:sp>
      <p:sp>
        <p:nvSpPr>
          <p:cNvPr id="159" name="Овал 158">
            <a:extLst>
              <a:ext uri="{FF2B5EF4-FFF2-40B4-BE49-F238E27FC236}">
                <a16:creationId xmlns="" xmlns:a16="http://schemas.microsoft.com/office/drawing/2014/main" id="{E9B4F161-0D79-4B0E-A4DA-5C3E131AA58B}"/>
              </a:ext>
            </a:extLst>
          </p:cNvPr>
          <p:cNvSpPr/>
          <p:nvPr/>
        </p:nvSpPr>
        <p:spPr>
          <a:xfrm>
            <a:off x="8307255" y="3456520"/>
            <a:ext cx="475527" cy="475527"/>
          </a:xfrm>
          <a:prstGeom prst="ellipse">
            <a:avLst/>
          </a:prstGeom>
          <a:solidFill>
            <a:srgbClr val="FC9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Прямоугольник 159">
            <a:extLst>
              <a:ext uri="{FF2B5EF4-FFF2-40B4-BE49-F238E27FC236}">
                <a16:creationId xmlns="" xmlns:a16="http://schemas.microsoft.com/office/drawing/2014/main" id="{B53B95B3-E574-490D-926F-C0349537BA23}"/>
              </a:ext>
            </a:extLst>
          </p:cNvPr>
          <p:cNvSpPr/>
          <p:nvPr/>
        </p:nvSpPr>
        <p:spPr>
          <a:xfrm>
            <a:off x="8305436" y="3582016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69%</a:t>
            </a:r>
          </a:p>
        </p:txBody>
      </p:sp>
      <p:sp>
        <p:nvSpPr>
          <p:cNvPr id="161" name="Овал 160">
            <a:extLst>
              <a:ext uri="{FF2B5EF4-FFF2-40B4-BE49-F238E27FC236}">
                <a16:creationId xmlns="" xmlns:a16="http://schemas.microsoft.com/office/drawing/2014/main" id="{293A71DF-750C-4252-BED0-24240721BAD2}"/>
              </a:ext>
            </a:extLst>
          </p:cNvPr>
          <p:cNvSpPr/>
          <p:nvPr/>
        </p:nvSpPr>
        <p:spPr>
          <a:xfrm>
            <a:off x="1959462" y="2488210"/>
            <a:ext cx="475527" cy="475527"/>
          </a:xfrm>
          <a:prstGeom prst="ellipse">
            <a:avLst/>
          </a:prstGeom>
          <a:solidFill>
            <a:srgbClr val="286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Прямоугольник 161">
            <a:extLst>
              <a:ext uri="{FF2B5EF4-FFF2-40B4-BE49-F238E27FC236}">
                <a16:creationId xmlns="" xmlns:a16="http://schemas.microsoft.com/office/drawing/2014/main" id="{31BC3CBA-A182-437B-8ACE-C19FD9D59D9E}"/>
              </a:ext>
            </a:extLst>
          </p:cNvPr>
          <p:cNvSpPr/>
          <p:nvPr/>
        </p:nvSpPr>
        <p:spPr>
          <a:xfrm>
            <a:off x="1959462" y="2612642"/>
            <a:ext cx="5430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61%</a:t>
            </a:r>
          </a:p>
        </p:txBody>
      </p:sp>
      <p:sp>
        <p:nvSpPr>
          <p:cNvPr id="163" name="Овал 162">
            <a:extLst>
              <a:ext uri="{FF2B5EF4-FFF2-40B4-BE49-F238E27FC236}">
                <a16:creationId xmlns="" xmlns:a16="http://schemas.microsoft.com/office/drawing/2014/main" id="{7EA6B333-AA8E-4F11-A8D4-71C0C84025E4}"/>
              </a:ext>
            </a:extLst>
          </p:cNvPr>
          <p:cNvSpPr/>
          <p:nvPr/>
        </p:nvSpPr>
        <p:spPr>
          <a:xfrm>
            <a:off x="2502106" y="2478284"/>
            <a:ext cx="475527" cy="475527"/>
          </a:xfrm>
          <a:prstGeom prst="ellipse">
            <a:avLst/>
          </a:prstGeom>
          <a:solidFill>
            <a:srgbClr val="FC9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57F2B"/>
              </a:solidFill>
            </a:endParaRPr>
          </a:p>
        </p:txBody>
      </p:sp>
      <p:sp>
        <p:nvSpPr>
          <p:cNvPr id="164" name="Прямоугольник 163">
            <a:extLst>
              <a:ext uri="{FF2B5EF4-FFF2-40B4-BE49-F238E27FC236}">
                <a16:creationId xmlns="" xmlns:a16="http://schemas.microsoft.com/office/drawing/2014/main" id="{DCF11FAB-D5CD-4887-B153-98F01F200FC8}"/>
              </a:ext>
            </a:extLst>
          </p:cNvPr>
          <p:cNvSpPr/>
          <p:nvPr/>
        </p:nvSpPr>
        <p:spPr>
          <a:xfrm>
            <a:off x="2490516" y="2603780"/>
            <a:ext cx="5430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84%</a:t>
            </a:r>
          </a:p>
        </p:txBody>
      </p:sp>
      <p:sp>
        <p:nvSpPr>
          <p:cNvPr id="165" name="Овал 164">
            <a:extLst>
              <a:ext uri="{FF2B5EF4-FFF2-40B4-BE49-F238E27FC236}">
                <a16:creationId xmlns="" xmlns:a16="http://schemas.microsoft.com/office/drawing/2014/main" id="{EC3C4BDA-827B-4558-B5D9-074B60F935C3}"/>
              </a:ext>
            </a:extLst>
          </p:cNvPr>
          <p:cNvSpPr/>
          <p:nvPr/>
        </p:nvSpPr>
        <p:spPr>
          <a:xfrm>
            <a:off x="4073948" y="2204260"/>
            <a:ext cx="475527" cy="475527"/>
          </a:xfrm>
          <a:prstGeom prst="ellipse">
            <a:avLst/>
          </a:prstGeom>
          <a:solidFill>
            <a:srgbClr val="286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Прямоугольник 165">
            <a:extLst>
              <a:ext uri="{FF2B5EF4-FFF2-40B4-BE49-F238E27FC236}">
                <a16:creationId xmlns="" xmlns:a16="http://schemas.microsoft.com/office/drawing/2014/main" id="{B94853ED-4A41-45E5-B1C3-0374594F7D5E}"/>
              </a:ext>
            </a:extLst>
          </p:cNvPr>
          <p:cNvSpPr/>
          <p:nvPr/>
        </p:nvSpPr>
        <p:spPr>
          <a:xfrm>
            <a:off x="4073948" y="2328692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67%</a:t>
            </a:r>
          </a:p>
        </p:txBody>
      </p:sp>
      <p:sp>
        <p:nvSpPr>
          <p:cNvPr id="167" name="Овал 166">
            <a:extLst>
              <a:ext uri="{FF2B5EF4-FFF2-40B4-BE49-F238E27FC236}">
                <a16:creationId xmlns="" xmlns:a16="http://schemas.microsoft.com/office/drawing/2014/main" id="{2DB9D276-F499-400C-848B-5AEF63CC7928}"/>
              </a:ext>
            </a:extLst>
          </p:cNvPr>
          <p:cNvSpPr/>
          <p:nvPr/>
        </p:nvSpPr>
        <p:spPr>
          <a:xfrm>
            <a:off x="4606821" y="2194334"/>
            <a:ext cx="475527" cy="475527"/>
          </a:xfrm>
          <a:prstGeom prst="ellipse">
            <a:avLst/>
          </a:prstGeom>
          <a:solidFill>
            <a:srgbClr val="FC9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Прямоугольник 167">
            <a:extLst>
              <a:ext uri="{FF2B5EF4-FFF2-40B4-BE49-F238E27FC236}">
                <a16:creationId xmlns="" xmlns:a16="http://schemas.microsoft.com/office/drawing/2014/main" id="{96F9D3A7-4895-42F0-8F16-3115845C16BF}"/>
              </a:ext>
            </a:extLst>
          </p:cNvPr>
          <p:cNvSpPr/>
          <p:nvPr/>
        </p:nvSpPr>
        <p:spPr>
          <a:xfrm>
            <a:off x="4605002" y="2319830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91%</a:t>
            </a:r>
          </a:p>
        </p:txBody>
      </p:sp>
      <p:sp>
        <p:nvSpPr>
          <p:cNvPr id="169" name="Овал 168">
            <a:extLst>
              <a:ext uri="{FF2B5EF4-FFF2-40B4-BE49-F238E27FC236}">
                <a16:creationId xmlns="" xmlns:a16="http://schemas.microsoft.com/office/drawing/2014/main" id="{8126FA41-1CD3-4758-AD7E-63C5002CD9F0}"/>
              </a:ext>
            </a:extLst>
          </p:cNvPr>
          <p:cNvSpPr/>
          <p:nvPr/>
        </p:nvSpPr>
        <p:spPr>
          <a:xfrm>
            <a:off x="3390404" y="3028149"/>
            <a:ext cx="475527" cy="475527"/>
          </a:xfrm>
          <a:prstGeom prst="ellipse">
            <a:avLst/>
          </a:prstGeom>
          <a:solidFill>
            <a:srgbClr val="286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Прямоугольник 169">
            <a:extLst>
              <a:ext uri="{FF2B5EF4-FFF2-40B4-BE49-F238E27FC236}">
                <a16:creationId xmlns="" xmlns:a16="http://schemas.microsoft.com/office/drawing/2014/main" id="{BE711FCD-8FC8-434F-A2F2-A1F455938A5D}"/>
              </a:ext>
            </a:extLst>
          </p:cNvPr>
          <p:cNvSpPr/>
          <p:nvPr/>
        </p:nvSpPr>
        <p:spPr>
          <a:xfrm>
            <a:off x="3390404" y="3152581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171" name="Овал 170">
            <a:extLst>
              <a:ext uri="{FF2B5EF4-FFF2-40B4-BE49-F238E27FC236}">
                <a16:creationId xmlns="" xmlns:a16="http://schemas.microsoft.com/office/drawing/2014/main" id="{0B9CB3B1-9553-48FF-8910-0DA78E18933D}"/>
              </a:ext>
            </a:extLst>
          </p:cNvPr>
          <p:cNvSpPr/>
          <p:nvPr/>
        </p:nvSpPr>
        <p:spPr>
          <a:xfrm>
            <a:off x="3923277" y="3018223"/>
            <a:ext cx="475527" cy="475527"/>
          </a:xfrm>
          <a:prstGeom prst="ellipse">
            <a:avLst/>
          </a:prstGeom>
          <a:solidFill>
            <a:srgbClr val="FC9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Прямоугольник 171">
            <a:extLst>
              <a:ext uri="{FF2B5EF4-FFF2-40B4-BE49-F238E27FC236}">
                <a16:creationId xmlns="" xmlns:a16="http://schemas.microsoft.com/office/drawing/2014/main" id="{EEB36528-525C-4972-B53B-B0F0A1B0C0C1}"/>
              </a:ext>
            </a:extLst>
          </p:cNvPr>
          <p:cNvSpPr/>
          <p:nvPr/>
        </p:nvSpPr>
        <p:spPr>
          <a:xfrm>
            <a:off x="3921458" y="3143719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</a:t>
            </a:r>
          </a:p>
        </p:txBody>
      </p:sp>
      <p:sp>
        <p:nvSpPr>
          <p:cNvPr id="173" name="Овал 172">
            <a:extLst>
              <a:ext uri="{FF2B5EF4-FFF2-40B4-BE49-F238E27FC236}">
                <a16:creationId xmlns="" xmlns:a16="http://schemas.microsoft.com/office/drawing/2014/main" id="{6AB70362-B501-4179-B297-110A61A13C1C}"/>
              </a:ext>
            </a:extLst>
          </p:cNvPr>
          <p:cNvSpPr/>
          <p:nvPr/>
        </p:nvSpPr>
        <p:spPr>
          <a:xfrm>
            <a:off x="3314461" y="4660717"/>
            <a:ext cx="475527" cy="475527"/>
          </a:xfrm>
          <a:prstGeom prst="ellipse">
            <a:avLst/>
          </a:prstGeom>
          <a:solidFill>
            <a:srgbClr val="286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Прямоугольник 173">
            <a:extLst>
              <a:ext uri="{FF2B5EF4-FFF2-40B4-BE49-F238E27FC236}">
                <a16:creationId xmlns="" xmlns:a16="http://schemas.microsoft.com/office/drawing/2014/main" id="{1675B702-EE07-424A-96CE-EEBC6F640FDD}"/>
              </a:ext>
            </a:extLst>
          </p:cNvPr>
          <p:cNvSpPr/>
          <p:nvPr/>
        </p:nvSpPr>
        <p:spPr>
          <a:xfrm>
            <a:off x="3314461" y="4785149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66%</a:t>
            </a:r>
          </a:p>
        </p:txBody>
      </p:sp>
      <p:sp>
        <p:nvSpPr>
          <p:cNvPr id="175" name="Овал 174">
            <a:extLst>
              <a:ext uri="{FF2B5EF4-FFF2-40B4-BE49-F238E27FC236}">
                <a16:creationId xmlns="" xmlns:a16="http://schemas.microsoft.com/office/drawing/2014/main" id="{CB84B970-A58C-4D56-86B7-5D04250FE8CC}"/>
              </a:ext>
            </a:extLst>
          </p:cNvPr>
          <p:cNvSpPr/>
          <p:nvPr/>
        </p:nvSpPr>
        <p:spPr>
          <a:xfrm>
            <a:off x="3847334" y="4650791"/>
            <a:ext cx="475527" cy="475527"/>
          </a:xfrm>
          <a:prstGeom prst="ellipse">
            <a:avLst/>
          </a:prstGeom>
          <a:solidFill>
            <a:srgbClr val="FC9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ямоугольник 175">
            <a:extLst>
              <a:ext uri="{FF2B5EF4-FFF2-40B4-BE49-F238E27FC236}">
                <a16:creationId xmlns="" xmlns:a16="http://schemas.microsoft.com/office/drawing/2014/main" id="{C993F631-CBC9-4A65-AB31-5A4FFB6FF69B}"/>
              </a:ext>
            </a:extLst>
          </p:cNvPr>
          <p:cNvSpPr/>
          <p:nvPr/>
        </p:nvSpPr>
        <p:spPr>
          <a:xfrm>
            <a:off x="3845515" y="4776287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96%</a:t>
            </a:r>
          </a:p>
        </p:txBody>
      </p:sp>
      <p:sp>
        <p:nvSpPr>
          <p:cNvPr id="177" name="Овал 176">
            <a:extLst>
              <a:ext uri="{FF2B5EF4-FFF2-40B4-BE49-F238E27FC236}">
                <a16:creationId xmlns="" xmlns:a16="http://schemas.microsoft.com/office/drawing/2014/main" id="{C396FFF2-FB87-4864-ABA8-1DF019463CF0}"/>
              </a:ext>
            </a:extLst>
          </p:cNvPr>
          <p:cNvSpPr/>
          <p:nvPr/>
        </p:nvSpPr>
        <p:spPr>
          <a:xfrm>
            <a:off x="2239381" y="3474837"/>
            <a:ext cx="475527" cy="475527"/>
          </a:xfrm>
          <a:prstGeom prst="ellipse">
            <a:avLst/>
          </a:prstGeom>
          <a:solidFill>
            <a:srgbClr val="286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Прямоугольник 177">
            <a:extLst>
              <a:ext uri="{FF2B5EF4-FFF2-40B4-BE49-F238E27FC236}">
                <a16:creationId xmlns="" xmlns:a16="http://schemas.microsoft.com/office/drawing/2014/main" id="{96405894-F2CD-4AC4-9FB7-6A3C8BC912AB}"/>
              </a:ext>
            </a:extLst>
          </p:cNvPr>
          <p:cNvSpPr/>
          <p:nvPr/>
        </p:nvSpPr>
        <p:spPr>
          <a:xfrm>
            <a:off x="2239381" y="3599269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</a:p>
        </p:txBody>
      </p:sp>
      <p:sp>
        <p:nvSpPr>
          <p:cNvPr id="179" name="Овал 178">
            <a:extLst>
              <a:ext uri="{FF2B5EF4-FFF2-40B4-BE49-F238E27FC236}">
                <a16:creationId xmlns="" xmlns:a16="http://schemas.microsoft.com/office/drawing/2014/main" id="{A65E0352-41B5-4FAB-B122-0A578C83BEDC}"/>
              </a:ext>
            </a:extLst>
          </p:cNvPr>
          <p:cNvSpPr/>
          <p:nvPr/>
        </p:nvSpPr>
        <p:spPr>
          <a:xfrm>
            <a:off x="2772254" y="3464911"/>
            <a:ext cx="475527" cy="475527"/>
          </a:xfrm>
          <a:prstGeom prst="ellipse">
            <a:avLst/>
          </a:prstGeom>
          <a:solidFill>
            <a:srgbClr val="FC9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Прямоугольник 179">
            <a:extLst>
              <a:ext uri="{FF2B5EF4-FFF2-40B4-BE49-F238E27FC236}">
                <a16:creationId xmlns="" xmlns:a16="http://schemas.microsoft.com/office/drawing/2014/main" id="{55809BBE-FAF6-44BA-A2D5-050CAAAD5914}"/>
              </a:ext>
            </a:extLst>
          </p:cNvPr>
          <p:cNvSpPr/>
          <p:nvPr/>
        </p:nvSpPr>
        <p:spPr>
          <a:xfrm>
            <a:off x="2770435" y="3590407"/>
            <a:ext cx="543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2908CCF8-6DCF-4784-8480-8D8468A0728B}"/>
              </a:ext>
            </a:extLst>
          </p:cNvPr>
          <p:cNvSpPr txBox="1"/>
          <p:nvPr/>
        </p:nvSpPr>
        <p:spPr>
          <a:xfrm>
            <a:off x="202045" y="6437272"/>
            <a:ext cx="4397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06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регионального проекта «спорт – норма жизни»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4CC98B8C-E869-4517-8F53-74FA8C3E2D90}"/>
              </a:ext>
            </a:extLst>
          </p:cNvPr>
          <p:cNvSpPr txBox="1"/>
          <p:nvPr/>
        </p:nvSpPr>
        <p:spPr>
          <a:xfrm>
            <a:off x="1792942" y="365765"/>
            <a:ext cx="5030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ДЕКОМПОЗИЦИЯ ПОКАЗАТЕЛЕЙ </a:t>
            </a:r>
          </a:p>
          <a:p>
            <a:r>
              <a:rPr lang="ru-RU" dirty="0"/>
              <a:t>ПО МУНИЦИПАЛЬНЫМ ОБРАЗОВАНИЯМ</a:t>
            </a:r>
          </a:p>
        </p:txBody>
      </p:sp>
      <p:sp>
        <p:nvSpPr>
          <p:cNvPr id="80" name="Овал 79">
            <a:extLst>
              <a:ext uri="{FF2B5EF4-FFF2-40B4-BE49-F238E27FC236}">
                <a16:creationId xmlns="" xmlns:a16="http://schemas.microsoft.com/office/drawing/2014/main" id="{9440E42A-CE18-4156-BCCA-70395B73240C}"/>
              </a:ext>
            </a:extLst>
          </p:cNvPr>
          <p:cNvSpPr/>
          <p:nvPr/>
        </p:nvSpPr>
        <p:spPr>
          <a:xfrm>
            <a:off x="7798407" y="5533998"/>
            <a:ext cx="163563" cy="163563"/>
          </a:xfrm>
          <a:prstGeom prst="ellipse">
            <a:avLst/>
          </a:prstGeom>
          <a:solidFill>
            <a:srgbClr val="286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1338346D-450C-4DEF-8C6C-C6F99AAA7BE3}"/>
              </a:ext>
            </a:extLst>
          </p:cNvPr>
          <p:cNvSpPr/>
          <p:nvPr/>
        </p:nvSpPr>
        <p:spPr>
          <a:xfrm>
            <a:off x="9904826" y="5561777"/>
            <a:ext cx="163563" cy="163563"/>
          </a:xfrm>
          <a:prstGeom prst="ellipse">
            <a:avLst/>
          </a:prstGeom>
          <a:solidFill>
            <a:srgbClr val="FC9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740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2D334036-9C27-4B5D-AEB2-1240EEF0C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90225" y="-859200"/>
            <a:ext cx="3039741" cy="399470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D3092F9-9033-4762-8B58-7453DE3F9E6F}"/>
              </a:ext>
            </a:extLst>
          </p:cNvPr>
          <p:cNvSpPr txBox="1"/>
          <p:nvPr/>
        </p:nvSpPr>
        <p:spPr>
          <a:xfrm>
            <a:off x="1792942" y="365765"/>
            <a:ext cx="4227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ПРЕДЛОЖЕНИЯ УЧАСТНИКОВ</a:t>
            </a:r>
          </a:p>
          <a:p>
            <a:r>
              <a:rPr lang="ru-RU" dirty="0"/>
              <a:t>СТРАТЕГИЧЕСКИХ СЕССИЙ «ЮГРА – 2024»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844657" y="1743483"/>
            <a:ext cx="3615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Автор:</a:t>
            </a:r>
          </a:p>
          <a:p>
            <a:pPr lvl="0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Лысенко Лариса Николаевна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город Ханты-Мансийск 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B5800B0-64C5-46A5-807C-2801AF64FC23}"/>
              </a:ext>
            </a:extLst>
          </p:cNvPr>
          <p:cNvSpPr/>
          <p:nvPr/>
        </p:nvSpPr>
        <p:spPr>
          <a:xfrm>
            <a:off x="2863437" y="1743483"/>
            <a:ext cx="34992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 во дворах универсальных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комплексов для сдачи ГТО – проект 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«ГТО в каждый двор»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2635162-BDB5-4F24-BE00-D2A392F56603}"/>
              </a:ext>
            </a:extLst>
          </p:cNvPr>
          <p:cNvSpPr/>
          <p:nvPr/>
        </p:nvSpPr>
        <p:spPr>
          <a:xfrm>
            <a:off x="7844657" y="4779503"/>
            <a:ext cx="3615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Автор: </a:t>
            </a:r>
          </a:p>
          <a:p>
            <a:pPr lvl="0"/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Таненков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Виктор Львович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город Покачи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CCCB9508-FF09-47BC-B6AE-28EB3D7D239B}"/>
              </a:ext>
            </a:extLst>
          </p:cNvPr>
          <p:cNvSpPr/>
          <p:nvPr/>
        </p:nvSpPr>
        <p:spPr>
          <a:xfrm>
            <a:off x="2837295" y="4779503"/>
            <a:ext cx="43243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Дополнение трехстороннего соглашения между работодателями, профсоюзами 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органами власти о проведении 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организациях ежедневной производственной гимнастики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01200315-D02F-406D-99AA-3804482301DB}"/>
              </a:ext>
            </a:extLst>
          </p:cNvPr>
          <p:cNvSpPr/>
          <p:nvPr/>
        </p:nvSpPr>
        <p:spPr>
          <a:xfrm>
            <a:off x="2863437" y="3239146"/>
            <a:ext cx="42982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Атласа типовых </a:t>
            </a:r>
            <a:b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физкультурно-оздоровительных программ</a:t>
            </a:r>
            <a:endParaRPr lang="en-US" sz="1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различных групп населения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370F63C-43DE-4E4D-8AD8-0F53721144DB}"/>
              </a:ext>
            </a:extLst>
          </p:cNvPr>
          <p:cNvSpPr/>
          <p:nvPr/>
        </p:nvSpPr>
        <p:spPr>
          <a:xfrm>
            <a:off x="7844657" y="3239146"/>
            <a:ext cx="3615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Автор: </a:t>
            </a:r>
          </a:p>
          <a:p>
            <a:pPr lvl="0"/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Зырянова Галина Александровна</a:t>
            </a:r>
          </a:p>
          <a:p>
            <a:pPr lvl="0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город Нефтеюганск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5F4168B-6CFC-449D-8CE3-4728F2D3C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2942" y="4854342"/>
            <a:ext cx="709180" cy="7736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900EE7A-04B9-42CB-8CDE-7834865CA5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2942" y="1807599"/>
            <a:ext cx="813908" cy="6104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547B8D0-D565-4A25-A4F3-EAF0468D20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10195" y="3306073"/>
            <a:ext cx="591927" cy="660226"/>
          </a:xfrm>
          <a:prstGeom prst="rect">
            <a:avLst/>
          </a:prstGeom>
        </p:spPr>
      </p:pic>
      <p:cxnSp>
        <p:nvCxnSpPr>
          <p:cNvPr id="30" name="Straight Connector 84">
            <a:extLst>
              <a:ext uri="{FF2B5EF4-FFF2-40B4-BE49-F238E27FC236}">
                <a16:creationId xmlns="" xmlns:a16="http://schemas.microsoft.com/office/drawing/2014/main" id="{6C141EE3-E665-4138-BD8D-F41B46EA309E}"/>
              </a:ext>
            </a:extLst>
          </p:cNvPr>
          <p:cNvCxnSpPr>
            <a:cxnSpLocks/>
          </p:cNvCxnSpPr>
          <p:nvPr/>
        </p:nvCxnSpPr>
        <p:spPr>
          <a:xfrm>
            <a:off x="1792942" y="2810964"/>
            <a:ext cx="951005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="" xmlns:a16="http://schemas.microsoft.com/office/drawing/2014/main" id="{348A931E-96A4-4278-B227-F40201018BCA}"/>
              </a:ext>
            </a:extLst>
          </p:cNvPr>
          <p:cNvCxnSpPr>
            <a:cxnSpLocks/>
          </p:cNvCxnSpPr>
          <p:nvPr/>
        </p:nvCxnSpPr>
        <p:spPr>
          <a:xfrm>
            <a:off x="1792942" y="4449264"/>
            <a:ext cx="9510058" cy="0"/>
          </a:xfrm>
          <a:prstGeom prst="line">
            <a:avLst/>
          </a:prstGeom>
          <a:ln w="2857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69BEB3A-B028-4E84-A4D7-905161C201D2}"/>
              </a:ext>
            </a:extLst>
          </p:cNvPr>
          <p:cNvSpPr txBox="1"/>
          <p:nvPr/>
        </p:nvSpPr>
        <p:spPr>
          <a:xfrm>
            <a:off x="202045" y="6437272"/>
            <a:ext cx="4397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07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| </a:t>
            </a:r>
            <a:r>
              <a:rPr lang="ru-RU" sz="11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регионального проекта «спорт – норма жизни»</a:t>
            </a:r>
          </a:p>
        </p:txBody>
      </p:sp>
    </p:spTree>
    <p:extLst>
      <p:ext uri="{BB962C8B-B14F-4D97-AF65-F5344CB8AC3E}">
        <p14:creationId xmlns:p14="http://schemas.microsoft.com/office/powerpoint/2010/main" val="367498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224000" y="1839240"/>
            <a:ext cx="2682720" cy="118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x-none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Ключевое мероприятие:</a:t>
            </a:r>
            <a:endParaRPr lang="x-non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x-non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x-none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Разработка Концепции подготовки спортивного резерва в Ханты-Мансийском автономном </a:t>
            </a:r>
            <a:r>
              <a:t/>
            </a:r>
            <a:br/>
            <a:r>
              <a:rPr lang="x-none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округе – Югре до 2025 года</a:t>
            </a:r>
            <a:endParaRPr lang="x-none" sz="1200" b="0" strike="noStrike" spc="-1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1311480" y="3749040"/>
            <a:ext cx="2219040" cy="100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x-none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Количество физкультурно-спортивных организаций участвующих в реализации Концепции с 2019 года до 2025 год:</a:t>
            </a:r>
            <a:endParaRPr lang="x-none" sz="1200" b="0" strike="noStrike" spc="-1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4728240" y="1809000"/>
            <a:ext cx="2583000" cy="1549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x-none" sz="12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Показатели:</a:t>
            </a:r>
            <a:endParaRPr lang="x-non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x-none" sz="1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Доля занимающихся в организациях ведомственной принадлежности физической культуры и спорта, проходят подготовку по программам спортивной подготовки в 2025 году</a:t>
            </a:r>
            <a:r>
              <a:rPr lang="x-none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x-none" sz="1200" b="0" strike="noStrike" spc="-1"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4752000" y="3816000"/>
            <a:ext cx="2337480" cy="136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x-none" sz="12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Доля занимающихся на этапе высшего спортивного мастерства в общем количестве занимающихся на этапе спортивного совершенствования в организациях в 2025 году</a:t>
            </a:r>
            <a:endParaRPr lang="x-none" sz="1200" b="0" strike="noStrike" spc="-1">
              <a:latin typeface="Arial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8064000" y="4039200"/>
            <a:ext cx="3383280" cy="100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x-none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Количество организаций спортивной подготовки получающих поддержку на развитие базовых для Ханты-Мансийского автономного округа – Югры олимпийских видов спорта</a:t>
            </a:r>
            <a:endParaRPr lang="x-none" sz="1200" b="0" strike="noStrike" spc="-1">
              <a:latin typeface="Arial"/>
            </a:endParaRPr>
          </a:p>
        </p:txBody>
      </p:sp>
      <p:sp>
        <p:nvSpPr>
          <p:cNvPr id="159" name="CustomShape 6"/>
          <p:cNvSpPr/>
          <p:nvPr/>
        </p:nvSpPr>
        <p:spPr>
          <a:xfrm>
            <a:off x="7992000" y="1749240"/>
            <a:ext cx="3444480" cy="1914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x-none" sz="1200" b="1" strike="noStrike" spc="-1">
                <a:solidFill>
                  <a:srgbClr val="000000"/>
                </a:solidFill>
                <a:latin typeface="Arial"/>
                <a:ea typeface="DejaVu Sans"/>
              </a:rPr>
              <a:t>Основные меры государственной поддержки:</a:t>
            </a:r>
            <a:endParaRPr lang="x-non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x-none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x-none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Количество организаций получающих поддержку на приобритение спортивного оборудования, экипировки и инвентаря, проведение тренировочных сборов и участие в соревнованиях</a:t>
            </a:r>
            <a:endParaRPr lang="x-non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x-none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x-none" sz="1200" b="0" strike="noStrike" spc="-1">
              <a:latin typeface="Arial"/>
            </a:endParaRPr>
          </a:p>
        </p:txBody>
      </p:sp>
      <p:grpSp>
        <p:nvGrpSpPr>
          <p:cNvPr id="160" name="Group 7"/>
          <p:cNvGrpSpPr/>
          <p:nvPr/>
        </p:nvGrpSpPr>
        <p:grpSpPr>
          <a:xfrm>
            <a:off x="4794480" y="5164560"/>
            <a:ext cx="2218320" cy="469440"/>
            <a:chOff x="4794480" y="5164560"/>
            <a:chExt cx="2218320" cy="469440"/>
          </a:xfrm>
        </p:grpSpPr>
        <p:sp>
          <p:nvSpPr>
            <p:cNvPr id="161" name="CustomShape 8"/>
            <p:cNvSpPr/>
            <p:nvPr/>
          </p:nvSpPr>
          <p:spPr>
            <a:xfrm>
              <a:off x="4794480" y="5301000"/>
              <a:ext cx="754200" cy="33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x-none" sz="16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24,8%</a:t>
              </a:r>
              <a:endParaRPr lang="x-none" sz="1600" b="0" strike="noStrike" spc="-1">
                <a:latin typeface="Arial"/>
              </a:endParaRPr>
            </a:p>
          </p:txBody>
        </p:sp>
        <p:pic>
          <p:nvPicPr>
            <p:cNvPr id="162" name="Рисунок 33"/>
            <p:cNvPicPr/>
            <p:nvPr/>
          </p:nvPicPr>
          <p:blipFill>
            <a:blip r:embed="rId2"/>
            <a:stretch/>
          </p:blipFill>
          <p:spPr>
            <a:xfrm>
              <a:off x="5529240" y="5196600"/>
              <a:ext cx="482400" cy="403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3" name="CustomShape 9"/>
            <p:cNvSpPr/>
            <p:nvPr/>
          </p:nvSpPr>
          <p:spPr>
            <a:xfrm>
              <a:off x="5995080" y="5164560"/>
              <a:ext cx="1017720" cy="455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x-none" sz="2400" b="1" strike="noStrike" spc="-1">
                  <a:solidFill>
                    <a:srgbClr val="FC9928"/>
                  </a:solidFill>
                  <a:latin typeface="Times New Roman"/>
                  <a:ea typeface="DejaVu Sans"/>
                </a:rPr>
                <a:t>27,5%</a:t>
              </a:r>
              <a:endParaRPr lang="x-none" sz="2400" b="0" strike="noStrike" spc="-1">
                <a:latin typeface="Arial"/>
              </a:endParaRPr>
            </a:p>
          </p:txBody>
        </p:sp>
      </p:grpSp>
      <p:sp>
        <p:nvSpPr>
          <p:cNvPr id="164" name="CustomShape 10"/>
          <p:cNvSpPr/>
          <p:nvPr/>
        </p:nvSpPr>
        <p:spPr>
          <a:xfrm>
            <a:off x="240120" y="6437160"/>
            <a:ext cx="4351746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spc="-1" dirty="0" smtClean="0">
                <a:solidFill>
                  <a:srgbClr val="A6A6A6"/>
                </a:solidFill>
                <a:latin typeface="Calibri"/>
                <a:ea typeface="DejaVu Sans"/>
              </a:rPr>
              <a:t>08</a:t>
            </a:r>
            <a:r>
              <a:rPr lang="x-none" sz="1200" b="0" strike="noStrike" spc="-1" dirty="0" smtClean="0">
                <a:solidFill>
                  <a:srgbClr val="A6A6A6"/>
                </a:solidFill>
                <a:latin typeface="Calibri"/>
                <a:ea typeface="DejaVu Sans"/>
              </a:rPr>
              <a:t>| </a:t>
            </a:r>
            <a:r>
              <a:rPr lang="x-none" sz="1100" b="0" strike="noStrike" spc="-1" dirty="0">
                <a:solidFill>
                  <a:srgbClr val="BFBFBF"/>
                </a:solidFill>
                <a:latin typeface="Arial"/>
                <a:ea typeface="DejaVu Sans"/>
              </a:rPr>
              <a:t>Реализация регионального проекта «спорт – норма жизни»</a:t>
            </a:r>
            <a:endParaRPr lang="x-none" sz="1100" b="0" strike="noStrike" spc="-1" dirty="0">
              <a:latin typeface="Arial"/>
            </a:endParaRPr>
          </a:p>
        </p:txBody>
      </p:sp>
      <p:pic>
        <p:nvPicPr>
          <p:cNvPr id="165" name="Рисунок 46"/>
          <p:cNvPicPr/>
          <p:nvPr/>
        </p:nvPicPr>
        <p:blipFill>
          <a:blip r:embed="rId3"/>
          <a:stretch/>
        </p:blipFill>
        <p:spPr>
          <a:xfrm>
            <a:off x="36000" y="142560"/>
            <a:ext cx="1259640" cy="1656360"/>
          </a:xfrm>
          <a:prstGeom prst="rect">
            <a:avLst/>
          </a:prstGeom>
          <a:ln>
            <a:noFill/>
          </a:ln>
        </p:spPr>
      </p:pic>
      <p:sp>
        <p:nvSpPr>
          <p:cNvPr id="166" name="CustomShape 11"/>
          <p:cNvSpPr/>
          <p:nvPr/>
        </p:nvSpPr>
        <p:spPr>
          <a:xfrm>
            <a:off x="1892880" y="383400"/>
            <a:ext cx="53276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x-non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Совершенствование системы </a:t>
            </a:r>
            <a:endParaRPr lang="x-non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x-non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подготовки спортивного резерва: </a:t>
            </a:r>
            <a:endParaRPr lang="x-none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x-none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КОЛИЧЕСТВО ОРГАНИЗАЦИЙ, ЦЕЛЕВЫЕ ПОКАЗАТЕЛИ</a:t>
            </a:r>
            <a:endParaRPr lang="x-none" sz="1800" b="0" strike="noStrike" spc="-1">
              <a:latin typeface="Arial"/>
            </a:endParaRPr>
          </a:p>
        </p:txBody>
      </p:sp>
      <p:grpSp>
        <p:nvGrpSpPr>
          <p:cNvPr id="167" name="Group 12"/>
          <p:cNvGrpSpPr/>
          <p:nvPr/>
        </p:nvGrpSpPr>
        <p:grpSpPr>
          <a:xfrm>
            <a:off x="1342440" y="5112000"/>
            <a:ext cx="1676520" cy="469440"/>
            <a:chOff x="1342440" y="5112000"/>
            <a:chExt cx="1676520" cy="469440"/>
          </a:xfrm>
        </p:grpSpPr>
        <p:sp>
          <p:nvSpPr>
            <p:cNvPr id="168" name="CustomShape 13"/>
            <p:cNvSpPr/>
            <p:nvPr/>
          </p:nvSpPr>
          <p:spPr>
            <a:xfrm>
              <a:off x="1342440" y="5248440"/>
              <a:ext cx="405360" cy="33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x-none" sz="16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38</a:t>
              </a:r>
              <a:endParaRPr lang="x-none" sz="1600" b="0" strike="noStrike" spc="-1">
                <a:latin typeface="Arial"/>
              </a:endParaRPr>
            </a:p>
          </p:txBody>
        </p:sp>
        <p:pic>
          <p:nvPicPr>
            <p:cNvPr id="169" name="Рисунок 33"/>
            <p:cNvPicPr/>
            <p:nvPr/>
          </p:nvPicPr>
          <p:blipFill>
            <a:blip r:embed="rId2"/>
            <a:stretch/>
          </p:blipFill>
          <p:spPr>
            <a:xfrm>
              <a:off x="1875960" y="5144040"/>
              <a:ext cx="445680" cy="403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0" name="CustomShape 14"/>
            <p:cNvSpPr/>
            <p:nvPr/>
          </p:nvSpPr>
          <p:spPr>
            <a:xfrm>
              <a:off x="2534400" y="5112000"/>
              <a:ext cx="484560" cy="455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x-none" sz="2400" b="1" strike="noStrike" spc="-1">
                  <a:solidFill>
                    <a:srgbClr val="FC9928"/>
                  </a:solidFill>
                  <a:latin typeface="Times New Roman"/>
                  <a:ea typeface="DejaVu Sans"/>
                </a:rPr>
                <a:t>50</a:t>
              </a:r>
              <a:endParaRPr lang="x-none" sz="2400" b="0" strike="noStrike" spc="-1">
                <a:latin typeface="Arial"/>
              </a:endParaRPr>
            </a:p>
          </p:txBody>
        </p:sp>
      </p:grpSp>
      <p:grpSp>
        <p:nvGrpSpPr>
          <p:cNvPr id="171" name="Group 15"/>
          <p:cNvGrpSpPr/>
          <p:nvPr/>
        </p:nvGrpSpPr>
        <p:grpSpPr>
          <a:xfrm>
            <a:off x="4768200" y="3312000"/>
            <a:ext cx="2155320" cy="469440"/>
            <a:chOff x="4768200" y="3312000"/>
            <a:chExt cx="2155320" cy="469440"/>
          </a:xfrm>
        </p:grpSpPr>
        <p:sp>
          <p:nvSpPr>
            <p:cNvPr id="172" name="CustomShape 16"/>
            <p:cNvSpPr/>
            <p:nvPr/>
          </p:nvSpPr>
          <p:spPr>
            <a:xfrm>
              <a:off x="4768200" y="3448440"/>
              <a:ext cx="754200" cy="333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x-none" sz="16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47,7%</a:t>
              </a:r>
              <a:endParaRPr lang="x-none" sz="1600" b="0" strike="noStrike" spc="-1">
                <a:latin typeface="Arial"/>
              </a:endParaRPr>
            </a:p>
          </p:txBody>
        </p:sp>
        <p:pic>
          <p:nvPicPr>
            <p:cNvPr id="173" name="Рисунок 33"/>
            <p:cNvPicPr/>
            <p:nvPr/>
          </p:nvPicPr>
          <p:blipFill>
            <a:blip r:embed="rId2"/>
            <a:stretch/>
          </p:blipFill>
          <p:spPr>
            <a:xfrm>
              <a:off x="5475960" y="3344040"/>
              <a:ext cx="445680" cy="4039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4" name="CustomShape 17"/>
            <p:cNvSpPr/>
            <p:nvPr/>
          </p:nvSpPr>
          <p:spPr>
            <a:xfrm>
              <a:off x="5829480" y="3312000"/>
              <a:ext cx="1094040" cy="455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x-none" sz="2400" b="1" strike="noStrike" spc="-1">
                  <a:solidFill>
                    <a:srgbClr val="FC9928"/>
                  </a:solidFill>
                  <a:latin typeface="Times New Roman"/>
                  <a:ea typeface="DejaVu Sans"/>
                </a:rPr>
                <a:t>  100%</a:t>
              </a:r>
              <a:endParaRPr lang="x-none" sz="2400" b="0" strike="noStrike" spc="-1">
                <a:latin typeface="Arial"/>
              </a:endParaRPr>
            </a:p>
          </p:txBody>
        </p:sp>
      </p:grpSp>
      <p:sp>
        <p:nvSpPr>
          <p:cNvPr id="175" name="CustomShape 18"/>
          <p:cNvSpPr/>
          <p:nvPr/>
        </p:nvSpPr>
        <p:spPr>
          <a:xfrm>
            <a:off x="9504000" y="3360600"/>
            <a:ext cx="627552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x-none" sz="2400" b="1" strike="noStrike" spc="-1" dirty="0">
                <a:solidFill>
                  <a:srgbClr val="FC9928"/>
                </a:solidFill>
                <a:latin typeface="Times New Roman"/>
                <a:ea typeface="DejaVu Sans"/>
              </a:rPr>
              <a:t>50</a:t>
            </a:r>
            <a:endParaRPr lang="x-none" sz="2400" b="0" strike="noStrike" spc="-1" dirty="0">
              <a:latin typeface="Arial"/>
            </a:endParaRPr>
          </a:p>
        </p:txBody>
      </p:sp>
      <p:sp>
        <p:nvSpPr>
          <p:cNvPr id="176" name="CustomShape 19"/>
          <p:cNvSpPr/>
          <p:nvPr/>
        </p:nvSpPr>
        <p:spPr>
          <a:xfrm>
            <a:off x="9513360" y="5164560"/>
            <a:ext cx="618192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x-none" sz="2400" b="1" strike="noStrike" spc="-1" dirty="0">
                <a:solidFill>
                  <a:srgbClr val="FC9928"/>
                </a:solidFill>
                <a:latin typeface="Times New Roman"/>
                <a:ea typeface="DejaVu Sans"/>
              </a:rPr>
              <a:t>12</a:t>
            </a:r>
            <a:endParaRPr lang="x-none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107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1055</Words>
  <Application>Microsoft Office PowerPoint</Application>
  <PresentationFormat>Широкоэкранный</PresentationFormat>
  <Paragraphs>213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Microsoft YaHei</vt:lpstr>
      <vt:lpstr>Arial</vt:lpstr>
      <vt:lpstr>Calibri</vt:lpstr>
      <vt:lpstr>Calibri Light</vt:lpstr>
      <vt:lpstr>DejaVu Sans</vt:lpstr>
      <vt:lpstr>Franklin Gothic Medium</vt:lpstr>
      <vt:lpstr>Times New Roman</vt:lpstr>
      <vt:lpstr>Тема Office</vt:lpstr>
      <vt:lpstr>РЕАЛИЗАЦИЯ РЕГИОНАЛЬНОГО ПРОЕКТА «СПОРТ – НОРМА ЖИЗНИ»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регионального проекта «Спорт – норма жизни»</dc:title>
  <dc:creator>Конух Софья Евгеньевна</dc:creator>
  <cp:lastModifiedBy>Конух Софья Евгеньевна</cp:lastModifiedBy>
  <cp:revision>89</cp:revision>
  <cp:lastPrinted>2019-05-15T17:26:09Z</cp:lastPrinted>
  <dcterms:created xsi:type="dcterms:W3CDTF">2019-05-14T02:43:56Z</dcterms:created>
  <dcterms:modified xsi:type="dcterms:W3CDTF">2019-05-15T18:30:36Z</dcterms:modified>
</cp:coreProperties>
</file>