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handoutMasterIdLst>
    <p:handoutMasterId r:id="rId12"/>
  </p:handoutMasterIdLst>
  <p:sldIdLst>
    <p:sldId id="290" r:id="rId2"/>
    <p:sldId id="289" r:id="rId3"/>
    <p:sldId id="283" r:id="rId4"/>
    <p:sldId id="284" r:id="rId5"/>
    <p:sldId id="285" r:id="rId6"/>
    <p:sldId id="286" r:id="rId7"/>
    <p:sldId id="288" r:id="rId8"/>
    <p:sldId id="27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ABC8E7"/>
    <a:srgbClr val="F8A8A2"/>
    <a:srgbClr val="89B1DE"/>
    <a:srgbClr val="F37065"/>
    <a:srgbClr val="0072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 varScale="1">
        <p:scale>
          <a:sx n="55" d="100"/>
          <a:sy n="55" d="100"/>
        </p:scale>
        <p:origin x="7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05.09.2017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05.09.2017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05.09.2017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05.09.2017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05.09.2017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05.09.2017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05.09.2017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05.09.2017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05.09.2017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05.09.2017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05.09.2017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05.09.2017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05.09.2017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smtClean="0"/>
              <a:t>4</a:t>
            </a:r>
            <a:r>
              <a:rPr lang="ru-RU" smtClean="0"/>
              <a:t>.09.2017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511946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052736"/>
            <a:ext cx="7113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031372"/>
            <a:ext cx="3424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пополнение оборотных средств.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56490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56490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56490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9249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9249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87731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924945"/>
            <a:ext cx="9476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10 до 25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924945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924945"/>
            <a:ext cx="1370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10,1% годовых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044192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786518"/>
            <a:ext cx="3424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пополнение оборотных средств.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10262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688302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688302"/>
            <a:ext cx="1370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10,1% годовых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171287"/>
              </p:ext>
            </p:extLst>
          </p:nvPr>
        </p:nvGraphicFramePr>
        <p:xfrm>
          <a:off x="395536" y="704750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344709"/>
            <a:ext cx="7113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751260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9,1%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55188"/>
              </p:ext>
            </p:extLst>
          </p:nvPr>
        </p:nvGraphicFramePr>
        <p:xfrm>
          <a:off x="395536" y="364502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805265"/>
            <a:ext cx="1263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 9,1% годовых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556222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05064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федеральных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9492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4869161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4869161"/>
            <a:ext cx="1370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10,1% годовых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5814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6374" y="1988840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17428" y="201090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21" y="2011700"/>
            <a:ext cx="270407" cy="4811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60" y="2013858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765842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16632"/>
            <a:ext cx="2575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82089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деятельности, включая приобретение товарно-материальных ценностей, сырья и материалов, горюче-смазочных материалов; осуществление арендных платежей; выплату заработной платы, уплату налогов и другие платежи, не связанные с капитальными вложениями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8870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48870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48870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8487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8487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936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8487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848745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848745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609051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897576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89757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897576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6206816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6206816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6209431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6206816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6206816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6206816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9,6%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т.д.);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строительство и/или реконструкция зданий/сооружений/ помещений, находящихся в собственности или долгосрочной аренде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430841" y="1628800"/>
            <a:ext cx="838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продукта: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Организации женского предпринимательства, получившие нефинансовую поддержку со стороны АО «Корпорация «МСП» в виде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91" y="2011700"/>
            <a:ext cx="255405" cy="4811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70407" cy="4811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63762" y="206955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236" y="4973106"/>
            <a:ext cx="838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продукта: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Организации женского предпринимательства, получившие нефинансовую поддержку со стороны АО «Корпорация «МСП» в виде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024" y="5371058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539312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5393918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10" y="5396076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5393918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5371058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5451775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6105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16632"/>
            <a:ext cx="220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933804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783-79-98, 783-79-66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783-79-74 (факс)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</TotalTime>
  <Words>790</Words>
  <Application>Microsoft Office PowerPoint</Application>
  <PresentationFormat>Экран (4:3)</PresentationFormat>
  <Paragraphs>146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+7 (495) 783-79-98, 783-79-66 +7 (495) 783-79-74 (факс) info@mspbank.ru  www.mspbank.ru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Ермолов Никита Сергеевич</cp:lastModifiedBy>
  <cp:revision>68</cp:revision>
  <dcterms:created xsi:type="dcterms:W3CDTF">2017-08-03T13:00:25Z</dcterms:created>
  <dcterms:modified xsi:type="dcterms:W3CDTF">2017-09-05T16:49:59Z</dcterms:modified>
</cp:coreProperties>
</file>