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81" r:id="rId5"/>
    <p:sldId id="278" r:id="rId6"/>
    <p:sldId id="272" r:id="rId7"/>
    <p:sldId id="259" r:id="rId8"/>
    <p:sldId id="260" r:id="rId9"/>
    <p:sldId id="261" r:id="rId10"/>
    <p:sldId id="262" r:id="rId11"/>
    <p:sldId id="266" r:id="rId12"/>
    <p:sldId id="267" r:id="rId13"/>
    <p:sldId id="273" r:id="rId14"/>
    <p:sldId id="274" r:id="rId15"/>
    <p:sldId id="263" r:id="rId16"/>
    <p:sldId id="264" r:id="rId17"/>
    <p:sldId id="268" r:id="rId18"/>
    <p:sldId id="269" r:id="rId19"/>
    <p:sldId id="275" r:id="rId20"/>
    <p:sldId id="265" r:id="rId21"/>
    <p:sldId id="271" r:id="rId22"/>
    <p:sldId id="276" r:id="rId23"/>
    <p:sldId id="277" r:id="rId24"/>
    <p:sldId id="270" r:id="rId25"/>
    <p:sldId id="280" r:id="rId26"/>
    <p:sldId id="283" r:id="rId27"/>
    <p:sldId id="284" r:id="rId28"/>
    <p:sldId id="28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2442" y="-1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3851E-4619-46B0-91F9-BBA60C82C789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18EC8-814F-4687-99DA-A65B867E62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861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fld id="{76F3062D-F217-44A4-9D59-1DC7FAD74FCB}" type="slidenum">
              <a:rPr lang="ru-RU" altLang="ru-RU"/>
              <a:pPr/>
              <a:t>25</a:t>
            </a:fld>
            <a:endParaRPr lang="ru-RU" altLang="ru-RU"/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1888" y="677863"/>
            <a:ext cx="4594225" cy="34448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962" y="4343510"/>
            <a:ext cx="5486078" cy="420772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58157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6425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75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6613" y="1600200"/>
            <a:ext cx="4037012" cy="452755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98B62-DCAF-45A2-9CA2-FB6DB2377E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532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2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2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2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2.pn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2.pn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2.pn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2.pn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2.pn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0.jpeg"/><Relationship Id="rId1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8.jpeg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2.jpeg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2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audio" Target="../media/media5.wav"/><Relationship Id="rId16" Type="http://schemas.openxmlformats.org/officeDocument/2006/relationships/image" Target="../media/image18.jpeg"/><Relationship Id="rId1" Type="http://schemas.microsoft.com/office/2007/relationships/media" Target="../media/media5.wav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19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006600"/>
                </a:solidFill>
              </a:rPr>
              <a:t>Защита природы- дело каждого!</a:t>
            </a:r>
            <a:endParaRPr lang="ru-RU" b="1" dirty="0">
              <a:solidFill>
                <a:srgbClr val="0066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60846"/>
            <a:ext cx="5112568" cy="382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lga-kormuhina-beregite-zemlu_(m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3568" y="5585537"/>
            <a:ext cx="609600" cy="6096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5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9"/>
    </mc:Choice>
    <mc:Fallback xmlns="">
      <p:transition spd="slow" advTm="5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/>
              <a:t>Вместе ярче на планете!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фотки для\для конференции\IMG_6861.JP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8147248" cy="543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9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0"/>
    </mc:Choice>
    <mc:Fallback xmlns="">
      <p:transition spd="slow" advTm="4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E:\фотки для\для конференции\20190504_113819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4" r="17693" b="15703"/>
          <a:stretch/>
        </p:blipFill>
        <p:spPr bwMode="auto">
          <a:xfrm>
            <a:off x="395536" y="764704"/>
            <a:ext cx="8424936" cy="55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dirty="0" smtClean="0"/>
              <a:t>Выставка фотографий о природе</a:t>
            </a:r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2"/>
    </mc:Choice>
    <mc:Fallback xmlns="">
      <p:transition spd="slow" advTm="4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Выставка рисунков о природе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E:\фотки для\для конференции\20190504_1138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11835"/>
          <a:stretch/>
        </p:blipFill>
        <p:spPr bwMode="auto">
          <a:xfrm>
            <a:off x="35496" y="1124744"/>
            <a:ext cx="898110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7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7"/>
    </mc:Choice>
    <mc:Fallback xmlns="">
      <p:transition spd="slow" advTm="3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397" y="3974"/>
            <a:ext cx="8229600" cy="1143000"/>
          </a:xfrm>
        </p:spPr>
        <p:txBody>
          <a:bodyPr/>
          <a:lstStyle/>
          <a:p>
            <a:r>
              <a:rPr lang="ru-RU" dirty="0" smtClean="0"/>
              <a:t>Акция « Зеленая весна!»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7" name="Picture 3" descr="E:\фотки для\для конференции\IMG_6865.JP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896" y="2852936"/>
            <a:ext cx="5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E:\фотки для\для конференции\IMG_6853.JP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4040188" cy="269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E:\фотки ико\бесед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4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6"/>
    </mc:Choice>
    <mc:Fallback xmlns="">
      <p:transition spd="slow" advTm="4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Нетворкинг</a:t>
            </a:r>
            <a:r>
              <a:rPr lang="ru-RU" dirty="0" smtClean="0"/>
              <a:t> «Моя </a:t>
            </a:r>
            <a:r>
              <a:rPr lang="ru-RU" dirty="0"/>
              <a:t>Ю</a:t>
            </a:r>
            <a:r>
              <a:rPr lang="ru-RU" dirty="0" smtClean="0"/>
              <a:t>гра!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E:\фотки для\20181115_1318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5760640" cy="280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E:\фотки для\20181115_132612 - копия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12976"/>
            <a:ext cx="7071597" cy="343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8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9"/>
    </mc:Choice>
    <mc:Fallback xmlns="">
      <p:transition spd="slow" advTm="3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Эко- лаборатория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E:\фотки для\для конференции\IMG-4b33a6fb9e7297a0cd052bf88c398455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70965"/>
            <a:ext cx="7848872" cy="588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6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2"/>
    </mc:Choice>
    <mc:Fallback xmlns="">
      <p:transition spd="slow" advTm="4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Природе эко- моду посвящаем!</a:t>
            </a:r>
            <a:endParaRPr lang="ru-RU" dirty="0"/>
          </a:p>
        </p:txBody>
      </p:sp>
      <p:pic>
        <p:nvPicPr>
          <p:cNvPr id="9218" name="Picture 2" descr="E:\фотки для\для конференции\20190429_1542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452072"/>
            <a:ext cx="8510745" cy="413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5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5"/>
    </mc:Choice>
    <mc:Fallback xmlns="">
      <p:transition spd="slow" advTm="3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E:\фотки для\для конференции\20190429_1539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412776"/>
            <a:ext cx="829532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4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5"/>
    </mc:Choice>
    <mc:Fallback xmlns="">
      <p:transition spd="slow" advTm="5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Природе листовки посвящаем!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esktop\экомарафон 2019\ЛИСТОВКИ 2019\Пыть-Ях, Гладкова М., 16 лет\Гладкова М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3816424" cy="506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экомарафон 2019\ЛИСТОВКИ 2019\Пыть-Ях, Кирку С, 16 лет\184830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" t="10004" r="3357" b="7264"/>
          <a:stretch/>
        </p:blipFill>
        <p:spPr bwMode="auto">
          <a:xfrm>
            <a:off x="4174958" y="1852862"/>
            <a:ext cx="4812631" cy="30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5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4"/>
    </mc:Choice>
    <mc:Fallback xmlns="">
      <p:transition spd="slow" advTm="3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природе стихи мы читаем!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44894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8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5"/>
    </mc:Choice>
    <mc:Fallback xmlns="">
      <p:transition spd="slow" advTm="5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фотки для\20190208_1158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3" y="559441"/>
            <a:ext cx="8208912" cy="615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89248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</a:rPr>
              <a:t>Мы экологами стать мечтали, чтобы природу защищать!</a:t>
            </a:r>
            <a:br>
              <a:rPr lang="ru-RU" sz="2800" b="1" dirty="0" smtClean="0">
                <a:solidFill>
                  <a:srgbClr val="006600"/>
                </a:solidFill>
              </a:rPr>
            </a:br>
            <a:r>
              <a:rPr lang="ru-RU" sz="2800" b="1" dirty="0" smtClean="0">
                <a:solidFill>
                  <a:srgbClr val="006600"/>
                </a:solidFill>
              </a:rPr>
              <a:t>Потому мы клуб создали , чтобы эко проблемы решать!</a:t>
            </a:r>
            <a:endParaRPr lang="ru-RU" sz="2800" b="1" dirty="0">
              <a:solidFill>
                <a:srgbClr val="0066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052736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0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4"/>
    </mc:Choice>
    <mc:Fallback xmlns="">
      <p:transition spd="slow" advTm="4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ru-RU" dirty="0" smtClean="0"/>
              <a:t>Природе танцы посвящаем!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E:\фотки для\для конференции\IMG-576b1adea83df088681cc5db6e2e764f-V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27"/>
          <a:stretch/>
        </p:blipFill>
        <p:spPr bwMode="auto">
          <a:xfrm>
            <a:off x="539552" y="1124744"/>
            <a:ext cx="7931224" cy="532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5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9"/>
    </mc:Choice>
    <mc:Fallback xmlns="">
      <p:transition spd="slow" advTm="6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природу защищаем!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E:\фотки ико\1 площадки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7067128" cy="530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7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6"/>
    </mc:Choice>
    <mc:Fallback xmlns="">
      <p:transition spd="slow" advTm="4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E:\фотки ико\площадк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740352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5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3"/>
    </mc:Choice>
    <mc:Fallback xmlns="">
      <p:transition spd="slow" advTm="3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E:\фото в мир фото\20160524_1211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8807407" cy="495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8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8"/>
    </mc:Choice>
    <mc:Fallback xmlns="">
      <p:transition spd="slow" advTm="3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E:\Слайд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7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8"/>
    </mc:Choice>
    <mc:Fallback xmlns="">
      <p:transition spd="slow" advTm="3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1"/>
          <p:cNvGrpSpPr>
            <a:grpSpLocks/>
          </p:cNvGrpSpPr>
          <p:nvPr/>
        </p:nvGrpSpPr>
        <p:grpSpPr bwMode="auto">
          <a:xfrm>
            <a:off x="5075238" y="4392613"/>
            <a:ext cx="3922712" cy="2266950"/>
            <a:chOff x="3197" y="2767"/>
            <a:chExt cx="2471" cy="1428"/>
          </a:xfrm>
        </p:grpSpPr>
        <p:pic>
          <p:nvPicPr>
            <p:cNvPr id="4301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7" y="2767"/>
              <a:ext cx="2472" cy="1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3020" name="Text Box 3"/>
            <p:cNvSpPr txBox="1">
              <a:spLocks noChangeArrowheads="1"/>
            </p:cNvSpPr>
            <p:nvPr/>
          </p:nvSpPr>
          <p:spPr bwMode="auto">
            <a:xfrm>
              <a:off x="3197" y="2767"/>
              <a:ext cx="2472" cy="1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/>
              <a:endParaRPr lang="ru-RU" altLang="ru-RU">
                <a:latin typeface="Calibri" pitchFamily="34" charset="0"/>
              </a:endParaRPr>
            </a:p>
          </p:txBody>
        </p:sp>
      </p:grpSp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2160588"/>
            <a:ext cx="3600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3012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214313"/>
            <a:ext cx="39814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3013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07950"/>
            <a:ext cx="3500437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3014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2519363"/>
            <a:ext cx="226377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3015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142875"/>
            <a:ext cx="30003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3016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71750"/>
            <a:ext cx="2341562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3017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2339975"/>
            <a:ext cx="153511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3018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1600"/>
            <a:ext cx="5111750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2050"/>
      </p:ext>
    </p:extLst>
  </p:cSld>
  <p:clrMapOvr>
    <a:masterClrMapping/>
  </p:clrMapOvr>
  <p:transition advTm="3786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3"/>
          <a:stretch/>
        </p:blipFill>
        <p:spPr>
          <a:xfrm>
            <a:off x="539552" y="3503764"/>
            <a:ext cx="3779912" cy="2930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90340" y="3519059"/>
            <a:ext cx="4480785" cy="29969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700" y="895409"/>
            <a:ext cx="4310063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63" y="902741"/>
            <a:ext cx="4460875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28868" y="188640"/>
            <a:ext cx="8229600" cy="62077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Акция «Скворечник»</a:t>
            </a:r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8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5"/>
    </mc:Choice>
    <mc:Fallback xmlns="">
      <p:transition spd="slow" advTm="3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95229"/>
            <a:ext cx="8229600" cy="57489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Акция «Чистый двор»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user\Desktop\1L0nOzTwby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677" y="3573016"/>
            <a:ext cx="423034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JhqL7cU9PI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89040"/>
            <a:ext cx="3663154" cy="27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WzLpBqqOGv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764704"/>
            <a:ext cx="4056603" cy="303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класс.рук-во Сафина\6 а класс готово фото\фото 6 а субботник\20160427_13273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841" y="570214"/>
            <a:ext cx="2261388" cy="301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138" y="683082"/>
            <a:ext cx="2238703" cy="298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1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7"/>
    </mc:Choice>
    <mc:Fallback xmlns="">
      <p:transition spd="slow" advTm="3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Природе сайт, эко- газету посвящаем!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6995120" cy="524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2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6"/>
    </mc:Choice>
    <mc:Fallback xmlns="">
      <p:transition spd="slow" advTm="3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природу изучаем!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 descr="E:\фотки для\фоточки\7GbAzSmtf4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529" y="2420888"/>
            <a:ext cx="5398945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фотки для\20181228_1026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1"/>
            <a:ext cx="3528392" cy="470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5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4"/>
    </mc:Choice>
    <mc:Fallback xmlns="">
      <p:transition spd="slow" advTm="3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DSC022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00063"/>
            <a:ext cx="19431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7" descr="IMG_314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000250"/>
            <a:ext cx="219075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312" y="-157182"/>
            <a:ext cx="8075664" cy="1063666"/>
          </a:xfrm>
          <a:ln>
            <a:miter lim="800000"/>
            <a:headEnd/>
            <a:tailEnd/>
          </a:ln>
          <a:extLst/>
        </p:spPr>
        <p:txBody>
          <a:bodyPr rtlCol="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Экологические исследования</a:t>
            </a:r>
            <a:br>
              <a:rPr lang="ru-RU" sz="24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Экология города</a:t>
            </a:r>
            <a:endParaRPr lang="ru-RU" sz="2400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6631" name="Picture 2" descr="DSC0105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214313"/>
            <a:ext cx="1785937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5" y="2571750"/>
            <a:ext cx="1984375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633" name="Picture 6" descr="2001201263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5095875"/>
            <a:ext cx="2500312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8" descr="C:\Users\Администратор\Desktop\фото катя и антига\IMG_261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4786313"/>
            <a:ext cx="15716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8" descr="IMG_267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835025"/>
            <a:ext cx="250825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19" descr="DSC0125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4643438"/>
            <a:ext cx="1857375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286125"/>
            <a:ext cx="248443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640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879475"/>
            <a:ext cx="235743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6641" name="Group 4"/>
          <p:cNvGrpSpPr>
            <a:grpSpLocks/>
          </p:cNvGrpSpPr>
          <p:nvPr/>
        </p:nvGrpSpPr>
        <p:grpSpPr bwMode="auto">
          <a:xfrm>
            <a:off x="5000625" y="4714875"/>
            <a:ext cx="1571625" cy="2000250"/>
            <a:chOff x="4762" y="3061"/>
            <a:chExt cx="997" cy="1258"/>
          </a:xfrm>
        </p:grpSpPr>
        <p:pic>
          <p:nvPicPr>
            <p:cNvPr id="19476" name="Picture 5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" y="3061"/>
              <a:ext cx="998" cy="1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9477" name="Text Box 6"/>
            <p:cNvSpPr txBox="1">
              <a:spLocks noChangeArrowheads="1"/>
            </p:cNvSpPr>
            <p:nvPr/>
          </p:nvSpPr>
          <p:spPr bwMode="auto">
            <a:xfrm>
              <a:off x="4762" y="3061"/>
              <a:ext cx="998" cy="1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/>
              <a:endParaRPr lang="ru-RU" altLang="ru-RU">
                <a:latin typeface="Calibri" pitchFamily="34" charset="0"/>
              </a:endParaRPr>
            </a:p>
          </p:txBody>
        </p:sp>
      </p:grpSp>
      <p:pic>
        <p:nvPicPr>
          <p:cNvPr id="26642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9125"/>
            <a:ext cx="16192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473" name="Picture 3" descr="F:\ИКОс нетбука\ФОТОГРАФИИ ДЛЯ КРУЖКА ИКО\P1010764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2270125"/>
            <a:ext cx="20002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Объект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16828"/>
            <a:ext cx="2843213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5046"/>
      </p:ext>
    </p:extLst>
  </p:cSld>
  <p:clrMapOvr>
    <a:masterClrMapping/>
  </p:clrMapOvr>
  <p:transition advTm="45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E:\фото в мир фото\Ci8hzWa30f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17" y="2348880"/>
            <a:ext cx="5084058" cy="381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E:\фото в мир фото\цдт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2598"/>
            <a:ext cx="4101076" cy="307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4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9"/>
    </mc:Choice>
    <mc:Fallback xmlns="">
      <p:transition spd="slow" advTm="4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Защита проектов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92" y="836712"/>
            <a:ext cx="844605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7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5"/>
    </mc:Choice>
    <mc:Fallback xmlns="">
      <p:transition spd="slow" advTm="5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Окружной форум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E:\фотки для\фоточки\qH7U1pNfAI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564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4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8"/>
    </mc:Choice>
    <mc:Fallback xmlns="">
      <p:transition spd="slow" advTm="6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Разработка и защита проектов по энергосбережению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фотки для\для конференции\20190518_1625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10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6"/>
    </mc:Choice>
    <mc:Fallback xmlns="">
      <p:transition spd="slow" advTm="6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фотки для\для конференции\IMG-f5d93e70a9e33ef97a763f66fd2368c6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73778"/>
            <a:ext cx="806489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 эко-мероприятиям привлекаем! </a:t>
            </a:r>
            <a:endParaRPr lang="ru-RU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7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2"/>
    </mc:Choice>
    <mc:Fallback xmlns="">
      <p:transition spd="slow" advTm="5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99</Words>
  <Application>Microsoft Office PowerPoint</Application>
  <PresentationFormat>Экран (4:3)</PresentationFormat>
  <Paragraphs>23</Paragraphs>
  <Slides>28</Slides>
  <Notes>1</Notes>
  <HiddenSlides>0</HiddenSlides>
  <MMClips>29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Тема Office</vt:lpstr>
      <vt:lpstr>Защита природы- дело каждого!</vt:lpstr>
      <vt:lpstr>Мы экологами стать мечтали, чтобы природу защищать! Потому мы клуб создали , чтобы эко проблемы решать!</vt:lpstr>
      <vt:lpstr>Мы природу изучаем!</vt:lpstr>
      <vt:lpstr>Экологические исследования Экология города</vt:lpstr>
      <vt:lpstr>Презентация PowerPoint</vt:lpstr>
      <vt:lpstr>Защита проектов</vt:lpstr>
      <vt:lpstr>Окружной форум</vt:lpstr>
      <vt:lpstr>Разработка и защита проектов по энергосбережению</vt:lpstr>
      <vt:lpstr>К эко-мероприятиям привлекаем! </vt:lpstr>
      <vt:lpstr>Вместе ярче на планете!</vt:lpstr>
      <vt:lpstr>Выставка фотографий о природе</vt:lpstr>
      <vt:lpstr>Выставка рисунков о природе</vt:lpstr>
      <vt:lpstr>Акция « Зеленая весна!»</vt:lpstr>
      <vt:lpstr>Нетворкинг «Моя Югра!</vt:lpstr>
      <vt:lpstr>Эко- лаборатория </vt:lpstr>
      <vt:lpstr>Природе эко- моду посвящаем!</vt:lpstr>
      <vt:lpstr>Презентация PowerPoint</vt:lpstr>
      <vt:lpstr>Природе листовки посвящаем!</vt:lpstr>
      <vt:lpstr>О природе стихи мы читаем!</vt:lpstr>
      <vt:lpstr>Природе танцы посвящаем!</vt:lpstr>
      <vt:lpstr>Мы природу защищаем!</vt:lpstr>
      <vt:lpstr>Презентация PowerPoint</vt:lpstr>
      <vt:lpstr>Презентация PowerPoint</vt:lpstr>
      <vt:lpstr>Презентация PowerPoint</vt:lpstr>
      <vt:lpstr>Презентация PowerPoint</vt:lpstr>
      <vt:lpstr>Акция «Скворечник»</vt:lpstr>
      <vt:lpstr>Акция «Чистый двор»</vt:lpstr>
      <vt:lpstr>Природе сайт, эко- газету посвящаем!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Защита природы- дело каждого!</dc:title>
  <dc:creator>user</dc:creator>
  <cp:lastModifiedBy>Татьяна Николаева</cp:lastModifiedBy>
  <cp:revision>6</cp:revision>
  <dcterms:created xsi:type="dcterms:W3CDTF">2019-09-19T11:03:53Z</dcterms:created>
  <dcterms:modified xsi:type="dcterms:W3CDTF">2019-10-01T02:15:59Z</dcterms:modified>
</cp:coreProperties>
</file>