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3751" y="116632"/>
            <a:ext cx="7772400" cy="1470025"/>
          </a:xfrm>
        </p:spPr>
        <p:txBody>
          <a:bodyPr/>
          <a:lstStyle/>
          <a:p>
            <a:r>
              <a:rPr lang="ru-RU" dirty="0" smtClean="0"/>
              <a:t>Пыть – Ях – город добрых людей!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&quot;Ð¿ÑÑÑ - Ð¯Ñ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408321" cy="494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neposedy-rodina-moj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005127"/>
            <a:ext cx="609600" cy="609600"/>
          </a:xfrm>
          <a:prstGeom prst="rect">
            <a:avLst/>
          </a:prstGeom>
        </p:spPr>
      </p:pic>
      <p:pic>
        <p:nvPicPr>
          <p:cNvPr id="6" name="neposedy-rodina-moj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14">
        <p14:reveal/>
      </p:transition>
    </mc:Choice>
    <mc:Fallback xmlns="">
      <p:transition spd="slow" advTm="5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0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04979"/>
            <a:ext cx="3240360" cy="263099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Сохраним красоту нашего города для будущих поколений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332140" cy="30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678475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75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04">
        <p:split orient="vert"/>
      </p:transition>
    </mc:Choice>
    <mc:Fallback xmlns="">
      <p:transition spd="slow" advTm="88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532048" cy="56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90">
        <p:split orient="vert"/>
      </p:transition>
    </mc:Choice>
    <mc:Fallback xmlns="">
      <p:transition spd="slow" advTm="63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332656"/>
            <a:ext cx="7931224" cy="39512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карте есть таёжный град Сибири,</a:t>
            </a:r>
            <a:br>
              <a:rPr lang="ru-RU" dirty="0"/>
            </a:br>
            <a:r>
              <a:rPr lang="ru-RU" dirty="0" smtClean="0"/>
              <a:t>Живут </a:t>
            </a:r>
            <a:r>
              <a:rPr lang="ru-RU" dirty="0"/>
              <a:t>в нём люди ратного труда,</a:t>
            </a:r>
            <a:br>
              <a:rPr lang="ru-RU" dirty="0"/>
            </a:br>
            <a:r>
              <a:rPr lang="ru-RU" dirty="0" smtClean="0"/>
              <a:t>Пыть </a:t>
            </a:r>
            <a:r>
              <a:rPr lang="ru-RU" dirty="0"/>
              <a:t>- Ях  могучий - гордость всей России,</a:t>
            </a:r>
            <a:br>
              <a:rPr lang="ru-RU" dirty="0"/>
            </a:br>
            <a:r>
              <a:rPr lang="ru-RU" dirty="0" smtClean="0"/>
              <a:t>Лесной </a:t>
            </a:r>
            <a:r>
              <a:rPr lang="ru-RU" dirty="0"/>
              <a:t>глухарь, на гербе </a:t>
            </a:r>
            <a:r>
              <a:rPr lang="ru-RU" dirty="0" smtClean="0"/>
              <a:t>города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62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7272808" cy="351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9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87">
        <p:split orient="vert"/>
      </p:transition>
    </mc:Choice>
    <mc:Fallback xmlns="">
      <p:transition spd="slow" advTm="54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8006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8864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Здесь новостройки, лес, озёра </a:t>
            </a:r>
            <a:r>
              <a:rPr lang="ru-RU" dirty="0" smtClean="0"/>
              <a:t>сини…</a:t>
            </a:r>
          </a:p>
          <a:p>
            <a:pPr marL="0" indent="0">
              <a:buNone/>
            </a:pPr>
            <a:r>
              <a:rPr lang="ru-RU" dirty="0" smtClean="0"/>
              <a:t>Бурлит </a:t>
            </a:r>
            <a:r>
              <a:rPr lang="ru-RU" dirty="0"/>
              <a:t>из скважин газовый поток,</a:t>
            </a:r>
            <a:br>
              <a:rPr lang="ru-RU" dirty="0"/>
            </a:br>
            <a:r>
              <a:rPr lang="ru-RU" dirty="0" smtClean="0"/>
              <a:t>Течёт </a:t>
            </a:r>
            <a:r>
              <a:rPr lang="ru-RU" dirty="0"/>
              <a:t>рекою нефть Ханты - </a:t>
            </a:r>
            <a:r>
              <a:rPr lang="ru-RU" dirty="0" err="1" smtClean="0"/>
              <a:t>Мансии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Идёт </a:t>
            </a:r>
            <a:r>
              <a:rPr lang="ru-RU" dirty="0"/>
              <a:t>на Запад, Север, Юг, Восток…</a:t>
            </a:r>
            <a:br>
              <a:rPr lang="ru-RU" dirty="0"/>
            </a:b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95" y="116632"/>
            <a:ext cx="4660882" cy="310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ÐÐ°ÑÑÐ¸Ð½ÐºÐ¸ Ð¿Ð¾ Ð·Ð°Ð¿ÑÐ¾ÑÑ &quot;ÑÐµÐºÐ¸ Ð¿ÑÑÑ - Ð¯Ñ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72" y="3225403"/>
            <a:ext cx="3901605" cy="349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98">
        <p:split orient="vert"/>
      </p:transition>
    </mc:Choice>
    <mc:Fallback xmlns="">
      <p:transition spd="slow" advTm="649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260648"/>
            <a:ext cx="8424936" cy="39512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Ханты – Мансийский автономный округ,</a:t>
            </a:r>
            <a:br>
              <a:rPr lang="ru-RU" dirty="0"/>
            </a:br>
            <a:r>
              <a:rPr lang="ru-RU" dirty="0" smtClean="0"/>
              <a:t>Пыть </a:t>
            </a:r>
            <a:r>
              <a:rPr lang="ru-RU" dirty="0"/>
              <a:t>– Ях – любимый город наш родной,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0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62">
        <p:split orient="vert"/>
      </p:transition>
    </mc:Choice>
    <mc:Fallback xmlns="">
      <p:transition spd="slow" advTm="736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265" y="404664"/>
            <a:ext cx="4040188" cy="158417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Мы хотим видеть город чистым!</a:t>
            </a:r>
          </a:p>
          <a:p>
            <a:r>
              <a:rPr lang="ru-RU" dirty="0" smtClean="0"/>
              <a:t>Поэтому активно участвуем в субботниках и экологических акциях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71553" cy="247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IMG_16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16874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3212976"/>
            <a:ext cx="4827588" cy="3219450"/>
          </a:xfr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563888" y="2420888"/>
            <a:ext cx="6448425" cy="990600"/>
          </a:xfrm>
        </p:spPr>
        <p:txBody>
          <a:bodyPr/>
          <a:lstStyle/>
          <a:p>
            <a:r>
              <a:rPr lang="ru-RU" sz="2800" dirty="0" smtClean="0"/>
              <a:t>Акция « Чистый берег»</a:t>
            </a:r>
          </a:p>
        </p:txBody>
      </p:sp>
    </p:spTree>
    <p:extLst>
      <p:ext uri="{BB962C8B-B14F-4D97-AF65-F5344CB8AC3E}">
        <p14:creationId xmlns:p14="http://schemas.microsoft.com/office/powerpoint/2010/main" val="4191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58">
        <p:split orient="vert"/>
      </p:transition>
    </mc:Choice>
    <mc:Fallback xmlns="">
      <p:transition spd="slow" advTm="445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3182937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Чтоб город был краше, мы садим деревья!</a:t>
            </a:r>
            <a:endParaRPr lang="ru-RU" dirty="0"/>
          </a:p>
        </p:txBody>
      </p:sp>
      <p:pic>
        <p:nvPicPr>
          <p:cNvPr id="8" name="Объект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80728"/>
            <a:ext cx="3015148" cy="4173599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3"/>
            <a:ext cx="4506696" cy="300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2651872" cy="472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8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57">
        <p:split orient="vert"/>
      </p:transition>
    </mc:Choice>
    <mc:Fallback xmlns="">
      <p:transition spd="slow" advTm="54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696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Чтоб город был чище, мы привлекаем друзей!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-108521" y="4653136"/>
            <a:ext cx="4756197" cy="181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Акция «Чистый двор»</a:t>
            </a:r>
            <a:endParaRPr lang="ru-RU" dirty="0"/>
          </a:p>
        </p:txBody>
      </p:sp>
      <p:pic>
        <p:nvPicPr>
          <p:cNvPr id="9" name="Picture 3" descr="C:\Users\user\Desktop\1L0nOzTwby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86" y="3573016"/>
            <a:ext cx="42303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user\Desktop\класс.рук-во Сафина\6 а класс готово фото\фото 6 а субботник\20160427_132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49" y="188640"/>
            <a:ext cx="2261388" cy="30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76" y="1313120"/>
            <a:ext cx="2238703" cy="29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6" y="1484784"/>
            <a:ext cx="407270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31">
        <p:split orient="vert"/>
      </p:transition>
    </mc:Choice>
    <mc:Fallback xmlns="">
      <p:transition spd="slow" advTm="55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78098"/>
          </a:xfrm>
        </p:spPr>
        <p:txBody>
          <a:bodyPr>
            <a:noAutofit/>
          </a:bodyPr>
          <a:lstStyle/>
          <a:p>
            <a:r>
              <a:rPr lang="ru-RU" sz="3600" dirty="0" smtClean="0"/>
              <a:t>Мы любим свой город!</a:t>
            </a:r>
            <a:br>
              <a:rPr lang="ru-RU" sz="3600" dirty="0" smtClean="0"/>
            </a:br>
            <a:r>
              <a:rPr lang="ru-RU" sz="3600" dirty="0" smtClean="0"/>
              <a:t>И учим заботиться о нем младших детей</a:t>
            </a:r>
            <a:endParaRPr lang="ru-RU" sz="3600" dirty="0"/>
          </a:p>
        </p:txBody>
      </p:sp>
      <p:pic>
        <p:nvPicPr>
          <p:cNvPr id="11" name="Picture 2" descr="C:\Users\user\Desktop\САФИНА ИР\ИКО 1\зеленый автобус 2016\20160617_130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16" y="1257539"/>
            <a:ext cx="3880166" cy="29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САФИНА ИР\ИКО 1\зеленый автобус 2016\20160617_123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67" y="3605802"/>
            <a:ext cx="4118400" cy="3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user\Desktop\САФИНА ИР\ИКО 1\зеленый автобус 2016\20160617_123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7" y="3100945"/>
            <a:ext cx="4118400" cy="3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76919" y="1071442"/>
            <a:ext cx="4798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Акция совместно с администрацией города «Зеленый автобус»</a:t>
            </a:r>
          </a:p>
          <a:p>
            <a:r>
              <a:rPr lang="ru-RU" dirty="0" smtClean="0"/>
              <a:t>Цель </a:t>
            </a:r>
            <a:r>
              <a:rPr lang="ru-RU" dirty="0"/>
              <a:t>- осуществление просветительской деятельности в области экологии. Привлечь внимание различных категорий граждан к проблемам охраны окружающей среды </a:t>
            </a:r>
            <a:r>
              <a:rPr lang="ru-RU" dirty="0" smtClean="0"/>
              <a:t>через детское творчество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0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41">
        <p:split orient="vert"/>
      </p:transition>
    </mc:Choice>
    <mc:Fallback xmlns="">
      <p:transition spd="slow" advTm="77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Экран (4:3)</PresentationFormat>
  <Paragraphs>17</Paragraphs>
  <Slides>10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Пыть – Ях – город добрых людей!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 Чистый берег»</vt:lpstr>
      <vt:lpstr>Чтоб город был краше, мы садим деревья!</vt:lpstr>
      <vt:lpstr>Чтоб город был чище, мы привлекаем друзей!</vt:lpstr>
      <vt:lpstr>Мы любим свой город! И учим заботиться о нем младших детей</vt:lpstr>
      <vt:lpstr>Сохраним красоту нашего города для будущих поколений!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Пыть – Ях – город добрых людей!</dc:title>
  <dc:creator>user</dc:creator>
  <cp:lastModifiedBy>user</cp:lastModifiedBy>
  <cp:revision>2</cp:revision>
  <dcterms:created xsi:type="dcterms:W3CDTF">2019-09-17T09:19:35Z</dcterms:created>
  <dcterms:modified xsi:type="dcterms:W3CDTF">2019-09-17T11:33:26Z</dcterms:modified>
</cp:coreProperties>
</file>