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60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4" r:id="rId14"/>
    <p:sldId id="276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119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79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28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7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03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2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7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5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5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65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9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7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6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24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9FB61-C720-473B-BFA5-66090E7D2170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6BABF9-5AE6-463B-BC95-D93C08EFE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80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2679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Результаты благоустройства дворовых территорий в городе Пыть-Ях                             в 2020 году, в рамках муниципальной программы «Жилищно-коммунальный комплекс и городская среда»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2764543"/>
            <a:ext cx="8596312" cy="3841927"/>
          </a:xfrm>
        </p:spPr>
      </p:pic>
    </p:spTree>
    <p:extLst>
      <p:ext uri="{BB962C8B-B14F-4D97-AF65-F5344CB8AC3E}">
        <p14:creationId xmlns:p14="http://schemas.microsoft.com/office/powerpoint/2010/main" val="3709450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2100"/>
            <a:ext cx="8596668" cy="774701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FF0000"/>
                </a:solidFill>
              </a:rPr>
              <a:t>Замена скамеек </a:t>
            </a:r>
            <a:endParaRPr lang="ru-RU" sz="3200" b="1" i="1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244601"/>
            <a:ext cx="4185623" cy="4064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БЫЛО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828800"/>
            <a:ext cx="4699000" cy="412988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244600"/>
            <a:ext cx="4185618" cy="406401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СТАЛО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84" y="1828800"/>
            <a:ext cx="4779516" cy="4129881"/>
          </a:xfrm>
        </p:spPr>
      </p:pic>
    </p:spTree>
    <p:extLst>
      <p:ext uri="{BB962C8B-B14F-4D97-AF65-F5344CB8AC3E}">
        <p14:creationId xmlns:p14="http://schemas.microsoft.com/office/powerpoint/2010/main" val="4286971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889000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</a:rPr>
              <a:t>Замена урн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384301"/>
            <a:ext cx="4185623" cy="4191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БЫЛО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146300"/>
            <a:ext cx="4391025" cy="4064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384300"/>
            <a:ext cx="4185618" cy="419101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СТАЛО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159000"/>
            <a:ext cx="4513262" cy="4051299"/>
          </a:xfrm>
        </p:spPr>
      </p:pic>
    </p:spTree>
    <p:extLst>
      <p:ext uri="{BB962C8B-B14F-4D97-AF65-F5344CB8AC3E}">
        <p14:creationId xmlns:p14="http://schemas.microsoft.com/office/powerpoint/2010/main" val="143345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3200"/>
            <a:ext cx="8596668" cy="1231900"/>
          </a:xfrm>
        </p:spPr>
        <p:txBody>
          <a:bodyPr/>
          <a:lstStyle/>
          <a:p>
            <a:pPr algn="ctr"/>
            <a:r>
              <a:rPr lang="ru-RU" b="1" i="1" u="sng" dirty="0">
                <a:solidFill>
                  <a:srgbClr val="FF0000"/>
                </a:solidFill>
              </a:rPr>
              <a:t>Устройство освещения детских игровых площадок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625601"/>
            <a:ext cx="4185623" cy="419100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rgbClr val="FF0000"/>
                </a:solidFill>
              </a:rPr>
              <a:t>1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мкр</a:t>
            </a:r>
            <a:r>
              <a:rPr lang="ru-RU" b="1" u="sng" dirty="0" smtClean="0">
                <a:solidFill>
                  <a:srgbClr val="FF0000"/>
                </a:solidFill>
              </a:rPr>
              <a:t>. дом 20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625601"/>
            <a:ext cx="4185618" cy="4191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2 </a:t>
            </a:r>
            <a:r>
              <a:rPr lang="ru-RU" b="1" u="sng" dirty="0" err="1" smtClean="0">
                <a:solidFill>
                  <a:srgbClr val="FF0000"/>
                </a:solidFill>
              </a:rPr>
              <a:t>мкр</a:t>
            </a:r>
            <a:r>
              <a:rPr lang="ru-RU" b="1" u="sng" dirty="0" smtClean="0">
                <a:solidFill>
                  <a:srgbClr val="FF0000"/>
                </a:solidFill>
              </a:rPr>
              <a:t>. дома 1,2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38" y="2201532"/>
            <a:ext cx="4186237" cy="4038597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201531"/>
            <a:ext cx="4184650" cy="4038597"/>
          </a:xfrm>
        </p:spPr>
      </p:pic>
    </p:spTree>
    <p:extLst>
      <p:ext uri="{BB962C8B-B14F-4D97-AF65-F5344CB8AC3E}">
        <p14:creationId xmlns:p14="http://schemas.microsoft.com/office/powerpoint/2010/main" val="218033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2300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2 </a:t>
            </a:r>
            <a:r>
              <a:rPr lang="ru-RU" sz="2800" b="1" u="sng" dirty="0" err="1" smtClean="0">
                <a:solidFill>
                  <a:srgbClr val="FF0000"/>
                </a:solidFill>
              </a:rPr>
              <a:t>мкр</a:t>
            </a:r>
            <a:r>
              <a:rPr lang="ru-RU" sz="2800" b="1" u="sng" dirty="0" smtClean="0">
                <a:solidFill>
                  <a:srgbClr val="FF0000"/>
                </a:solidFill>
              </a:rPr>
              <a:t>. дома №3,4,5 </a:t>
            </a:r>
            <a:r>
              <a:rPr lang="ru-RU" sz="2800" b="1" dirty="0" smtClean="0">
                <a:solidFill>
                  <a:srgbClr val="FF0000"/>
                </a:solidFill>
              </a:rPr>
              <a:t>               </a:t>
            </a:r>
            <a:r>
              <a:rPr lang="ru-RU" sz="2800" b="1" u="sng" dirty="0" smtClean="0">
                <a:solidFill>
                  <a:srgbClr val="FF0000"/>
                </a:solidFill>
              </a:rPr>
              <a:t> 2 </a:t>
            </a:r>
            <a:r>
              <a:rPr lang="ru-RU" sz="2800" b="1" u="sng" dirty="0" err="1" smtClean="0">
                <a:solidFill>
                  <a:srgbClr val="FF0000"/>
                </a:solidFill>
              </a:rPr>
              <a:t>мкр</a:t>
            </a:r>
            <a:r>
              <a:rPr lang="ru-RU" sz="2800" b="1" u="sng" dirty="0" smtClean="0">
                <a:solidFill>
                  <a:srgbClr val="FF0000"/>
                </a:solidFill>
              </a:rPr>
              <a:t>. дома 8,9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384300"/>
            <a:ext cx="4183062" cy="4838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4" y="1384300"/>
            <a:ext cx="4346575" cy="4838700"/>
          </a:xfrm>
        </p:spPr>
      </p:pic>
    </p:spTree>
    <p:extLst>
      <p:ext uri="{BB962C8B-B14F-4D97-AF65-F5344CB8AC3E}">
        <p14:creationId xmlns:p14="http://schemas.microsoft.com/office/powerpoint/2010/main" val="4018970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4224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Благоустройство дворовой территории жилого дома </a:t>
            </a:r>
            <a:r>
              <a:rPr lang="ru-RU" sz="2800" b="1" i="1" dirty="0" smtClean="0">
                <a:solidFill>
                  <a:srgbClr val="FF0000"/>
                </a:solidFill>
              </a:rPr>
              <a:t>№7 </a:t>
            </a:r>
            <a:r>
              <a:rPr lang="ru-RU" sz="2800" b="1" i="1" dirty="0">
                <a:solidFill>
                  <a:srgbClr val="FF0000"/>
                </a:solidFill>
              </a:rPr>
              <a:t>во 2 микрорайоне «Нефтяников» г.Пыть-Ях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574801"/>
            <a:ext cx="4185623" cy="4699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БЫЛО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727200"/>
            <a:ext cx="4185618" cy="317501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СТАЛО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235200"/>
            <a:ext cx="4184650" cy="411480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2235200"/>
            <a:ext cx="3952701" cy="4114800"/>
          </a:xfrm>
        </p:spPr>
      </p:pic>
    </p:spTree>
    <p:extLst>
      <p:ext uri="{BB962C8B-B14F-4D97-AF65-F5344CB8AC3E}">
        <p14:creationId xmlns:p14="http://schemas.microsoft.com/office/powerpoint/2010/main" val="405370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3100"/>
          </a:xfrm>
        </p:spPr>
        <p:txBody>
          <a:bodyPr/>
          <a:lstStyle/>
          <a:p>
            <a:pPr algn="ctr"/>
            <a:r>
              <a:rPr lang="ru-RU" b="1" i="1" u="sng" dirty="0">
                <a:solidFill>
                  <a:srgbClr val="FF0000"/>
                </a:solidFill>
              </a:rPr>
              <a:t>Устройство тротуара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536700"/>
            <a:ext cx="4165599" cy="46609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536700"/>
            <a:ext cx="3632199" cy="4660900"/>
          </a:xfrm>
        </p:spPr>
      </p:pic>
    </p:spTree>
    <p:extLst>
      <p:ext uri="{BB962C8B-B14F-4D97-AF65-F5344CB8AC3E}">
        <p14:creationId xmlns:p14="http://schemas.microsoft.com/office/powerpoint/2010/main" val="239386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45" y="2413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Благоустройство дворовой территории жилого дома №16 в 5 микрорайоне «Солнечный» г.Пыть-Ях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689100"/>
            <a:ext cx="4185623" cy="471883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БЫЛО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8" y="2287983"/>
            <a:ext cx="3832755" cy="397153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689100"/>
            <a:ext cx="4185618" cy="471883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СТАЛО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2413001"/>
            <a:ext cx="3619500" cy="3846512"/>
          </a:xfrm>
        </p:spPr>
      </p:pic>
    </p:spTree>
    <p:extLst>
      <p:ext uri="{BB962C8B-B14F-4D97-AF65-F5344CB8AC3E}">
        <p14:creationId xmlns:p14="http://schemas.microsoft.com/office/powerpoint/2010/main" val="319118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6600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</a:rPr>
              <a:t>Устройство тротуара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16" y="1346200"/>
            <a:ext cx="4027884" cy="48895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346200"/>
            <a:ext cx="4097866" cy="4889500"/>
          </a:xfrm>
        </p:spPr>
      </p:pic>
    </p:spTree>
    <p:extLst>
      <p:ext uri="{BB962C8B-B14F-4D97-AF65-F5344CB8AC3E}">
        <p14:creationId xmlns:p14="http://schemas.microsoft.com/office/powerpoint/2010/main" val="404475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4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</a:rPr>
              <a:t>Асфальтирование внутриквартального проезда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930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543610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45" y="241300"/>
            <a:ext cx="8596668" cy="1016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Благоустройство дворовой территории жилого дома </a:t>
            </a:r>
            <a:r>
              <a:rPr lang="ru-RU" sz="2800" b="1" i="1" dirty="0" smtClean="0">
                <a:solidFill>
                  <a:srgbClr val="FF0000"/>
                </a:solidFill>
              </a:rPr>
              <a:t>№21 </a:t>
            </a:r>
            <a:r>
              <a:rPr lang="ru-RU" sz="2800" b="1" i="1" dirty="0">
                <a:solidFill>
                  <a:srgbClr val="FF0000"/>
                </a:solidFill>
              </a:rPr>
              <a:t>в 5 микрорайоне «Солнечный» </a:t>
            </a:r>
            <a:r>
              <a:rPr lang="ru-RU" sz="2800" b="1" i="1" dirty="0" smtClean="0">
                <a:solidFill>
                  <a:srgbClr val="FF0000"/>
                </a:solidFill>
              </a:rPr>
              <a:t>г.Пыть-Ях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257301"/>
            <a:ext cx="4185623" cy="5080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БЫЛО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1765301"/>
            <a:ext cx="3959756" cy="438149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257300"/>
            <a:ext cx="4185618" cy="508001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СТАЛО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879600"/>
            <a:ext cx="4114799" cy="4267199"/>
          </a:xfrm>
        </p:spPr>
      </p:pic>
    </p:spTree>
    <p:extLst>
      <p:ext uri="{BB962C8B-B14F-4D97-AF65-F5344CB8AC3E}">
        <p14:creationId xmlns:p14="http://schemas.microsoft.com/office/powerpoint/2010/main" val="423850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1811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FF0000"/>
                </a:solidFill>
              </a:rPr>
              <a:t>Асфальтирование внутриквартального проезда, устройство тротуара</a:t>
            </a:r>
            <a:endParaRPr lang="ru-RU" sz="3200" b="1" i="1" u="sng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0" y="1409700"/>
            <a:ext cx="3616920" cy="4965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409700"/>
            <a:ext cx="3980457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4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5367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Благоустройство дворовой территории жилого дома </a:t>
            </a:r>
            <a:r>
              <a:rPr lang="ru-RU" sz="2800" b="1" i="1" dirty="0" smtClean="0">
                <a:solidFill>
                  <a:srgbClr val="FF0000"/>
                </a:solidFill>
              </a:rPr>
              <a:t>№31 во 2 </a:t>
            </a:r>
            <a:r>
              <a:rPr lang="ru-RU" sz="2800" b="1" i="1" dirty="0">
                <a:solidFill>
                  <a:srgbClr val="FF0000"/>
                </a:solidFill>
              </a:rPr>
              <a:t>микрорайоне </a:t>
            </a:r>
            <a:r>
              <a:rPr lang="ru-RU" sz="2800" b="1" i="1" dirty="0" smtClean="0">
                <a:solidFill>
                  <a:srgbClr val="FF0000"/>
                </a:solidFill>
              </a:rPr>
              <a:t>«Нефтяников» </a:t>
            </a:r>
            <a:r>
              <a:rPr lang="ru-RU" sz="2800" b="1" i="1" dirty="0">
                <a:solidFill>
                  <a:srgbClr val="FF0000"/>
                </a:solidFill>
              </a:rPr>
              <a:t>г.Пыть-Ях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765301"/>
            <a:ext cx="4185623" cy="533400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БЫЛО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765300"/>
            <a:ext cx="4185618" cy="533401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СТАЛО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413000"/>
            <a:ext cx="3978101" cy="4000500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413000"/>
            <a:ext cx="4184650" cy="4000500"/>
          </a:xfrm>
        </p:spPr>
      </p:pic>
    </p:spTree>
    <p:extLst>
      <p:ext uri="{BB962C8B-B14F-4D97-AF65-F5344CB8AC3E}">
        <p14:creationId xmlns:p14="http://schemas.microsoft.com/office/powerpoint/2010/main" val="438472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922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FF0000"/>
                </a:solidFill>
              </a:rPr>
              <a:t>Асфальтирование внутриквартального проезда</a:t>
            </a:r>
            <a:endParaRPr lang="ru-RU" sz="3200" b="1" i="1" u="sng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0" y="1937844"/>
            <a:ext cx="3489920" cy="43105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937842"/>
            <a:ext cx="4432300" cy="43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694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62</TotalTime>
  <Words>136</Words>
  <Application>Microsoft Office PowerPoint</Application>
  <PresentationFormat>Широкоэкранный</PresentationFormat>
  <Paragraphs>28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Грань</vt:lpstr>
      <vt:lpstr>Результаты благоустройства дворовых территорий в городе Пыть-Ях                             в 2020 году, в рамках муниципальной программы «Жилищно-коммунальный комплекс и городская среда»</vt:lpstr>
      <vt:lpstr>Благоустройство дворовой территории жилого дома №16 в 5 микрорайоне «Солнечный» г.Пыть-Ях</vt:lpstr>
      <vt:lpstr>Устройство тротуара</vt:lpstr>
      <vt:lpstr>Презентация PowerPoint</vt:lpstr>
      <vt:lpstr>Асфальтирование внутриквартального проезда</vt:lpstr>
      <vt:lpstr>Благоустройство дворовой территории жилого дома №21 в 5 микрорайоне «Солнечный» г.Пыть-Ях</vt:lpstr>
      <vt:lpstr>Асфальтирование внутриквартального проезда, устройство тротуара</vt:lpstr>
      <vt:lpstr>Благоустройство дворовой территории жилого дома №31 во 2 микрорайоне «Нефтяников» г.Пыть-Ях</vt:lpstr>
      <vt:lpstr>Асфальтирование внутриквартального проезда</vt:lpstr>
      <vt:lpstr>Замена скамеек </vt:lpstr>
      <vt:lpstr>Замена урн</vt:lpstr>
      <vt:lpstr>Устройство освещения детских игровых площадок</vt:lpstr>
      <vt:lpstr>2 мкр. дома №3,4,5                 2 мкр. дома 8,9</vt:lpstr>
      <vt:lpstr>Благоустройство дворовой территории жилого дома №7 во 2 микрорайоне «Нефтяников» г.Пыть-Ях</vt:lpstr>
      <vt:lpstr>Устройство тротуара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благоустройства дворовых территорий в городе Пыть-Ях в 2020 году, в рамках муниципальной программы «Жилищно-коммунальный комплекс и городская среда»</dc:title>
  <dc:creator>Лариса Алдаева</dc:creator>
  <cp:lastModifiedBy>Лариса Алдаева</cp:lastModifiedBy>
  <cp:revision>14</cp:revision>
  <dcterms:created xsi:type="dcterms:W3CDTF">2020-12-22T09:56:12Z</dcterms:created>
  <dcterms:modified xsi:type="dcterms:W3CDTF">2020-12-22T10:58:59Z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