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4F4F"/>
    <a:srgbClr val="E0E2E6"/>
    <a:srgbClr val="9CAC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A3B21A-7D24-41B0-9D34-279CC95CDF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70B522F-9DCD-4B3E-A6F9-AE51EA5651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185B2F-1B77-48BE-A5C6-C181A5625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5765-EC6B-4B84-A3BC-B1DFC0833924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8581E9-6E29-49E1-8817-59FF916B8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9B9FC3-130C-4BB7-81A7-34229333E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760D-125A-4A6E-B26A-D76BACC2B1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20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3CE858-D299-48E2-BD75-FAB28A696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0AD27AF-0784-4AF4-BB65-7BBC5BAEC6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AF25BA-1720-413F-BC47-E3FE8B110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5765-EC6B-4B84-A3BC-B1DFC0833924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50A004-A252-4208-8CC7-A49B6D39F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8C886D-112E-4642-A0B0-1B4CA9E15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760D-125A-4A6E-B26A-D76BACC2B1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7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54CDFF5-6920-4EE0-A98A-B8B9533CAD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A95D29-90A2-4E48-B8AD-2A32C190FA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EC8CA9-32DA-4ED5-A205-89883FBDB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5765-EC6B-4B84-A3BC-B1DFC0833924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F95B5E-5D5C-4D7A-82AE-59B22F844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96C080-BA76-4DB9-A45E-23E2F91B4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760D-125A-4A6E-B26A-D76BACC2B1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039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779005-4C87-4963-8996-C95039FC5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C3A965-6004-415E-AAC1-9D2CF6C32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3B8536-3840-4C20-A35B-86D8A21EB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5765-EC6B-4B84-A3BC-B1DFC0833924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8245-41B4-4B92-B81D-ECE3A2E84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723146-8F21-4A95-B4E5-2482297D6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760D-125A-4A6E-B26A-D76BACC2B1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266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5529FA-7907-422C-926A-A5ED4F293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5F1ABA-0016-4609-840D-72A88CF60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397139-0E94-444C-89B2-6F1923CFC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5765-EC6B-4B84-A3BC-B1DFC0833924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102DA1-0468-469F-B57A-76B35B4EF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C8CE10-494D-4E0B-91FE-FC265EF25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760D-125A-4A6E-B26A-D76BACC2B1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534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4F1B1B-0655-4990-94D7-B6177403A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F8B260-DA6D-4E29-ADEC-3246D3870A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E56E99-F7D4-4714-B57B-0E2960D27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A8C822-1464-4DD2-AD8A-158AC1D10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5765-EC6B-4B84-A3BC-B1DFC0833924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EBEB54-7084-4EF4-9CFD-2E0ED6774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644D75-C391-4FBA-A717-C06272B54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760D-125A-4A6E-B26A-D76BACC2B1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363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B6896C-6D0F-4CD6-B4C5-76E8194F8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A4B75C-D219-4A54-AE07-199CC7EB1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2FC0FE-83D6-4806-BC00-1870A1D175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5F5CCDF-584F-4B0B-A624-761CDF57C5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301A039-18A7-4710-B137-3BF4D64703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7AC547F-5132-4B6A-9197-8512CB315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5765-EC6B-4B84-A3BC-B1DFC0833924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E524B4-EE0E-4963-BAFE-94A6282CF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45D73D8-CABB-4A1E-8D6D-B41A66857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760D-125A-4A6E-B26A-D76BACC2B1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781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980F4C-5F06-4C6D-BF65-15DC149C9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76AFB03-CA00-4344-A29E-0358338A8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5765-EC6B-4B84-A3BC-B1DFC0833924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2DC1E38-DC30-4084-AC96-E09F901CC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29C16A0-7C39-45AB-B20B-AE74B40DA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760D-125A-4A6E-B26A-D76BACC2B1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207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3762749-3724-4444-82C6-0B2DE633F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5765-EC6B-4B84-A3BC-B1DFC0833924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0144615-6860-4AA8-9F15-A38D42393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3F2E33B-CB2F-4891-89CE-DFC834B98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760D-125A-4A6E-B26A-D76BACC2B1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239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E00FA3-BBB8-4C0D-B6A7-1D7AB92AA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C17D46-239E-4E8B-B0AD-DFC8999CA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8A68E7-BEB1-47BC-990B-B0F4A6119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FCBC2A-C770-4A95-A511-4BFDEF682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5765-EC6B-4B84-A3BC-B1DFC0833924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C2B639-E108-4022-8391-C17FFDEFC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7FA6EC-8046-4C85-8040-1B7A83302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760D-125A-4A6E-B26A-D76BACC2B1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143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DB902E-86F4-4EA1-A960-1BE8B22E8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256073B-B315-4F27-A5E4-CB2F5CF806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7358CC-8782-4EE2-95A8-EE0B5E9A77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FD5994-8C6E-446F-A7BC-631CE7056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5765-EC6B-4B84-A3BC-B1DFC0833924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B537B4-0AF7-41B2-9C4D-09187031B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80E585-F6E9-4EEC-A1D4-637AFAFF6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760D-125A-4A6E-B26A-D76BACC2B1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472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66FB60-C27B-49C4-8EE1-AED66C154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3D5E1A8-A3D3-4070-B4B2-6602E52E8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E812A7-EED3-47DF-B2F0-6E0CA7F2A6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75765-EC6B-4B84-A3BC-B1DFC0833924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B95317-2581-4E39-8922-70E6BFA94E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DA8BDA-635E-43EE-9F66-A379257AC8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7760D-125A-4A6E-B26A-D76BACC2B1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583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717351C-485C-442A-BB76-86EB1BE1A0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285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02B7739-FEC1-43D0-9B28-285EB40BDC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35E99576-A86C-4D06-A6CA-B3A7AA0D3FD8}"/>
              </a:ext>
            </a:extLst>
          </p:cNvPr>
          <p:cNvSpPr/>
          <p:nvPr/>
        </p:nvSpPr>
        <p:spPr>
          <a:xfrm>
            <a:off x="674703" y="1899820"/>
            <a:ext cx="3151573" cy="3169329"/>
          </a:xfrm>
          <a:prstGeom prst="ellipse">
            <a:avLst/>
          </a:prstGeom>
          <a:solidFill>
            <a:srgbClr val="D34F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/>
              <a:t>Выдано 8655 карт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F19CF9C-D166-434F-92F4-2AE0E6A72B5E}"/>
              </a:ext>
            </a:extLst>
          </p:cNvPr>
          <p:cNvSpPr/>
          <p:nvPr/>
        </p:nvSpPr>
        <p:spPr>
          <a:xfrm>
            <a:off x="6489577" y="1802167"/>
            <a:ext cx="1162974" cy="1926454"/>
          </a:xfrm>
          <a:prstGeom prst="rect">
            <a:avLst/>
          </a:prstGeom>
          <a:solidFill>
            <a:srgbClr val="D34F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1492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59F274F-FA02-4179-80C5-4F4AFDBD5481}"/>
              </a:ext>
            </a:extLst>
          </p:cNvPr>
          <p:cNvSpPr/>
          <p:nvPr/>
        </p:nvSpPr>
        <p:spPr>
          <a:xfrm>
            <a:off x="8345010" y="2183907"/>
            <a:ext cx="1162974" cy="1544714"/>
          </a:xfrm>
          <a:prstGeom prst="rect">
            <a:avLst/>
          </a:prstGeom>
          <a:solidFill>
            <a:srgbClr val="D34F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1218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5F36B9E-9C91-4F69-8E5E-C81478D1467F}"/>
              </a:ext>
            </a:extLst>
          </p:cNvPr>
          <p:cNvSpPr/>
          <p:nvPr/>
        </p:nvSpPr>
        <p:spPr>
          <a:xfrm>
            <a:off x="10200443" y="2601157"/>
            <a:ext cx="1162974" cy="1127464"/>
          </a:xfrm>
          <a:prstGeom prst="rect">
            <a:avLst/>
          </a:prstGeom>
          <a:solidFill>
            <a:srgbClr val="D34F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558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E03459B-2095-42E0-B5F2-AB01E0EB4F55}"/>
              </a:ext>
            </a:extLst>
          </p:cNvPr>
          <p:cNvSpPr/>
          <p:nvPr/>
        </p:nvSpPr>
        <p:spPr>
          <a:xfrm>
            <a:off x="9703293" y="3968318"/>
            <a:ext cx="2157274" cy="612559"/>
          </a:xfrm>
          <a:prstGeom prst="rect">
            <a:avLst/>
          </a:prstGeom>
          <a:solidFill>
            <a:srgbClr val="9CA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cs typeface="Times New Roman" panose="02020603050405020304" pitchFamily="18" charset="0"/>
              </a:rPr>
              <a:t>Ханты-Мансийск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4E019E4-C62F-4550-AFC7-D3829C4CA794}"/>
              </a:ext>
            </a:extLst>
          </p:cNvPr>
          <p:cNvSpPr/>
          <p:nvPr/>
        </p:nvSpPr>
        <p:spPr>
          <a:xfrm>
            <a:off x="5734973" y="3968318"/>
            <a:ext cx="2530137" cy="612559"/>
          </a:xfrm>
          <a:prstGeom prst="rect">
            <a:avLst/>
          </a:prstGeom>
          <a:solidFill>
            <a:srgbClr val="9CA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cs typeface="Times New Roman" panose="02020603050405020304" pitchFamily="18" charset="0"/>
              </a:rPr>
              <a:t>Нижневартовск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70B459A-08BA-47A3-9351-23DC56112256}"/>
              </a:ext>
            </a:extLst>
          </p:cNvPr>
          <p:cNvSpPr/>
          <p:nvPr/>
        </p:nvSpPr>
        <p:spPr>
          <a:xfrm>
            <a:off x="8083117" y="3968318"/>
            <a:ext cx="1686760" cy="612559"/>
          </a:xfrm>
          <a:prstGeom prst="rect">
            <a:avLst/>
          </a:prstGeom>
          <a:solidFill>
            <a:srgbClr val="9CA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cs typeface="Times New Roman" panose="02020603050405020304" pitchFamily="18" charset="0"/>
              </a:rPr>
              <a:t>Сургут</a:t>
            </a:r>
          </a:p>
        </p:txBody>
      </p:sp>
    </p:spTree>
    <p:extLst>
      <p:ext uri="{BB962C8B-B14F-4D97-AF65-F5344CB8AC3E}">
        <p14:creationId xmlns:p14="http://schemas.microsoft.com/office/powerpoint/2010/main" val="2867262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44ECA8-0284-44A4-A8DF-B385D36571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1D461E5-47CF-4D54-B931-41C6271D91F0}"/>
              </a:ext>
            </a:extLst>
          </p:cNvPr>
          <p:cNvSpPr/>
          <p:nvPr/>
        </p:nvSpPr>
        <p:spPr>
          <a:xfrm>
            <a:off x="1393793" y="1235477"/>
            <a:ext cx="3400148" cy="1083076"/>
          </a:xfrm>
          <a:prstGeom prst="rect">
            <a:avLst/>
          </a:prstGeom>
          <a:solidFill>
            <a:srgbClr val="9CA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Нягань </a:t>
            </a:r>
          </a:p>
          <a:p>
            <a:pPr algn="ctr"/>
            <a:r>
              <a:rPr lang="ru-RU" sz="3200" dirty="0"/>
              <a:t>83 партнёра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848F90D-16E2-45EC-82CF-059ACB5121E6}"/>
              </a:ext>
            </a:extLst>
          </p:cNvPr>
          <p:cNvSpPr/>
          <p:nvPr/>
        </p:nvSpPr>
        <p:spPr>
          <a:xfrm>
            <a:off x="1393794" y="2873405"/>
            <a:ext cx="3400148" cy="1083076"/>
          </a:xfrm>
          <a:prstGeom prst="rect">
            <a:avLst/>
          </a:prstGeom>
          <a:solidFill>
            <a:srgbClr val="9CA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Сургут </a:t>
            </a:r>
          </a:p>
          <a:p>
            <a:pPr algn="ctr"/>
            <a:r>
              <a:rPr lang="ru-RU" sz="3200" dirty="0"/>
              <a:t>71 партнёр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542FCCA-5AD0-4FF9-9A6A-52B8DDC0113D}"/>
              </a:ext>
            </a:extLst>
          </p:cNvPr>
          <p:cNvSpPr/>
          <p:nvPr/>
        </p:nvSpPr>
        <p:spPr>
          <a:xfrm>
            <a:off x="1393793" y="4539447"/>
            <a:ext cx="4216893" cy="1083076"/>
          </a:xfrm>
          <a:prstGeom prst="rect">
            <a:avLst/>
          </a:prstGeom>
          <a:solidFill>
            <a:srgbClr val="9CA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Кондинский район </a:t>
            </a:r>
          </a:p>
          <a:p>
            <a:pPr algn="ctr"/>
            <a:r>
              <a:rPr lang="ru-RU" sz="3200" dirty="0"/>
              <a:t>66 партнёров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785746F-710E-4E52-A516-38B5ABE08D5A}"/>
              </a:ext>
            </a:extLst>
          </p:cNvPr>
          <p:cNvSpPr/>
          <p:nvPr/>
        </p:nvSpPr>
        <p:spPr>
          <a:xfrm>
            <a:off x="8806649" y="727969"/>
            <a:ext cx="2059619" cy="807868"/>
          </a:xfrm>
          <a:prstGeom prst="rect">
            <a:avLst/>
          </a:prstGeom>
          <a:solidFill>
            <a:srgbClr val="E0E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rgbClr val="D34F4F"/>
                </a:solidFill>
              </a:rPr>
              <a:t>783</a:t>
            </a:r>
          </a:p>
        </p:txBody>
      </p:sp>
    </p:spTree>
    <p:extLst>
      <p:ext uri="{BB962C8B-B14F-4D97-AF65-F5344CB8AC3E}">
        <p14:creationId xmlns:p14="http://schemas.microsoft.com/office/powerpoint/2010/main" val="3503538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35585C-C65F-47DE-9F53-65A7E35A37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207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002528-5F21-4D55-8C7D-046AB486C9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48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7A70B8-FBA8-4547-ACAB-FC202E30DB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044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E8C70E-2293-4D37-8B63-8F62AE8969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1477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20</Words>
  <Application>Microsoft Office PowerPoint</Application>
  <PresentationFormat>Широкоэкранный</PresentationFormat>
  <Paragraphs>14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Your Pluto</dc:creator>
  <cp:lastModifiedBy>Кирилл Медведев</cp:lastModifiedBy>
  <cp:revision>3</cp:revision>
  <dcterms:created xsi:type="dcterms:W3CDTF">2024-01-25T10:36:47Z</dcterms:created>
  <dcterms:modified xsi:type="dcterms:W3CDTF">2024-04-25T10:56:11Z</dcterms:modified>
</cp:coreProperties>
</file>