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7" r:id="rId3"/>
    <p:sldId id="299" r:id="rId4"/>
    <p:sldId id="305" r:id="rId5"/>
    <p:sldId id="300" r:id="rId6"/>
    <p:sldId id="304" r:id="rId7"/>
    <p:sldId id="298" r:id="rId8"/>
    <p:sldId id="271" r:id="rId9"/>
    <p:sldId id="270" r:id="rId10"/>
    <p:sldId id="272" r:id="rId11"/>
    <p:sldId id="277" r:id="rId12"/>
    <p:sldId id="273" r:id="rId13"/>
    <p:sldId id="274" r:id="rId14"/>
    <p:sldId id="275" r:id="rId15"/>
    <p:sldId id="276" r:id="rId16"/>
    <p:sldId id="301" r:id="rId17"/>
    <p:sldId id="302" r:id="rId18"/>
    <p:sldId id="295" r:id="rId19"/>
    <p:sldId id="278" r:id="rId20"/>
    <p:sldId id="279" r:id="rId21"/>
    <p:sldId id="280" r:id="rId22"/>
    <p:sldId id="281" r:id="rId23"/>
    <p:sldId id="261" r:id="rId24"/>
    <p:sldId id="303" r:id="rId25"/>
    <p:sldId id="282" r:id="rId26"/>
    <p:sldId id="283" r:id="rId27"/>
    <p:sldId id="284" r:id="rId28"/>
    <p:sldId id="296" r:id="rId29"/>
    <p:sldId id="285" r:id="rId30"/>
    <p:sldId id="286" r:id="rId31"/>
    <p:sldId id="288" r:id="rId32"/>
    <p:sldId id="289" r:id="rId33"/>
    <p:sldId id="287" r:id="rId34"/>
    <p:sldId id="290" r:id="rId35"/>
    <p:sldId id="293" r:id="rId36"/>
    <p:sldId id="292" r:id="rId37"/>
    <p:sldId id="263" r:id="rId38"/>
    <p:sldId id="308" r:id="rId39"/>
    <p:sldId id="266" r:id="rId40"/>
    <p:sldId id="269" r:id="rId41"/>
    <p:sldId id="30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A7B5AC-8857-4627-9680-E9CDD4250F75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5C511E-4282-4159-B02B-2439874E2D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15635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958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0" y="188640"/>
            <a:ext cx="4141551" cy="353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27" y="38610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Галина Николаевна во время отправления на Целину по комсомольской путевке,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г.Ленинград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, 1955г.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35" y="2132855"/>
            <a:ext cx="4402645" cy="291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24981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Галина Николаевна с супругом Федором Германовичем, дочерью Наташей и сыном Иваном,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г.Гатчина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, 1966г.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Три детских дома для детей блокадного Ленинграда были открыты в Югре -  Новостной портал UGRA-NEWS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" y="3326553"/>
            <a:ext cx="4765058" cy="349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" y="160338"/>
            <a:ext cx="4767871" cy="319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Блокада Ленинграда – жуткие воспоминания того време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89666" y="48170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называется – блокада.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детский плач в разломанном гнезде…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не надо в городе, не надо,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родина согреет их везде.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не надо в городе военном,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Боец не должен сберегать паек,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 домой. Не смеет неизменно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преследовать ребячий голосок.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свисте пуль, и в завыванье бомбы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нам слышать детских ножек бег.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 катакомбы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детям бы запоминать навек.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вернутся в дом. Их страх не нужен.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защитим, мы сбережем их дом.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 будет матерью. И муж вернется мужем.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дети будут здесь. Но не сейчас. Потом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49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6192688" cy="228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13" y="1983183"/>
            <a:ext cx="4952727" cy="350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8790" y="2087287"/>
            <a:ext cx="2435509" cy="680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5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6952"/>
            <a:ext cx="5832648" cy="369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91966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1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6" y="-1"/>
            <a:ext cx="5786536" cy="242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6654" y="899890"/>
            <a:ext cx="2408237" cy="53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97152"/>
            <a:ext cx="460459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420"/>
            <a:ext cx="5157464" cy="347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\\192.168.1.10\Arhiv\ЕВГЕНИЯ\Цветные ВСЕ\8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76" y="819594"/>
            <a:ext cx="3661463" cy="5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.10\Arhiv\ЕВГЕНИЯ\Цветные ВСЕ\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4" y="3309457"/>
            <a:ext cx="5220072" cy="34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604867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FF0000"/>
                </a:solidFill>
              </a:rPr>
              <a:t>Планы Гитлера</a:t>
            </a:r>
          </a:p>
          <a:p>
            <a:pPr algn="ctr"/>
            <a:endParaRPr lang="ru-RU" dirty="0" smtClean="0"/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Гитлер планировал стереть с лица земли Ленинград и истребить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аселение с помощью авиации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ДОКУМЕНТА НЕМЕЦКОГО ГЕНШТАБА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СЕНТЯБРЯ 1941 ГОДА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 весной мы проникнем в город, вывезем все,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осталось живое, в глубь России или возьмем в плен,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сровняем Ленинград с землей и передадим район севернее Невы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Финляндии…»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4845669"/>
            <a:ext cx="3453054" cy="195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8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83529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Гитлера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29.08.1941г. фашисты перерезали последнюю железную дорогу,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связывавшую Ленинград с центром страны. Город был окружен.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Главная ставка делалась не на снаряды и фугасные бомбы, а на пожары. На каждую сброшенную фугасную бомбу приходилось более 30 «зажигалок». Именно на деревянные стропила домов нацеливалась вражеская авиация.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Основная застройка Ленинграда была каменной. Если не считать стропил и межэтажных перекрытий, которые начинали гореть сверху. Пожарные команды во время массовых налетов поспеть всюду не могли, воды не хватало.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Неизбежный, с точки зрения фашистского командования, исход событий должен был быть таким: дома загораясь друг от друга, порождают огненный смерч. В итоге город в короткое время гибнет вместе с населением.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Подготовка к обороне началась задолго до окружения города. Через несколько дней после начала войны Государственный институт прикладной химии, взялся за военный заказ под названием «средства огнезащиты!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Благодаря слаженной работе жителей Ленинграда город удалось спасти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6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672" y="1268760"/>
            <a:ext cx="316197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332656"/>
            <a:ext cx="6253249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Хлевовая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(Волкова) Анастасия Александровна</a:t>
            </a:r>
          </a:p>
          <a:p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marL="1346200" indent="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студенткой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курса химико-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фармацевтического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института. Ночами, оставляя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больную маму с отцом, бегала на дежурства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институт. Группе студенток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достался противопожарный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 на седьмом этаже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Еще до блокады на крышах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 ленинградцы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заготовили ящики с песком. </a:t>
            </a:r>
          </a:p>
          <a:p>
            <a:pPr marL="1346200" indent="2730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6200" indent="2730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Немцы бомбили, сбрасывая фугасы и зажигательные бомбы. Задачей девушек было вовремя схватить «зажигалку», так они называли зажигательные бомбы наполненные фосфором, от разрыва которых образовывался большой очаг пожара, и бросить ее в ящик с песком. Поначалу было страшно брать в руки шипящую бомбу, но потом привыкли…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53143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62082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Хлевовая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(Волкова) Анастасия Александровна, 1947г.</a:t>
            </a:r>
          </a:p>
        </p:txBody>
      </p:sp>
    </p:spTree>
    <p:extLst>
      <p:ext uri="{BB962C8B-B14F-4D97-AF65-F5344CB8AC3E}">
        <p14:creationId xmlns:p14="http://schemas.microsoft.com/office/powerpoint/2010/main" val="26847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80" y="4401108"/>
            <a:ext cx="6284164" cy="227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Кусок хлеба. Блокадного Ленинграда», посвященный 80 –летию снятия блокады  Ленинграда. 2024, Буинск — дата и место проведения, программа мероприятия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992888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220">
            <a:off x="4200571" y="371634"/>
            <a:ext cx="4113708" cy="536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\\192.168.85.10\Arhiv\НАТАЛЬЯ\Коллекции документов\Ветеран ВОВ\Семья Хлевовых 1\Фотографии\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091">
            <a:off x="680639" y="294917"/>
            <a:ext cx="3900329" cy="55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Анастасии  Александровны: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Александрович и Марфа Яковлевна Волковы,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г.Ленинград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1939г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85.10\Arhiv\НАТАЛЬЯ\Коллекции документов\Ветеран ВОВ\Семья Хлевовых 1\Документы\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264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85.10\Arhiv\НАТАЛЬЯ\Коллекции документов\Ветеран ВОВ\Семья Хлевовых 1\Фотографи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043"/>
            <a:ext cx="8352927" cy="552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2003" y="58772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Александровна с мужем Семеном Леонтьевичем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Хлевовым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г.Ленинград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1940г.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1"/>
            <a:ext cx="3384376" cy="537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420" y="116631"/>
            <a:ext cx="7997895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В БЛОКАДНОМ ЛЕНИНГРАДЕ</a:t>
            </a:r>
          </a:p>
          <a:p>
            <a:r>
              <a:rPr lang="ru-RU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12 сентября 1941 года Ленинград располагал следующими запасами: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Хлебное зерно и мука – на 35 суток;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Крупа и макароны – на 30 суток;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и мясопродукты – на 33 дня;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Жиры – на 45 суток.</a:t>
            </a:r>
          </a:p>
          <a:p>
            <a:r>
              <a:rPr lang="ru-RU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выдачи хлеба на тот момент составляли: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Рабочим-800г;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Служащим-600г;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Иждивенцам и детям – 400г.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сентября – ноября нормы выдачи хлеба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населению снижались в пять раз.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Резко сократилась и суточная норма питания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войсках.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ноября 1941 г. в городе начался голод.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Хлебный паек рабочих составлял 250г. в день,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служащие и дети получали по 125г. хлеба.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выдавали по карточка. Также блокадники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готовили еду из несъедобных ингредиентов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(желе из столярного клея, котлеты из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папье-маше, кофе из земли)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61952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Хлебная карточка на декабрь 1941 года. </a:t>
            </a:r>
          </a:p>
        </p:txBody>
      </p:sp>
    </p:spTree>
    <p:extLst>
      <p:ext uri="{BB962C8B-B14F-4D97-AF65-F5344CB8AC3E}">
        <p14:creationId xmlns:p14="http://schemas.microsoft.com/office/powerpoint/2010/main" val="1137309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5" y="326912"/>
            <a:ext cx="71825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50 % хлеба составляли примеси, и он был почти несъедобным.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 блокадного хлеба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 ржаная -50%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Целлюлоза – 15% (20-25%, иногда больше)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Соевая мука, отруби, обойная пыль -25%</a:t>
            </a:r>
          </a:p>
          <a:p>
            <a:pPr marL="285750" indent="-285750">
              <a:buFontTx/>
              <a:buChar char="-"/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меню столовой лета 1942 года:</a:t>
            </a:r>
          </a:p>
          <a:p>
            <a:pPr algn="ctr"/>
            <a:endParaRPr lang="ru-RU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 из подорожника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Пюре из крапивы и щавеля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Котлеты из свекольной ботвы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Шницель из лебеды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Оладьи из казеина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 из дрожжей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Соевое молоко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166682" cy="208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Для меня главным сокровищем стал простой хлеб». Воспоминания и размышления  о блокадном Ленинграде - Репортажи - Д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31" y="119675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0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192.168.85.10\Arhiv\НАТАЛЬЯ\Коллекции документов\Ветеран ВОВ\Семья Хлевовых 1\Документы\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7962" y="0"/>
            <a:ext cx="4846309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192.168.85.10\Arhiv\НАТАЛЬЯ\Коллекции документов\Ветеран ВОВ\Семья Хлевовых 1\Документы\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" y="0"/>
            <a:ext cx="5677633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0120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Ленинградской городской эвакуационной комиссии на эвакуацию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Хлевовой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А.А., 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г.Ленинград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1943г.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2008" y="431959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жизни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 к нам хлеб,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дружбы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к многим.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не знают на земле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Страшней и радостней дороги.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28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970908" cy="441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\\192.168.85.10\Arhiv\НАТАЛЬЯ\Коллекции документов\Ветеран ВОВ\Семья Хлевовых 1\Фотографии\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89040"/>
            <a:ext cx="5040559" cy="29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48" y="4941168"/>
            <a:ext cx="4082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Дочери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Хлевовых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и Надежда,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г.Тбилиси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1957г.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10\Arhiv\ЕВГЕНИЯ\Цветные ВСЕ\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91349"/>
            <a:ext cx="6048672" cy="40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12568" cy="337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4621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6004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332656"/>
            <a:ext cx="44853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Вьюрова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Никитовна</a:t>
            </a:r>
            <a:endParaRPr lang="ru-RU" b="1" dirty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6464" y="913348"/>
            <a:ext cx="49320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споминает, что ей  было 17 лет, когда  она получила повестку в Военкомат. По распределению ее направили в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пос.Щеглово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в 30 км от Ленинграда. Анна Никитовна входила в состав аварийного батальона, который состоял из десяти женщин. А командовал батальоном старик, которого из-за возраста не брали на фронт. Поначалу им поручили копать окопы,  затем грузили торф, лес в вагоны. Очень часто приходилось в срочном порядке ремонтировать железнодорожное полотно, разрушенное немецкими бомбами. А еще их батальон доставлял взрывное устройство - аммонал, на передовую линию фронта носили по 8 кг (четыре спереди, и 4 сзади на спине). Позже обессилевшим женщинам снизили норму до 6 кг. Бывало, что обратно их провожали военные, т.к. было очень страшно.</a:t>
            </a:r>
          </a:p>
        </p:txBody>
      </p:sp>
    </p:spTree>
    <p:extLst>
      <p:ext uri="{BB962C8B-B14F-4D97-AF65-F5344CB8AC3E}">
        <p14:creationId xmlns:p14="http://schemas.microsoft.com/office/powerpoint/2010/main" val="37255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49971" cy="54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606" y="6005226"/>
            <a:ext cx="4304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Вьюрова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Никитовна,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с.Дедово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Р.Башкортостан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1964г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5506" y="116632"/>
            <a:ext cx="457931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</a:rPr>
              <a:t>Готов был город умереть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И не на что было смотреть,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Стояли насмерть все бойцы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И дети города, отцы …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Зима голодная подкралась,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Кольцо блокады всё сжималось 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Сдавило пальцами в тиски,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Топиться - ни одной доски …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Тихонько люди умирали,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Сто двадцать граммов хлеб давали,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К Неве ходили за водой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 И находили там покой …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 Красавец, древняя столица,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Не дал он немцам веселиться,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Он все атаки отбивал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И девять сотен дней держал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Кольцо блокады вражьей силы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 И многие нашли могилы,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 Горела тут у них земля,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На память крест, да тополя …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Народ великой силой стал,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 Хоть миллион он потерял,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Но города врагу не сдал,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 Враг не вошёл, не ликовал …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 А только ужас вспоминал, </a:t>
            </a:r>
          </a:p>
          <a:p>
            <a:r>
              <a:rPr lang="ru-RU" sz="1600" b="1" i="1" dirty="0" smtClean="0">
                <a:solidFill>
                  <a:srgbClr val="C00000"/>
                </a:solidFill>
              </a:rPr>
              <a:t>В болотах прочно замерзал.</a:t>
            </a:r>
          </a:p>
          <a:p>
            <a:r>
              <a:rPr lang="ru-RU" sz="1600" i="1" dirty="0" smtClean="0">
                <a:solidFill>
                  <a:srgbClr val="C00000"/>
                </a:solidFill>
              </a:rPr>
              <a:t>                                            Владимир</a:t>
            </a:r>
            <a:r>
              <a:rPr lang="ru-RU" sz="1600" i="1" dirty="0" smtClean="0"/>
              <a:t> </a:t>
            </a:r>
            <a:r>
              <a:rPr lang="ru-RU" sz="1600" i="1" dirty="0" err="1" smtClean="0">
                <a:solidFill>
                  <a:srgbClr val="C00000"/>
                </a:solidFill>
              </a:rPr>
              <a:t>Герун</a:t>
            </a:r>
            <a:endParaRPr lang="ru-RU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945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71970"/>
            <a:ext cx="6953412" cy="505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16632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тех, кто выстоял в холоде и голоде. Кто выжил несмотря ни на что и не просто выжил, а остался человеком.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в блокадном Ленинграде»</a:t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8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92.168.85.10\Arhiv\НАТАЛЬЯ\Коллекции документов\Ветеран ВОВ\Вьюрова А.Н 25\г СВИДЕТЕЛЬСТВО О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885698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Свидетельство о рождении </a:t>
            </a:r>
            <a:r>
              <a:rPr lang="ru-RU" b="1" dirty="0" err="1" smtClean="0">
                <a:solidFill>
                  <a:srgbClr val="002060"/>
                </a:solidFill>
              </a:rPr>
              <a:t>Вьюровой</a:t>
            </a:r>
            <a:r>
              <a:rPr lang="ru-RU" b="1" dirty="0" smtClean="0">
                <a:solidFill>
                  <a:srgbClr val="002060"/>
                </a:solidFill>
              </a:rPr>
              <a:t> А.Н., 1950г.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85.10\Arhiv\НАТАЛЬЯ\Фото в программу\Черно-белые\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489781" cy="547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\\192.168.85.10\Arhiv\НАТАЛЬЯ\Фото в программу\Черно-белые\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" y="188638"/>
            <a:ext cx="4527123" cy="555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2606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Никитовна с дочерью Татьяной,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Дедово, Р. Башкортостан, 1963г.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012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Нойкин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Михайлович, супруг Анны Никитовны,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г.Анжеро-Судженск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1975г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895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94012" y="60267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Вьюровы</a:t>
            </a:r>
            <a:r>
              <a:rPr lang="ru-RU" b="1" dirty="0" smtClean="0">
                <a:solidFill>
                  <a:srgbClr val="002060"/>
                </a:solidFill>
              </a:rPr>
              <a:t> Анна и Николай со своими сводными детьми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5541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85.10\Arhiv\НАТАЛЬЯ\Коллекции документов\Ветеран ВОВ\Вьюрова А.Н 25\Анн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92" y="44624"/>
            <a:ext cx="5925312" cy="38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192.168.85.10\Arhiv\НАТАЛЬЯ\Коллекции документов\Ветеран ВОВ\Вьюрова А.Н 25\В ВЕЛЙЙ5Й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8" y="3356992"/>
            <a:ext cx="5547901" cy="33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92.168.85.10\Arhiv\НАТАЛЬЯ\Фото в программу\От Ирины Айдановой\главы у ветеранов май 2015\IMG_5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82933" y="1660919"/>
            <a:ext cx="5809339" cy="387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40060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737" y="57321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Вьюрова</a:t>
            </a:r>
            <a:r>
              <a:rPr lang="ru-RU" b="1" dirty="0" smtClean="0">
                <a:solidFill>
                  <a:srgbClr val="C00000"/>
                </a:solidFill>
              </a:rPr>
              <a:t> Анна Никитовна во время награждения юбилейной медалью, </a:t>
            </a:r>
            <a:r>
              <a:rPr lang="ru-RU" b="1" dirty="0" err="1" smtClean="0">
                <a:solidFill>
                  <a:srgbClr val="C00000"/>
                </a:solidFill>
              </a:rPr>
              <a:t>г.Пыть-Ях</a:t>
            </a:r>
            <a:r>
              <a:rPr lang="ru-RU" b="1" dirty="0" smtClean="0">
                <a:solidFill>
                  <a:srgbClr val="C00000"/>
                </a:solidFill>
              </a:rPr>
              <a:t>, 2015г.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246159" cy="515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3413" y="260648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Парпиева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Шифра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Калмановна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365" y="332657"/>
            <a:ext cx="492168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4" y="1124744"/>
            <a:ext cx="397619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8056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Парпиева</a:t>
            </a:r>
            <a:r>
              <a:rPr lang="ru-RU" b="1" dirty="0" smtClean="0">
                <a:solidFill>
                  <a:srgbClr val="002060"/>
                </a:solidFill>
              </a:rPr>
              <a:t> Шифра </a:t>
            </a:r>
            <a:r>
              <a:rPr lang="ru-RU" b="1" dirty="0" err="1" smtClean="0">
                <a:solidFill>
                  <a:srgbClr val="002060"/>
                </a:solidFill>
              </a:rPr>
              <a:t>Калмановна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г.Пыть-Ях</a:t>
            </a:r>
            <a:r>
              <a:rPr lang="ru-RU" b="1" dirty="0" smtClean="0">
                <a:solidFill>
                  <a:srgbClr val="002060"/>
                </a:solidFill>
              </a:rPr>
              <a:t>, 2015г.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4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375" y="282057"/>
            <a:ext cx="845777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жизни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начале блокады были отрезаны автомобильные и железные дороги. Единственным сообщением с внешним миром оставалась лишь дорога, начинавшаяся на берегу Ладожского озера. На ней выкапывали землянки и оборудовали склады. Под водой провели телефонные и телеграфные кабели.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Дорога жизни проходила по местам наименьших глубин, нередко лед проламывался, забирая не только ценный груз, но и немало человеческих жизней. Длина через Ладогу составляла 30 километров. В условиях сильного холода водители часто теряли ориентировку. Во время движения по дороге водители часто не закрывали двери, чтобы успеть выпрыгнуть, если машина начнет тонуть.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Легендарная дорога жизни - Аргументы Неде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37112"/>
            <a:ext cx="3289420" cy="19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2160240" cy="28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9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7693"/>
            <a:ext cx="892899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помощь им были организованы </a:t>
            </a:r>
            <a:r>
              <a:rPr lang="ru-RU" sz="1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девушки-регулировщицы</a:t>
            </a:r>
            <a:r>
              <a:rPr lang="ru-RU" sz="1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Когда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 большие колонны, девочки выстраивались живым коридором, стояли вдоль трассы, как столбики, через каждые 100 метров. Мгновенно реагировали, если машины проваливались под лед, спасая людей или грузы.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Ладоге девушкам приходилось по шесть часов стоять на посту в 30-градусный мороз. В обязанности входило не только указывать направление движения, но и следить за состоянием льда, расставлять указатели объезда в местах трещин, делать ограждения вокруг бомбовых пробоин или вокруг полыньи, наблюдать за усталостью льда и при надобности изменять нити маршрута, расчищать свой участок от снега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регулировщицы на Дороге жизни жили прямо на льду. Для них пригнали широкие сани, на которых устанавливали палатки. Там девушки и отсыпались после смены, а проснувшись, вновь шли на пост. Валенки, ватные штаны, полушубок, через плечо — карабин, потемневшие обмороженные щеки — так выглядели вчерашние школьницы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Желтый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флажок в правой руке, красный — в левой использовались днем. Ночью в ход шли фонарики тех же цветов. Например, красный флажок, поднятый вверх, означал «Стой!». Желтый в таком же положении оповещал об опасном участке дороги с воронками и выбоинами, где необходимо снизить скорость. Если девушка поднимала желтый флажок на уровень груди, согнув руку в локте, то можно было ехать прямо и направо. </a:t>
            </a:r>
          </a:p>
        </p:txBody>
      </p:sp>
    </p:spTree>
    <p:extLst>
      <p:ext uri="{BB962C8B-B14F-4D97-AF65-F5344CB8AC3E}">
        <p14:creationId xmlns:p14="http://schemas.microsoft.com/office/powerpoint/2010/main" val="2786927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058" y="620688"/>
            <a:ext cx="89379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БЛОКАДЫ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Операция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полному деблокированию начиналась 14 января 1944 года .Оборонительная линия противника была прорвана, но значительная часть сил вермахта смогла вырваться из уготованного им окружения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21 января немцы начали отвод своих войск из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Мгинско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Синаявинского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выступа на новые оборонительные рубежи у Нарвы и Луги. Советские войска упорными боями смогли нарушить эти ланы, и после добиться рассечения 18 –й немецкой армии на две части.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были отброшены от города и 27 января был издан особый приказ по фронту, возвестивший об окончании снятии блокады Ленинграда.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1369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БЛОКАДЫ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сухопутное сообщение Ленинграда с остальной страной было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прервано. Войска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армий «Север» не смогли выполнить приказ на полное окружение города.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Образование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кольца блокады толкнуло  советское командование на поспешные и несогласованные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действия.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период приходится важная операция советских войск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захвату небольшого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плацдарма  в районе Невской Дубровки, «невского пятачка».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Попытки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отсюда наступление оказались безуспешными и привели к потерям. Немецкие войска наступали. Северо-Западный фронт сумел сначала остановить немцев, а к началу декабря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вернуть утраченные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города и железную дорогу к побережью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Ладожского озера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1942г. Советское командование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предриняло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новую попытку разорвать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кольцо немецких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 вокруг Ленинграда. Однако сил сформированной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Любанской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армии было недостаточно.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августе - сентябре 1942г. Советские войска повторили попытку прорыва насыщенной немецкой обороны, и вновь безуспешно.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604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6" y="764704"/>
            <a:ext cx="563876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3460" y="1196752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Город </a:t>
            </a:r>
            <a:r>
              <a:rPr lang="ru-RU" sz="2400" dirty="0" smtClean="0">
                <a:solidFill>
                  <a:srgbClr val="FF0000"/>
                </a:solidFill>
              </a:rPr>
              <a:t>– герой Ленинград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За мужество, стойкость и невиданный героизм в дни тяжелой борьбы с </a:t>
            </a:r>
            <a:r>
              <a:rPr lang="ru-RU" sz="2400" dirty="0" err="1" smtClean="0">
                <a:solidFill>
                  <a:srgbClr val="FF0000"/>
                </a:solidFill>
              </a:rPr>
              <a:t>немецко</a:t>
            </a:r>
            <a:r>
              <a:rPr lang="ru-RU" sz="2400" dirty="0" smtClean="0">
                <a:solidFill>
                  <a:srgbClr val="FF0000"/>
                </a:solidFill>
              </a:rPr>
              <a:t> – фашистскими захватчиками город Ленинград 20 января 1945 года был награжден орденом Ленина, а 8 мая 1965 года получил почетное звание «Город-Герой».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261"/>
            <a:ext cx="8400268" cy="8588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01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12954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8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Выставка подготовлена архивным отделом администрации </a:t>
            </a:r>
            <a:r>
              <a:rPr lang="ru-RU" sz="4800" b="1" i="1" dirty="0" err="1" smtClean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г.Пыть-Ях</a:t>
            </a:r>
            <a:r>
              <a:rPr lang="ru-RU" sz="4800" b="1" i="1" dirty="0" smtClean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 по документам, хранящимися </a:t>
            </a:r>
            <a:r>
              <a:rPr lang="ru-RU" sz="48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в муниципальном архиве</a:t>
            </a:r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30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352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момент установления  блокады в городе находилось 2 544 000 человек, в том числе 400 000 детей.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641 803 ленинградца умерли во время блокады от голода.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Мероприятия ко Дню памяти жертв блокады Ленинграда в 2023 го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7362"/>
            <a:ext cx="4460576" cy="22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11" y="3577176"/>
            <a:ext cx="4480483" cy="294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Блокада Ленинграда - История России в фотография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15664"/>
            <a:ext cx="2952328" cy="21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020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БЛОКАДУ ЛЕНИНГРАДА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Весной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 года в цеха предприятий пришли тысячи детей и подростков. Чтобы они могли работать за станками и сборочными верстками, для них изготовляли деревянные подставки.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местами висели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плакатики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Там было написано их руками: «Не уйду, пока не выполню норму!»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33375"/>
            <a:ext cx="3492996" cy="230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846"/>
            <a:ext cx="3195902" cy="256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1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8859" y="5888077"/>
            <a:ext cx="8640960" cy="842485"/>
          </a:xfrm>
          <a:prstGeom prst="rect">
            <a:avLst/>
          </a:prstGeom>
          <a:solidFill>
            <a:srgbClr val="083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100-faktov.ru/wp-content/uploads/2018/06/3aa6e20875171bbe1e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7" y="620688"/>
            <a:ext cx="8786103" cy="4911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835696" y="6093296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Карта блокады Ленинграда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KRASNOPEEVAVV\Desktop\фЛЕШМОБ\Без именги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2"/>
          <a:stretch/>
        </p:blipFill>
        <p:spPr bwMode="auto">
          <a:xfrm>
            <a:off x="6881184" y="116632"/>
            <a:ext cx="287539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8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192.168.85.10\Arhiv\НАТАЛЬЯ\Коллекции документов\Ветеран ВОВ\Бенке 12\фото\портрет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602082" cy="36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8876" y="116845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Бенке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Николаевна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692696"/>
            <a:ext cx="4572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семья не была эвакуирована и одиннадцатилетняя девочка очень быстро повзрослела с началом блокады. В ее обязанности входило смотреть за трехлетней сестрой и четырехлетним  братом (успевать спрятать их в случае бомбежки), готовить еду, поддерживать огонь в печке, топить снег, чтобы в доме всегда был кипяток. Когда закончились запасы пищи, то из обойного клея можно было сварить кисель. Полученный по талонам хлеб, делился на три приема: 5 часов утра – завтрак, состоявший из кусочка хлеба и кипятка, то же самое на обед в 12 часов и ужин в 17 часов. После этого сразу ложились в постели, чтобы экономить силы до утра. Труднее всего переносил голод братик, и в марте 1942 года он умер от дистрофии.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12" y="44624"/>
            <a:ext cx="1944216" cy="39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40770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Бенке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Галина Николаевна,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г.Новосибирск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, 1933г.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2" descr="\\192.168.85.10\Arhiv\НАТАЛЬЯ\Фото в программу\Черно-белые\127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748"/>
            <a:ext cx="331973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37831" y="48508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Галина Николаевна с мамой Антониной Алексеевной,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г.Новосибирск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, 1933г.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 descr="Дети и детство в блокадном Ленинграде 🧭 цена экскурсии 3000 руб., 252  отзыва, расписание экскурсий в Санкт-Петербург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8285"/>
            <a:ext cx="2808312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671</TotalTime>
  <Words>1117</Words>
  <Application>Microsoft Office PowerPoint</Application>
  <PresentationFormat>Экран (4:3)</PresentationFormat>
  <Paragraphs>164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Воздушный поток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в блокадном Ленинграде</dc:title>
  <dc:creator>Евгения Бятикова</dc:creator>
  <cp:lastModifiedBy>Евгения Бятикова</cp:lastModifiedBy>
  <cp:revision>81</cp:revision>
  <dcterms:created xsi:type="dcterms:W3CDTF">2024-01-09T04:27:47Z</dcterms:created>
  <dcterms:modified xsi:type="dcterms:W3CDTF">2024-01-17T07:10:21Z</dcterms:modified>
</cp:coreProperties>
</file>