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32" r:id="rId1"/>
  </p:sldMasterIdLst>
  <p:notesMasterIdLst>
    <p:notesMasterId r:id="rId12"/>
  </p:notesMasterIdLst>
  <p:sldIdLst>
    <p:sldId id="256" r:id="rId2"/>
    <p:sldId id="292" r:id="rId3"/>
    <p:sldId id="260" r:id="rId4"/>
    <p:sldId id="291" r:id="rId5"/>
    <p:sldId id="285" r:id="rId6"/>
    <p:sldId id="290" r:id="rId7"/>
    <p:sldId id="294" r:id="rId8"/>
    <p:sldId id="295" r:id="rId9"/>
    <p:sldId id="288" r:id="rId10"/>
    <p:sldId id="293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1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499525866374"/>
          <c:y val="8.7806955669473927E-2"/>
          <c:w val="0.58103883519115163"/>
          <c:h val="0.64471432397922313"/>
        </c:manualLayout>
      </c:layout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1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8732661833002"/>
          <c:y val="0"/>
          <c:w val="0.69313708958573783"/>
          <c:h val="1"/>
        </c:manualLayout>
      </c:layout>
      <c:pieChart>
        <c:varyColors val="1"/>
        <c:ser>
          <c:idx val="0"/>
          <c:order val="0"/>
          <c:cat>
            <c:strRef>
              <c:f>Лист1!$F$30:$F$45</c:f>
              <c:strCache>
                <c:ptCount val="16"/>
                <c:pt idx="0">
                  <c:v>Финансовая поддержка МСП  и Популяризация предпринимательства </c:v>
                </c:pt>
                <c:pt idx="1">
                  <c:v>Культурная среда</c:v>
                </c:pt>
                <c:pt idx="2">
                  <c:v>Спорт- норма жизни </c:v>
                </c:pt>
                <c:pt idx="3">
                  <c:v>Чистая вода</c:v>
                </c:pt>
                <c:pt idx="4">
                  <c:v>Чистая страна</c:v>
                </c:pt>
                <c:pt idx="5">
                  <c:v>Современная школа</c:v>
                </c:pt>
                <c:pt idx="6">
                  <c:v>Успех каждого ребенка</c:v>
                </c:pt>
                <c:pt idx="7">
                  <c:v>Цифровая образовательная среда </c:v>
                </c:pt>
                <c:pt idx="8">
                  <c:v>Жилье</c:v>
                </c:pt>
                <c:pt idx="9">
                  <c:v>Формирование комфортной городской среды</c:v>
                </c:pt>
                <c:pt idx="10">
                  <c:v>Информационая инфраструктура</c:v>
                </c:pt>
                <c:pt idx="11">
                  <c:v>Формирование комплексной системы обращения с ТКО</c:v>
                </c:pt>
                <c:pt idx="12">
                  <c:v>Сохранение уникальных водных объектов</c:v>
                </c:pt>
                <c:pt idx="13">
                  <c:v>Учитель будущего</c:v>
                </c:pt>
                <c:pt idx="14">
                  <c:v>Социальная активность </c:v>
                </c:pt>
                <c:pt idx="15">
                  <c:v>Обеспечение учтойчивого сокращения НПЖФ</c:v>
                </c:pt>
              </c:strCache>
            </c:strRef>
          </c:cat>
          <c:val>
            <c:numRef>
              <c:f>Лист1!$G$30:$G$45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19039440066985"/>
          <c:y val="0.31369162685627527"/>
          <c:w val="0.58103883519115163"/>
          <c:h val="0.64471432397922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  рублей</c:v>
                </c:pt>
              </c:strCache>
            </c:strRef>
          </c:tx>
          <c:explosion val="5"/>
          <c:dPt>
            <c:idx val="0"/>
            <c:bubble3D val="0"/>
          </c:dPt>
          <c:dLbls>
            <c:dLbl>
              <c:idx val="0"/>
              <c:layout>
                <c:manualLayout>
                  <c:x val="3.6247906692144068E-2"/>
                  <c:y val="-4.47489167870237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232808038302167E-3"/>
                  <c:y val="8.73771432803762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Культурная среда</a:t>
                    </a:r>
                    <a:r>
                      <a:rPr lang="ru-RU" dirty="0"/>
                      <a:t>
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518625072460657"/>
                  <c:y val="5.98068733103729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826866287833589E-2"/>
                  <c:y val="0.154880568825686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015601490095065"/>
                  <c:y val="0.107069029367107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1883064602700931E-2"/>
                  <c:y val="6.88556827019220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1084279387338307"/>
                  <c:y val="-6.349109358219457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119345385061298E-2"/>
                  <c:y val="7.67035144243231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9.0909944822551908E-2"/>
                  <c:y val="-6.13472577121060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829490138955754"/>
                  <c:y val="-0.16481742769321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Лист1!$A$2:$A$17</c:f>
              <c:strCache>
                <c:ptCount val="16"/>
                <c:pt idx="0">
                  <c:v>Финансовая поддержка МСП  и Популяризация предпринимательства </c:v>
                </c:pt>
                <c:pt idx="1">
                  <c:v>Культурная среда</c:v>
                </c:pt>
                <c:pt idx="2">
                  <c:v>Спорт- норма жизни </c:v>
                </c:pt>
                <c:pt idx="3">
                  <c:v>Чистая вода</c:v>
                </c:pt>
                <c:pt idx="4">
                  <c:v>Чистая страна</c:v>
                </c:pt>
                <c:pt idx="5">
                  <c:v>Современная школа</c:v>
                </c:pt>
                <c:pt idx="6">
                  <c:v>Успех каждого ребенка</c:v>
                </c:pt>
                <c:pt idx="7">
                  <c:v>Цифровая образовательная среда </c:v>
                </c:pt>
                <c:pt idx="8">
                  <c:v>Жилье</c:v>
                </c:pt>
                <c:pt idx="9">
                  <c:v>Формирование комфортной городской среды</c:v>
                </c:pt>
                <c:pt idx="10">
                  <c:v>Информационная инфраструктура</c:v>
                </c:pt>
                <c:pt idx="11">
                  <c:v>Формирование комплексной системы обращения с ТКО</c:v>
                </c:pt>
                <c:pt idx="12">
                  <c:v>Сохранение уникальных водных объектов</c:v>
                </c:pt>
                <c:pt idx="13">
                  <c:v>Учитель будущего</c:v>
                </c:pt>
                <c:pt idx="14">
                  <c:v>Социальная активность </c:v>
                </c:pt>
                <c:pt idx="15">
                  <c:v>Обеспечение устойчивого сокращения НПЖФ</c:v>
                </c:pt>
              </c:strCache>
            </c:strRef>
          </c:cat>
          <c:val>
            <c:numRef>
              <c:f>Лист1!$B$2:$B$17</c:f>
              <c:numCache>
                <c:formatCode>0.0</c:formatCode>
                <c:ptCount val="16"/>
                <c:pt idx="0">
                  <c:v>2726.6</c:v>
                </c:pt>
                <c:pt idx="1">
                  <c:v>4908.3999999999996</c:v>
                </c:pt>
                <c:pt idx="2">
                  <c:v>602146.80000000005</c:v>
                </c:pt>
                <c:pt idx="3">
                  <c:v>771479.1</c:v>
                </c:pt>
                <c:pt idx="4">
                  <c:v>3678</c:v>
                </c:pt>
                <c:pt idx="5">
                  <c:v>3148</c:v>
                </c:pt>
                <c:pt idx="6">
                  <c:v>318202.8</c:v>
                </c:pt>
                <c:pt idx="7">
                  <c:v>5700</c:v>
                </c:pt>
                <c:pt idx="8">
                  <c:v>195733</c:v>
                </c:pt>
                <c:pt idx="9">
                  <c:v>63096.5</c:v>
                </c:pt>
                <c:pt idx="10">
                  <c:v>24902.400000000001</c:v>
                </c:pt>
                <c:pt idx="11">
                  <c:v>1297.2</c:v>
                </c:pt>
                <c:pt idx="12">
                  <c:v>300</c:v>
                </c:pt>
                <c:pt idx="13">
                  <c:v>900</c:v>
                </c:pt>
                <c:pt idx="14">
                  <c:v>1740</c:v>
                </c:pt>
                <c:pt idx="15">
                  <c:v>481065.2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13"/>
      </c:pieChart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1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2C3A5-9A4B-4C1F-B8C4-6B5C6E1A79FB}" type="doc">
      <dgm:prSet loTypeId="urn:microsoft.com/office/officeart/2005/8/layout/target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76E9364-8AF9-4359-B7BC-261B142CF49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Российская Федерация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(федеральный уровень) </a:t>
          </a:r>
        </a:p>
      </dgm:t>
    </dgm:pt>
    <dgm:pt modelId="{C4223550-BF6C-46E9-998D-21DD2E445A7E}" type="parTrans" cxnId="{605EE14F-BFF5-4987-A847-4D469568B87C}">
      <dgm:prSet/>
      <dgm:spPr/>
      <dgm:t>
        <a:bodyPr/>
        <a:lstStyle/>
        <a:p>
          <a:endParaRPr lang="ru-RU"/>
        </a:p>
      </dgm:t>
    </dgm:pt>
    <dgm:pt modelId="{71C0D795-FBCB-451D-AF18-5F5C3FF51836}" type="sibTrans" cxnId="{605EE14F-BFF5-4987-A847-4D469568B87C}">
      <dgm:prSet/>
      <dgm:spPr/>
      <dgm:t>
        <a:bodyPr/>
        <a:lstStyle/>
        <a:p>
          <a:endParaRPr lang="ru-RU"/>
        </a:p>
      </dgm:t>
    </dgm:pt>
    <dgm:pt modelId="{0CA95326-5FA1-474E-ABA8-77166CFE5206}">
      <dgm:prSet phldrT="[Текст]" custT="1"/>
      <dgm:spPr/>
      <dgm:t>
        <a:bodyPr/>
        <a:lstStyle/>
        <a:p>
          <a:r>
            <a:rPr lang="ru-RU" sz="2000" b="1" dirty="0" smtClean="0"/>
            <a:t>12</a:t>
          </a:r>
          <a:r>
            <a:rPr lang="ru-RU" sz="1300" dirty="0" smtClean="0"/>
            <a:t> национальных проектов</a:t>
          </a:r>
          <a:endParaRPr lang="ru-RU" sz="1300" dirty="0"/>
        </a:p>
      </dgm:t>
    </dgm:pt>
    <dgm:pt modelId="{137B5810-5186-4137-93C7-B5EDA7C16A1F}" type="parTrans" cxnId="{38DF74D6-BD22-4F20-9D14-49B8507CBB56}">
      <dgm:prSet/>
      <dgm:spPr/>
      <dgm:t>
        <a:bodyPr/>
        <a:lstStyle/>
        <a:p>
          <a:endParaRPr lang="ru-RU"/>
        </a:p>
      </dgm:t>
    </dgm:pt>
    <dgm:pt modelId="{49DF99AA-550D-4F1A-A466-D21D1A5D6DCA}" type="sibTrans" cxnId="{38DF74D6-BD22-4F20-9D14-49B8507CBB56}">
      <dgm:prSet/>
      <dgm:spPr/>
      <dgm:t>
        <a:bodyPr/>
        <a:lstStyle/>
        <a:p>
          <a:endParaRPr lang="ru-RU"/>
        </a:p>
      </dgm:t>
    </dgm:pt>
    <dgm:pt modelId="{70550CA7-5F30-4999-8688-6F089C1E9054}">
      <dgm:prSet phldrT="[Текст]" custT="1"/>
      <dgm:spPr/>
      <dgm:t>
        <a:bodyPr/>
        <a:lstStyle/>
        <a:p>
          <a:r>
            <a:rPr lang="ru-RU" sz="2000" b="1" dirty="0" smtClean="0"/>
            <a:t>67 </a:t>
          </a:r>
          <a:r>
            <a:rPr lang="ru-RU" sz="1400" dirty="0" smtClean="0"/>
            <a:t>федеральных проектов</a:t>
          </a:r>
          <a:endParaRPr lang="ru-RU" sz="1400" dirty="0"/>
        </a:p>
      </dgm:t>
    </dgm:pt>
    <dgm:pt modelId="{2587931B-B787-41C4-8D3D-21F8DB127778}" type="parTrans" cxnId="{D85F7100-52C4-4F0C-98CA-884ADCA67448}">
      <dgm:prSet/>
      <dgm:spPr/>
      <dgm:t>
        <a:bodyPr/>
        <a:lstStyle/>
        <a:p>
          <a:endParaRPr lang="ru-RU"/>
        </a:p>
      </dgm:t>
    </dgm:pt>
    <dgm:pt modelId="{96C46448-ADC4-413F-B904-44C586C5F57E}" type="sibTrans" cxnId="{D85F7100-52C4-4F0C-98CA-884ADCA67448}">
      <dgm:prSet/>
      <dgm:spPr/>
      <dgm:t>
        <a:bodyPr/>
        <a:lstStyle/>
        <a:p>
          <a:endParaRPr lang="ru-RU"/>
        </a:p>
      </dgm:t>
    </dgm:pt>
    <dgm:pt modelId="{4F1BB17D-A9FA-4CD6-8B41-EB1A7E952C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 </a:t>
          </a:r>
          <a:r>
            <a:rPr lang="ru-RU" sz="2000" b="1" dirty="0" smtClean="0"/>
            <a:t>Ханты-Мансийский автономный округ – Югра</a:t>
          </a:r>
        </a:p>
        <a:p>
          <a:pPr>
            <a:spcAft>
              <a:spcPts val="0"/>
            </a:spcAft>
          </a:pPr>
          <a:r>
            <a:rPr lang="ru-RU" sz="2000" dirty="0" smtClean="0"/>
            <a:t>(региональный уровень)</a:t>
          </a:r>
        </a:p>
        <a:p>
          <a:pPr>
            <a:spcAft>
              <a:spcPct val="35000"/>
            </a:spcAft>
          </a:pPr>
          <a:endParaRPr lang="ru-RU" sz="1800" dirty="0"/>
        </a:p>
      </dgm:t>
    </dgm:pt>
    <dgm:pt modelId="{5E10F457-A786-4E01-923B-B2E9CCCEA707}" type="parTrans" cxnId="{D92F4D5E-DBEF-4828-B770-88FD8792AD76}">
      <dgm:prSet/>
      <dgm:spPr/>
      <dgm:t>
        <a:bodyPr/>
        <a:lstStyle/>
        <a:p>
          <a:endParaRPr lang="ru-RU"/>
        </a:p>
      </dgm:t>
    </dgm:pt>
    <dgm:pt modelId="{2A81C7B9-88D1-4D6D-BE3F-8FE3522C556A}" type="sibTrans" cxnId="{D92F4D5E-DBEF-4828-B770-88FD8792AD76}">
      <dgm:prSet/>
      <dgm:spPr/>
      <dgm:t>
        <a:bodyPr/>
        <a:lstStyle/>
        <a:p>
          <a:endParaRPr lang="ru-RU"/>
        </a:p>
      </dgm:t>
    </dgm:pt>
    <dgm:pt modelId="{44ABEB8C-0DD5-4688-9AB1-5B2E54361139}">
      <dgm:prSet phldrT="[Текст]" custT="1"/>
      <dgm:spPr/>
      <dgm:t>
        <a:bodyPr/>
        <a:lstStyle/>
        <a:p>
          <a:r>
            <a:rPr lang="ru-RU" sz="2000" b="1" dirty="0" smtClean="0"/>
            <a:t>11 </a:t>
          </a:r>
        </a:p>
        <a:p>
          <a:r>
            <a:rPr lang="ru-RU" sz="1400" dirty="0" smtClean="0"/>
            <a:t>портфелей проектов</a:t>
          </a:r>
          <a:endParaRPr lang="ru-RU" sz="1400" dirty="0"/>
        </a:p>
      </dgm:t>
    </dgm:pt>
    <dgm:pt modelId="{2EAB0563-672C-4D0C-AA04-C7DF1483B488}" type="parTrans" cxnId="{50C45100-A47D-4333-9948-BFE1593DEF9E}">
      <dgm:prSet/>
      <dgm:spPr/>
      <dgm:t>
        <a:bodyPr/>
        <a:lstStyle/>
        <a:p>
          <a:endParaRPr lang="ru-RU"/>
        </a:p>
      </dgm:t>
    </dgm:pt>
    <dgm:pt modelId="{3A69FE32-94D3-4A63-A462-CB3713450BC0}" type="sibTrans" cxnId="{50C45100-A47D-4333-9948-BFE1593DEF9E}">
      <dgm:prSet/>
      <dgm:spPr/>
      <dgm:t>
        <a:bodyPr/>
        <a:lstStyle/>
        <a:p>
          <a:endParaRPr lang="ru-RU"/>
        </a:p>
      </dgm:t>
    </dgm:pt>
    <dgm:pt modelId="{7E351808-93BC-41BB-9E4D-44930BACB4A1}">
      <dgm:prSet phldrT="[Текст]" custT="1"/>
      <dgm:spPr/>
      <dgm:t>
        <a:bodyPr/>
        <a:lstStyle/>
        <a:p>
          <a:r>
            <a:rPr lang="ru-RU" sz="2000" b="1" dirty="0" smtClean="0"/>
            <a:t>52 </a:t>
          </a:r>
          <a:r>
            <a:rPr lang="ru-RU" sz="1400" dirty="0" smtClean="0"/>
            <a:t>региональных проекта</a:t>
          </a:r>
          <a:endParaRPr lang="ru-RU" sz="1400" dirty="0"/>
        </a:p>
      </dgm:t>
    </dgm:pt>
    <dgm:pt modelId="{CA4E01E5-08E9-436E-B526-812242AF6607}" type="parTrans" cxnId="{62F0B9D2-8AB1-40A9-A1A9-712B05667CA1}">
      <dgm:prSet/>
      <dgm:spPr/>
      <dgm:t>
        <a:bodyPr/>
        <a:lstStyle/>
        <a:p>
          <a:endParaRPr lang="ru-RU"/>
        </a:p>
      </dgm:t>
    </dgm:pt>
    <dgm:pt modelId="{481E7D4A-D711-48F4-92FC-DC2E50AC87FF}" type="sibTrans" cxnId="{62F0B9D2-8AB1-40A9-A1A9-712B05667CA1}">
      <dgm:prSet/>
      <dgm:spPr/>
      <dgm:t>
        <a:bodyPr/>
        <a:lstStyle/>
        <a:p>
          <a:endParaRPr lang="ru-RU"/>
        </a:p>
      </dgm:t>
    </dgm:pt>
    <dgm:pt modelId="{8DEDE284-DA1D-4378-BED8-8D53581693AB}">
      <dgm:prSet phldrT="[Текст]" custT="1"/>
      <dgm:spPr/>
      <dgm:t>
        <a:bodyPr/>
        <a:lstStyle/>
        <a:p>
          <a:r>
            <a:rPr lang="ru-RU" sz="2000" b="1" dirty="0" smtClean="0"/>
            <a:t>Муниципальное  образование г. </a:t>
          </a:r>
          <a:r>
            <a:rPr lang="ru-RU" sz="2000" b="1" dirty="0" err="1" smtClean="0"/>
            <a:t>Пыть-Ях</a:t>
          </a:r>
          <a:r>
            <a:rPr lang="en-US" sz="2000" b="1" dirty="0" smtClean="0"/>
            <a:t> </a:t>
          </a:r>
          <a:r>
            <a:rPr lang="ru-RU" sz="2000" dirty="0" smtClean="0"/>
            <a:t>(муниципальный уровень) </a:t>
          </a:r>
          <a:endParaRPr lang="ru-RU" sz="2000" dirty="0"/>
        </a:p>
      </dgm:t>
    </dgm:pt>
    <dgm:pt modelId="{347ABDA6-9677-4302-A38A-CF8854F4D5B4}" type="parTrans" cxnId="{5A02F5E2-7D3B-4A1C-9F31-F4882D39E336}">
      <dgm:prSet/>
      <dgm:spPr/>
      <dgm:t>
        <a:bodyPr/>
        <a:lstStyle/>
        <a:p>
          <a:endParaRPr lang="ru-RU"/>
        </a:p>
      </dgm:t>
    </dgm:pt>
    <dgm:pt modelId="{2E7C9B38-6D66-44E0-B8AA-596195A77561}" type="sibTrans" cxnId="{5A02F5E2-7D3B-4A1C-9F31-F4882D39E336}">
      <dgm:prSet/>
      <dgm:spPr/>
      <dgm:t>
        <a:bodyPr/>
        <a:lstStyle/>
        <a:p>
          <a:endParaRPr lang="ru-RU"/>
        </a:p>
      </dgm:t>
    </dgm:pt>
    <dgm:pt modelId="{1CD14F98-597E-4417-B385-6D72778CEFF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dirty="0" smtClean="0"/>
            <a:t>Участие МО в </a:t>
          </a:r>
        </a:p>
        <a:p>
          <a:pPr>
            <a:spcAft>
              <a:spcPts val="0"/>
            </a:spcAft>
          </a:pPr>
          <a:r>
            <a:rPr lang="ru-RU" sz="2000" b="1" dirty="0" smtClean="0"/>
            <a:t>7 </a:t>
          </a:r>
        </a:p>
        <a:p>
          <a:pPr>
            <a:spcAft>
              <a:spcPts val="0"/>
            </a:spcAft>
          </a:pPr>
          <a:r>
            <a:rPr lang="ru-RU" sz="1500" dirty="0" smtClean="0"/>
            <a:t>портфелях проектов </a:t>
          </a:r>
        </a:p>
      </dgm:t>
    </dgm:pt>
    <dgm:pt modelId="{C8E74F6B-D3B3-4A7F-80DE-A15A6FE0E09E}" type="parTrans" cxnId="{3A5F6946-9494-4B7F-9E6E-270D797662DB}">
      <dgm:prSet/>
      <dgm:spPr/>
      <dgm:t>
        <a:bodyPr/>
        <a:lstStyle/>
        <a:p>
          <a:endParaRPr lang="ru-RU"/>
        </a:p>
      </dgm:t>
    </dgm:pt>
    <dgm:pt modelId="{134A0F11-2928-4584-8982-90ED5A53E68D}" type="sibTrans" cxnId="{3A5F6946-9494-4B7F-9E6E-270D797662DB}">
      <dgm:prSet/>
      <dgm:spPr/>
      <dgm:t>
        <a:bodyPr/>
        <a:lstStyle/>
        <a:p>
          <a:endParaRPr lang="ru-RU"/>
        </a:p>
      </dgm:t>
    </dgm:pt>
    <dgm:pt modelId="{B7966A16-6067-4D87-B190-8C3FA2C7C00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500" dirty="0" smtClean="0"/>
            <a:t>Участие МО в </a:t>
          </a:r>
        </a:p>
        <a:p>
          <a:pPr>
            <a:spcAft>
              <a:spcPts val="0"/>
            </a:spcAft>
          </a:pPr>
          <a:r>
            <a:rPr lang="ru-RU" sz="2000" b="1" dirty="0" smtClean="0"/>
            <a:t>22</a:t>
          </a: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1500" dirty="0" smtClean="0"/>
            <a:t>региональных проектов </a:t>
          </a:r>
          <a:endParaRPr lang="ru-RU" sz="1500" dirty="0"/>
        </a:p>
      </dgm:t>
    </dgm:pt>
    <dgm:pt modelId="{EB0034F7-DAD0-453B-978B-EDA4B855B10E}" type="parTrans" cxnId="{FA5B73D0-6E6B-4B85-AD86-B4DF38F2036D}">
      <dgm:prSet/>
      <dgm:spPr/>
      <dgm:t>
        <a:bodyPr/>
        <a:lstStyle/>
        <a:p>
          <a:endParaRPr lang="ru-RU"/>
        </a:p>
      </dgm:t>
    </dgm:pt>
    <dgm:pt modelId="{75D1D514-15B7-4CD9-9AB4-A8C108BC6B5A}" type="sibTrans" cxnId="{FA5B73D0-6E6B-4B85-AD86-B4DF38F2036D}">
      <dgm:prSet/>
      <dgm:spPr/>
      <dgm:t>
        <a:bodyPr/>
        <a:lstStyle/>
        <a:p>
          <a:endParaRPr lang="ru-RU"/>
        </a:p>
      </dgm:t>
    </dgm:pt>
    <dgm:pt modelId="{90F58F3C-ABA1-4799-9F7A-7F726B6CB63B}" type="pres">
      <dgm:prSet presAssocID="{B752C3A5-9A4B-4C1F-B8C4-6B5C6E1A79F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CD4EF6-2FE4-4C34-9D0C-71981B24EE0F}" type="pres">
      <dgm:prSet presAssocID="{B752C3A5-9A4B-4C1F-B8C4-6B5C6E1A79FB}" presName="outerBox" presStyleCnt="0"/>
      <dgm:spPr/>
    </dgm:pt>
    <dgm:pt modelId="{78794304-90CF-4892-A4D4-863A7C5D6635}" type="pres">
      <dgm:prSet presAssocID="{B752C3A5-9A4B-4C1F-B8C4-6B5C6E1A79FB}" presName="outerBoxParent" presStyleLbl="node1" presStyleIdx="0" presStyleCnt="3" custLinFactNeighborX="-4337" custLinFactNeighborY="32281"/>
      <dgm:spPr/>
      <dgm:t>
        <a:bodyPr/>
        <a:lstStyle/>
        <a:p>
          <a:endParaRPr lang="ru-RU"/>
        </a:p>
      </dgm:t>
    </dgm:pt>
    <dgm:pt modelId="{7384C041-5BC2-4E58-BC46-80C2E9AF68FA}" type="pres">
      <dgm:prSet presAssocID="{B752C3A5-9A4B-4C1F-B8C4-6B5C6E1A79FB}" presName="outerBoxChildren" presStyleCnt="0"/>
      <dgm:spPr/>
    </dgm:pt>
    <dgm:pt modelId="{6D238AAA-FB9B-49E1-98D8-A80E341B017E}" type="pres">
      <dgm:prSet presAssocID="{0CA95326-5FA1-474E-ABA8-77166CFE5206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3C03-7FE8-469C-B22A-47913402AC01}" type="pres">
      <dgm:prSet presAssocID="{49DF99AA-550D-4F1A-A466-D21D1A5D6DCA}" presName="outerSibTrans" presStyleCnt="0"/>
      <dgm:spPr/>
    </dgm:pt>
    <dgm:pt modelId="{7B89476D-9FDF-4159-8DE3-857D44DEB311}" type="pres">
      <dgm:prSet presAssocID="{70550CA7-5F30-4999-8688-6F089C1E9054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96DD3-0B44-45A1-BE92-EE7114250DD0}" type="pres">
      <dgm:prSet presAssocID="{B752C3A5-9A4B-4C1F-B8C4-6B5C6E1A79FB}" presName="middleBox" presStyleCnt="0"/>
      <dgm:spPr/>
    </dgm:pt>
    <dgm:pt modelId="{36A1A7C7-2412-49F6-A089-712F28F4369C}" type="pres">
      <dgm:prSet presAssocID="{B752C3A5-9A4B-4C1F-B8C4-6B5C6E1A79F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940AFA9C-6170-47E9-9530-815A01A1CF2D}" type="pres">
      <dgm:prSet presAssocID="{B752C3A5-9A4B-4C1F-B8C4-6B5C6E1A79FB}" presName="middleBoxChildren" presStyleCnt="0"/>
      <dgm:spPr/>
    </dgm:pt>
    <dgm:pt modelId="{AD32909C-69F7-41F9-B0F7-6707ABA67051}" type="pres">
      <dgm:prSet presAssocID="{44ABEB8C-0DD5-4688-9AB1-5B2E54361139}" presName="mChild" presStyleLbl="fgAcc1" presStyleIdx="2" presStyleCnt="6" custScaleX="109139" custScaleY="116702" custLinFactY="-35118" custLinFactNeighborX="248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62630-3300-44A8-AA63-EF2D4980C0D1}" type="pres">
      <dgm:prSet presAssocID="{3A69FE32-94D3-4A63-A462-CB3713450BC0}" presName="middleSibTrans" presStyleCnt="0"/>
      <dgm:spPr/>
    </dgm:pt>
    <dgm:pt modelId="{53C5077A-5D3F-4CD1-8275-6F84049B61AF}" type="pres">
      <dgm:prSet presAssocID="{7E351808-93BC-41BB-9E4D-44930BACB4A1}" presName="mChild" presStyleLbl="fgAcc1" presStyleIdx="3" presStyleCnt="6" custScaleX="109139" custScaleY="119603" custLinFactY="-9597" custLinFactNeighborX="248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62ED7-31C6-453E-9459-979A2CF747F9}" type="pres">
      <dgm:prSet presAssocID="{B752C3A5-9A4B-4C1F-B8C4-6B5C6E1A79FB}" presName="centerBox" presStyleCnt="0"/>
      <dgm:spPr/>
    </dgm:pt>
    <dgm:pt modelId="{DCA5C303-5444-4470-95DB-C018E1F7ADB3}" type="pres">
      <dgm:prSet presAssocID="{B752C3A5-9A4B-4C1F-B8C4-6B5C6E1A79FB}" presName="centerBoxParent" presStyleLbl="node1" presStyleIdx="2" presStyleCnt="3" custScaleX="89437" custScaleY="135713" custLinFactNeighborX="8430" custLinFactNeighborY="-7143"/>
      <dgm:spPr/>
      <dgm:t>
        <a:bodyPr/>
        <a:lstStyle/>
        <a:p>
          <a:endParaRPr lang="ru-RU"/>
        </a:p>
      </dgm:t>
    </dgm:pt>
    <dgm:pt modelId="{3B85B823-B003-4256-8051-D4AA7654534F}" type="pres">
      <dgm:prSet presAssocID="{B752C3A5-9A4B-4C1F-B8C4-6B5C6E1A79FB}" presName="centerBoxChildren" presStyleCnt="0"/>
      <dgm:spPr/>
    </dgm:pt>
    <dgm:pt modelId="{A9CCFC6D-4C74-4682-BFBD-9911E7023457}" type="pres">
      <dgm:prSet presAssocID="{1CD14F98-597E-4417-B385-6D72778CEFFA}" presName="cChild" presStyleLbl="fgAcc1" presStyleIdx="4" presStyleCnt="6" custScaleX="52237" custScaleY="74602" custLinFactX="32772" custLinFactNeighborX="100000" custLinFactNeighborY="-80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3EF4D-CF8C-4770-A511-28ED58AAC154}" type="pres">
      <dgm:prSet presAssocID="{134A0F11-2928-4584-8982-90ED5A53E68D}" presName="centerSibTrans" presStyleCnt="0"/>
      <dgm:spPr/>
    </dgm:pt>
    <dgm:pt modelId="{4E67B67E-D96B-4ABF-AEEC-8CF5B75356A4}" type="pres">
      <dgm:prSet presAssocID="{B7966A16-6067-4D87-B190-8C3FA2C7C00E}" presName="cChild" presStyleLbl="fgAcc1" presStyleIdx="5" presStyleCnt="6" custScaleX="53307" custScaleY="84126" custLinFactX="-16620" custLinFactNeighborX="-100000" custLinFactNeighborY="19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B8745-2ABC-440C-BB83-41B8B853BFF6}" type="presOf" srcId="{70550CA7-5F30-4999-8688-6F089C1E9054}" destId="{7B89476D-9FDF-4159-8DE3-857D44DEB311}" srcOrd="0" destOrd="0" presId="urn:microsoft.com/office/officeart/2005/8/layout/target2"/>
    <dgm:cxn modelId="{D02E8D58-BA7C-4E8D-94B3-C8FE24C26DEA}" type="presOf" srcId="{7E351808-93BC-41BB-9E4D-44930BACB4A1}" destId="{53C5077A-5D3F-4CD1-8275-6F84049B61AF}" srcOrd="0" destOrd="0" presId="urn:microsoft.com/office/officeart/2005/8/layout/target2"/>
    <dgm:cxn modelId="{2C41EB34-7710-4DC1-821D-A476CC60782C}" type="presOf" srcId="{44ABEB8C-0DD5-4688-9AB1-5B2E54361139}" destId="{AD32909C-69F7-41F9-B0F7-6707ABA67051}" srcOrd="0" destOrd="0" presId="urn:microsoft.com/office/officeart/2005/8/layout/target2"/>
    <dgm:cxn modelId="{6091AF75-CCF3-44CB-B207-974945541FCE}" type="presOf" srcId="{476E9364-8AF9-4359-B7BC-261B142CF49B}" destId="{78794304-90CF-4892-A4D4-863A7C5D6635}" srcOrd="0" destOrd="0" presId="urn:microsoft.com/office/officeart/2005/8/layout/target2"/>
    <dgm:cxn modelId="{0AAA1AEC-5FBB-4D01-9C7E-28A1315A711A}" type="presOf" srcId="{4F1BB17D-A9FA-4CD6-8B41-EB1A7E952C4D}" destId="{36A1A7C7-2412-49F6-A089-712F28F4369C}" srcOrd="0" destOrd="0" presId="urn:microsoft.com/office/officeart/2005/8/layout/target2"/>
    <dgm:cxn modelId="{EF6377AD-34A2-4ADA-BDB0-4D1242D3E75F}" type="presOf" srcId="{B7966A16-6067-4D87-B190-8C3FA2C7C00E}" destId="{4E67B67E-D96B-4ABF-AEEC-8CF5B75356A4}" srcOrd="0" destOrd="0" presId="urn:microsoft.com/office/officeart/2005/8/layout/target2"/>
    <dgm:cxn modelId="{605EE14F-BFF5-4987-A847-4D469568B87C}" srcId="{B752C3A5-9A4B-4C1F-B8C4-6B5C6E1A79FB}" destId="{476E9364-8AF9-4359-B7BC-261B142CF49B}" srcOrd="0" destOrd="0" parTransId="{C4223550-BF6C-46E9-998D-21DD2E445A7E}" sibTransId="{71C0D795-FBCB-451D-AF18-5F5C3FF51836}"/>
    <dgm:cxn modelId="{5A02F5E2-7D3B-4A1C-9F31-F4882D39E336}" srcId="{B752C3A5-9A4B-4C1F-B8C4-6B5C6E1A79FB}" destId="{8DEDE284-DA1D-4378-BED8-8D53581693AB}" srcOrd="2" destOrd="0" parTransId="{347ABDA6-9677-4302-A38A-CF8854F4D5B4}" sibTransId="{2E7C9B38-6D66-44E0-B8AA-596195A77561}"/>
    <dgm:cxn modelId="{62F0B9D2-8AB1-40A9-A1A9-712B05667CA1}" srcId="{4F1BB17D-A9FA-4CD6-8B41-EB1A7E952C4D}" destId="{7E351808-93BC-41BB-9E4D-44930BACB4A1}" srcOrd="1" destOrd="0" parTransId="{CA4E01E5-08E9-436E-B526-812242AF6607}" sibTransId="{481E7D4A-D711-48F4-92FC-DC2E50AC87FF}"/>
    <dgm:cxn modelId="{D85F7100-52C4-4F0C-98CA-884ADCA67448}" srcId="{476E9364-8AF9-4359-B7BC-261B142CF49B}" destId="{70550CA7-5F30-4999-8688-6F089C1E9054}" srcOrd="1" destOrd="0" parTransId="{2587931B-B787-41C4-8D3D-21F8DB127778}" sibTransId="{96C46448-ADC4-413F-B904-44C586C5F57E}"/>
    <dgm:cxn modelId="{F5332C8E-97AA-4F6C-9D39-86D4F13F4BA1}" type="presOf" srcId="{B752C3A5-9A4B-4C1F-B8C4-6B5C6E1A79FB}" destId="{90F58F3C-ABA1-4799-9F7A-7F726B6CB63B}" srcOrd="0" destOrd="0" presId="urn:microsoft.com/office/officeart/2005/8/layout/target2"/>
    <dgm:cxn modelId="{FA5B73D0-6E6B-4B85-AD86-B4DF38F2036D}" srcId="{8DEDE284-DA1D-4378-BED8-8D53581693AB}" destId="{B7966A16-6067-4D87-B190-8C3FA2C7C00E}" srcOrd="1" destOrd="0" parTransId="{EB0034F7-DAD0-453B-978B-EDA4B855B10E}" sibTransId="{75D1D514-15B7-4CD9-9AB4-A8C108BC6B5A}"/>
    <dgm:cxn modelId="{AC5FCDB5-88DF-48E2-8401-D4467F6BEAC8}" type="presOf" srcId="{1CD14F98-597E-4417-B385-6D72778CEFFA}" destId="{A9CCFC6D-4C74-4682-BFBD-9911E7023457}" srcOrd="0" destOrd="0" presId="urn:microsoft.com/office/officeart/2005/8/layout/target2"/>
    <dgm:cxn modelId="{50C45100-A47D-4333-9948-BFE1593DEF9E}" srcId="{4F1BB17D-A9FA-4CD6-8B41-EB1A7E952C4D}" destId="{44ABEB8C-0DD5-4688-9AB1-5B2E54361139}" srcOrd="0" destOrd="0" parTransId="{2EAB0563-672C-4D0C-AA04-C7DF1483B488}" sibTransId="{3A69FE32-94D3-4A63-A462-CB3713450BC0}"/>
    <dgm:cxn modelId="{D92F4D5E-DBEF-4828-B770-88FD8792AD76}" srcId="{B752C3A5-9A4B-4C1F-B8C4-6B5C6E1A79FB}" destId="{4F1BB17D-A9FA-4CD6-8B41-EB1A7E952C4D}" srcOrd="1" destOrd="0" parTransId="{5E10F457-A786-4E01-923B-B2E9CCCEA707}" sibTransId="{2A81C7B9-88D1-4D6D-BE3F-8FE3522C556A}"/>
    <dgm:cxn modelId="{CD127E80-F95C-49A4-A308-A7C3E2AF014A}" type="presOf" srcId="{0CA95326-5FA1-474E-ABA8-77166CFE5206}" destId="{6D238AAA-FB9B-49E1-98D8-A80E341B017E}" srcOrd="0" destOrd="0" presId="urn:microsoft.com/office/officeart/2005/8/layout/target2"/>
    <dgm:cxn modelId="{3A5F6946-9494-4B7F-9E6E-270D797662DB}" srcId="{8DEDE284-DA1D-4378-BED8-8D53581693AB}" destId="{1CD14F98-597E-4417-B385-6D72778CEFFA}" srcOrd="0" destOrd="0" parTransId="{C8E74F6B-D3B3-4A7F-80DE-A15A6FE0E09E}" sibTransId="{134A0F11-2928-4584-8982-90ED5A53E68D}"/>
    <dgm:cxn modelId="{F3CEC808-D476-4EB5-BEAD-5A1C1F7C788D}" type="presOf" srcId="{8DEDE284-DA1D-4378-BED8-8D53581693AB}" destId="{DCA5C303-5444-4470-95DB-C018E1F7ADB3}" srcOrd="0" destOrd="0" presId="urn:microsoft.com/office/officeart/2005/8/layout/target2"/>
    <dgm:cxn modelId="{38DF74D6-BD22-4F20-9D14-49B8507CBB56}" srcId="{476E9364-8AF9-4359-B7BC-261B142CF49B}" destId="{0CA95326-5FA1-474E-ABA8-77166CFE5206}" srcOrd="0" destOrd="0" parTransId="{137B5810-5186-4137-93C7-B5EDA7C16A1F}" sibTransId="{49DF99AA-550D-4F1A-A466-D21D1A5D6DCA}"/>
    <dgm:cxn modelId="{26051F52-87E0-4E35-9DEF-0A846D696C08}" type="presParOf" srcId="{90F58F3C-ABA1-4799-9F7A-7F726B6CB63B}" destId="{F3CD4EF6-2FE4-4C34-9D0C-71981B24EE0F}" srcOrd="0" destOrd="0" presId="urn:microsoft.com/office/officeart/2005/8/layout/target2"/>
    <dgm:cxn modelId="{77BC5D0D-2AFD-44CA-BAB7-C5E0ED7555E8}" type="presParOf" srcId="{F3CD4EF6-2FE4-4C34-9D0C-71981B24EE0F}" destId="{78794304-90CF-4892-A4D4-863A7C5D6635}" srcOrd="0" destOrd="0" presId="urn:microsoft.com/office/officeart/2005/8/layout/target2"/>
    <dgm:cxn modelId="{BC58D562-A9E2-4967-8535-D423BF394E4B}" type="presParOf" srcId="{F3CD4EF6-2FE4-4C34-9D0C-71981B24EE0F}" destId="{7384C041-5BC2-4E58-BC46-80C2E9AF68FA}" srcOrd="1" destOrd="0" presId="urn:microsoft.com/office/officeart/2005/8/layout/target2"/>
    <dgm:cxn modelId="{06AFBA66-0183-4FAF-AA11-E94FD8A7E040}" type="presParOf" srcId="{7384C041-5BC2-4E58-BC46-80C2E9AF68FA}" destId="{6D238AAA-FB9B-49E1-98D8-A80E341B017E}" srcOrd="0" destOrd="0" presId="urn:microsoft.com/office/officeart/2005/8/layout/target2"/>
    <dgm:cxn modelId="{DA8757C4-C37E-4263-BAA4-4212347A4745}" type="presParOf" srcId="{7384C041-5BC2-4E58-BC46-80C2E9AF68FA}" destId="{74563C03-7FE8-469C-B22A-47913402AC01}" srcOrd="1" destOrd="0" presId="urn:microsoft.com/office/officeart/2005/8/layout/target2"/>
    <dgm:cxn modelId="{0277387F-93A3-4462-9757-4F48FA4C1180}" type="presParOf" srcId="{7384C041-5BC2-4E58-BC46-80C2E9AF68FA}" destId="{7B89476D-9FDF-4159-8DE3-857D44DEB311}" srcOrd="2" destOrd="0" presId="urn:microsoft.com/office/officeart/2005/8/layout/target2"/>
    <dgm:cxn modelId="{91F54353-FDC0-4724-944D-81553B7035A8}" type="presParOf" srcId="{90F58F3C-ABA1-4799-9F7A-7F726B6CB63B}" destId="{17696DD3-0B44-45A1-BE92-EE7114250DD0}" srcOrd="1" destOrd="0" presId="urn:microsoft.com/office/officeart/2005/8/layout/target2"/>
    <dgm:cxn modelId="{226659D3-1FC8-4F90-A6F4-CAB108279FEE}" type="presParOf" srcId="{17696DD3-0B44-45A1-BE92-EE7114250DD0}" destId="{36A1A7C7-2412-49F6-A089-712F28F4369C}" srcOrd="0" destOrd="0" presId="urn:microsoft.com/office/officeart/2005/8/layout/target2"/>
    <dgm:cxn modelId="{43886C0D-76F3-4A0E-9658-379709EA7592}" type="presParOf" srcId="{17696DD3-0B44-45A1-BE92-EE7114250DD0}" destId="{940AFA9C-6170-47E9-9530-815A01A1CF2D}" srcOrd="1" destOrd="0" presId="urn:microsoft.com/office/officeart/2005/8/layout/target2"/>
    <dgm:cxn modelId="{A453D9C2-278D-4119-BFDA-425906518FCC}" type="presParOf" srcId="{940AFA9C-6170-47E9-9530-815A01A1CF2D}" destId="{AD32909C-69F7-41F9-B0F7-6707ABA67051}" srcOrd="0" destOrd="0" presId="urn:microsoft.com/office/officeart/2005/8/layout/target2"/>
    <dgm:cxn modelId="{68CD7701-8CF2-4712-BFA3-32365CE65B7C}" type="presParOf" srcId="{940AFA9C-6170-47E9-9530-815A01A1CF2D}" destId="{49062630-3300-44A8-AA63-EF2D4980C0D1}" srcOrd="1" destOrd="0" presId="urn:microsoft.com/office/officeart/2005/8/layout/target2"/>
    <dgm:cxn modelId="{1198DE24-D259-42CC-BD4D-389FB7D323DE}" type="presParOf" srcId="{940AFA9C-6170-47E9-9530-815A01A1CF2D}" destId="{53C5077A-5D3F-4CD1-8275-6F84049B61AF}" srcOrd="2" destOrd="0" presId="urn:microsoft.com/office/officeart/2005/8/layout/target2"/>
    <dgm:cxn modelId="{990B94B3-25C7-49E7-90E8-7D3B40AD24C2}" type="presParOf" srcId="{90F58F3C-ABA1-4799-9F7A-7F726B6CB63B}" destId="{72F62ED7-31C6-453E-9459-979A2CF747F9}" srcOrd="2" destOrd="0" presId="urn:microsoft.com/office/officeart/2005/8/layout/target2"/>
    <dgm:cxn modelId="{BABE5E9A-2994-4B42-95FC-77A42C8CFBFC}" type="presParOf" srcId="{72F62ED7-31C6-453E-9459-979A2CF747F9}" destId="{DCA5C303-5444-4470-95DB-C018E1F7ADB3}" srcOrd="0" destOrd="0" presId="urn:microsoft.com/office/officeart/2005/8/layout/target2"/>
    <dgm:cxn modelId="{9C80A381-20D4-4C0E-A6AC-C3B604E652BA}" type="presParOf" srcId="{72F62ED7-31C6-453E-9459-979A2CF747F9}" destId="{3B85B823-B003-4256-8051-D4AA7654534F}" srcOrd="1" destOrd="0" presId="urn:microsoft.com/office/officeart/2005/8/layout/target2"/>
    <dgm:cxn modelId="{A1F02E7F-85CF-4EBD-9AA0-3D6EBDD65935}" type="presParOf" srcId="{3B85B823-B003-4256-8051-D4AA7654534F}" destId="{A9CCFC6D-4C74-4682-BFBD-9911E7023457}" srcOrd="0" destOrd="0" presId="urn:microsoft.com/office/officeart/2005/8/layout/target2"/>
    <dgm:cxn modelId="{26C2776B-D80D-4234-8710-B0A755872662}" type="presParOf" srcId="{3B85B823-B003-4256-8051-D4AA7654534F}" destId="{5693EF4D-CF8C-4770-A511-28ED58AAC154}" srcOrd="1" destOrd="0" presId="urn:microsoft.com/office/officeart/2005/8/layout/target2"/>
    <dgm:cxn modelId="{7C1FD609-9C35-4A25-81FC-1C9EA54B9DC1}" type="presParOf" srcId="{3B85B823-B003-4256-8051-D4AA7654534F}" destId="{4E67B67E-D96B-4ABF-AEEC-8CF5B75356A4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2365-A5A3-4D12-B491-C2714643FA58}" type="doc">
      <dgm:prSet loTypeId="urn:microsoft.com/office/officeart/2005/8/layout/b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74735-67A5-4695-8D96-680ED35429D3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Малое и среднее предпринимательство</a:t>
          </a:r>
          <a:endParaRPr lang="ru-RU" sz="1400" b="1" dirty="0"/>
        </a:p>
      </dgm:t>
    </dgm:pt>
    <dgm:pt modelId="{A968F663-82A7-491B-A27F-69803299B453}" type="parTrans" cxnId="{7788000F-1F35-47F1-B216-E25BB4E771F1}">
      <dgm:prSet/>
      <dgm:spPr/>
      <dgm:t>
        <a:bodyPr/>
        <a:lstStyle/>
        <a:p>
          <a:endParaRPr lang="ru-RU"/>
        </a:p>
      </dgm:t>
    </dgm:pt>
    <dgm:pt modelId="{DF4688F8-FF83-4B7D-AE9D-57FE2014423B}" type="sibTrans" cxnId="{7788000F-1F35-47F1-B216-E25BB4E771F1}">
      <dgm:prSet/>
      <dgm:spPr/>
      <dgm:t>
        <a:bodyPr/>
        <a:lstStyle/>
        <a:p>
          <a:endParaRPr lang="ru-RU"/>
        </a:p>
      </dgm:t>
    </dgm:pt>
    <dgm:pt modelId="{DDCDAD82-7CDD-49B3-9510-4460EDA58BC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Финансовая поддержка МСП (общее участие)</a:t>
          </a:r>
          <a:endParaRPr lang="ru-RU" sz="1200" dirty="0"/>
        </a:p>
      </dgm:t>
    </dgm:pt>
    <dgm:pt modelId="{2C0200E6-7170-48F6-96E4-2A0A9CC7E251}" type="parTrans" cxnId="{CB446C01-037D-4461-AB07-E81FA450D3A2}">
      <dgm:prSet/>
      <dgm:spPr/>
      <dgm:t>
        <a:bodyPr/>
        <a:lstStyle/>
        <a:p>
          <a:endParaRPr lang="ru-RU"/>
        </a:p>
      </dgm:t>
    </dgm:pt>
    <dgm:pt modelId="{8C992BBB-2EBD-4159-9120-A0FDC504F63E}" type="sibTrans" cxnId="{CB446C01-037D-4461-AB07-E81FA450D3A2}">
      <dgm:prSet/>
      <dgm:spPr/>
      <dgm:t>
        <a:bodyPr/>
        <a:lstStyle/>
        <a:p>
          <a:endParaRPr lang="ru-RU"/>
        </a:p>
      </dgm:t>
    </dgm:pt>
    <dgm:pt modelId="{AADF841D-9983-40A8-887F-C88DB994868F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Популяризация предпринимательства (общее участие)</a:t>
          </a:r>
          <a:endParaRPr lang="ru-RU" sz="1200" dirty="0"/>
        </a:p>
      </dgm:t>
    </dgm:pt>
    <dgm:pt modelId="{69D45BF5-C6ED-44D7-A797-14E7E81E5269}" type="parTrans" cxnId="{9F466491-65C0-4F2A-A10B-896E3C969CA2}">
      <dgm:prSet/>
      <dgm:spPr/>
      <dgm:t>
        <a:bodyPr/>
        <a:lstStyle/>
        <a:p>
          <a:endParaRPr lang="ru-RU"/>
        </a:p>
      </dgm:t>
    </dgm:pt>
    <dgm:pt modelId="{B2C6F549-811E-47B3-B583-04A242A67174}" type="sibTrans" cxnId="{9F466491-65C0-4F2A-A10B-896E3C969CA2}">
      <dgm:prSet/>
      <dgm:spPr/>
      <dgm:t>
        <a:bodyPr/>
        <a:lstStyle/>
        <a:p>
          <a:endParaRPr lang="ru-RU"/>
        </a:p>
      </dgm:t>
    </dgm:pt>
    <dgm:pt modelId="{BA64F632-2FB3-4F4C-8D04-34359861AD08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Культура</a:t>
          </a:r>
          <a:endParaRPr lang="ru-RU" sz="1400" b="1" dirty="0"/>
        </a:p>
      </dgm:t>
    </dgm:pt>
    <dgm:pt modelId="{CB408642-19EB-481E-9325-9FE14D0F6029}" type="parTrans" cxnId="{8CEDAA7B-39CE-44BB-9267-FC9349EA8812}">
      <dgm:prSet/>
      <dgm:spPr/>
      <dgm:t>
        <a:bodyPr/>
        <a:lstStyle/>
        <a:p>
          <a:endParaRPr lang="ru-RU"/>
        </a:p>
      </dgm:t>
    </dgm:pt>
    <dgm:pt modelId="{B53C74A7-9012-4DD1-83A9-812B6D389120}" type="sibTrans" cxnId="{8CEDAA7B-39CE-44BB-9267-FC9349EA8812}">
      <dgm:prSet/>
      <dgm:spPr/>
      <dgm:t>
        <a:bodyPr/>
        <a:lstStyle/>
        <a:p>
          <a:endParaRPr lang="ru-RU"/>
        </a:p>
      </dgm:t>
    </dgm:pt>
    <dgm:pt modelId="{FC7C7858-FDB0-4BA0-AC92-D1428DA3783A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Культурная среда</a:t>
          </a:r>
          <a:endParaRPr lang="ru-RU" sz="1200" dirty="0"/>
        </a:p>
      </dgm:t>
    </dgm:pt>
    <dgm:pt modelId="{D46E6076-7574-443A-B7C2-0F5B5174B20A}" type="parTrans" cxnId="{498F2F6F-CC1A-4A59-8D88-A03E291C0D3B}">
      <dgm:prSet/>
      <dgm:spPr/>
      <dgm:t>
        <a:bodyPr/>
        <a:lstStyle/>
        <a:p>
          <a:endParaRPr lang="ru-RU"/>
        </a:p>
      </dgm:t>
    </dgm:pt>
    <dgm:pt modelId="{1A4567DF-11D2-42B6-B151-338492067206}" type="sibTrans" cxnId="{498F2F6F-CC1A-4A59-8D88-A03E291C0D3B}">
      <dgm:prSet/>
      <dgm:spPr/>
      <dgm:t>
        <a:bodyPr/>
        <a:lstStyle/>
        <a:p>
          <a:endParaRPr lang="ru-RU"/>
        </a:p>
      </dgm:t>
    </dgm:pt>
    <dgm:pt modelId="{229733B2-3191-48AD-8516-2694907F9561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Демография</a:t>
          </a:r>
          <a:endParaRPr lang="ru-RU" sz="1400" b="1" dirty="0"/>
        </a:p>
      </dgm:t>
    </dgm:pt>
    <dgm:pt modelId="{7E13ECB8-29E2-4D82-8580-C393572ECF2E}" type="parTrans" cxnId="{E4F420AB-56BB-406D-BC4A-F13A76BC0B38}">
      <dgm:prSet/>
      <dgm:spPr/>
      <dgm:t>
        <a:bodyPr/>
        <a:lstStyle/>
        <a:p>
          <a:endParaRPr lang="ru-RU"/>
        </a:p>
      </dgm:t>
    </dgm:pt>
    <dgm:pt modelId="{0209940E-5E29-4993-8815-109CB83470EF}" type="sibTrans" cxnId="{E4F420AB-56BB-406D-BC4A-F13A76BC0B38}">
      <dgm:prSet/>
      <dgm:spPr/>
      <dgm:t>
        <a:bodyPr/>
        <a:lstStyle/>
        <a:p>
          <a:endParaRPr lang="ru-RU"/>
        </a:p>
      </dgm:t>
    </dgm:pt>
    <dgm:pt modelId="{1E1C0375-25C1-45FF-802D-0BA9BAA1163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Старшее поколение (общее участие)</a:t>
          </a:r>
          <a:endParaRPr lang="ru-RU" sz="1200" dirty="0"/>
        </a:p>
      </dgm:t>
    </dgm:pt>
    <dgm:pt modelId="{2E1BED0D-63A7-412E-B7BE-8C422171B4D7}" type="parTrans" cxnId="{0A15B77E-FCE8-41A6-AC05-60AF8EB39302}">
      <dgm:prSet/>
      <dgm:spPr/>
      <dgm:t>
        <a:bodyPr/>
        <a:lstStyle/>
        <a:p>
          <a:endParaRPr lang="ru-RU"/>
        </a:p>
      </dgm:t>
    </dgm:pt>
    <dgm:pt modelId="{AB1BD877-8CB3-47FD-A647-1A31B4169748}" type="sibTrans" cxnId="{0A15B77E-FCE8-41A6-AC05-60AF8EB39302}">
      <dgm:prSet/>
      <dgm:spPr/>
      <dgm:t>
        <a:bodyPr/>
        <a:lstStyle/>
        <a:p>
          <a:endParaRPr lang="ru-RU"/>
        </a:p>
      </dgm:t>
    </dgm:pt>
    <dgm:pt modelId="{EF3DE831-4896-4589-9776-44357498D1B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Содействие занятости женщин</a:t>
          </a:r>
          <a:endParaRPr lang="ru-RU" sz="1200" dirty="0"/>
        </a:p>
      </dgm:t>
    </dgm:pt>
    <dgm:pt modelId="{CE6F1B4E-FD85-4B8A-B620-5E37206BD549}" type="parTrans" cxnId="{BA257547-F5E8-446F-B178-DBB17F371ED6}">
      <dgm:prSet/>
      <dgm:spPr/>
      <dgm:t>
        <a:bodyPr/>
        <a:lstStyle/>
        <a:p>
          <a:endParaRPr lang="ru-RU"/>
        </a:p>
      </dgm:t>
    </dgm:pt>
    <dgm:pt modelId="{8310F015-A38F-49B9-B48B-E76FF6A1C732}" type="sibTrans" cxnId="{BA257547-F5E8-446F-B178-DBB17F371ED6}">
      <dgm:prSet/>
      <dgm:spPr/>
      <dgm:t>
        <a:bodyPr/>
        <a:lstStyle/>
        <a:p>
          <a:endParaRPr lang="ru-RU"/>
        </a:p>
      </dgm:t>
    </dgm:pt>
    <dgm:pt modelId="{A62CB26F-C90F-4BEA-8926-45B549986D8F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Спорт – норма жизни</a:t>
          </a:r>
          <a:endParaRPr lang="ru-RU" sz="1200" dirty="0"/>
        </a:p>
      </dgm:t>
    </dgm:pt>
    <dgm:pt modelId="{249CD900-F477-46F7-B096-BC0A4C0A96E4}" type="parTrans" cxnId="{34B2684F-BB2B-45D8-8D4D-3FBB17973023}">
      <dgm:prSet/>
      <dgm:spPr/>
      <dgm:t>
        <a:bodyPr/>
        <a:lstStyle/>
        <a:p>
          <a:endParaRPr lang="ru-RU"/>
        </a:p>
      </dgm:t>
    </dgm:pt>
    <dgm:pt modelId="{CC26BC40-F815-4F34-8701-3CA56E928D51}" type="sibTrans" cxnId="{34B2684F-BB2B-45D8-8D4D-3FBB17973023}">
      <dgm:prSet/>
      <dgm:spPr/>
      <dgm:t>
        <a:bodyPr/>
        <a:lstStyle/>
        <a:p>
          <a:endParaRPr lang="ru-RU"/>
        </a:p>
      </dgm:t>
    </dgm:pt>
    <dgm:pt modelId="{987FAD53-DAD3-4196-B5A7-94D888144C16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Образование</a:t>
          </a:r>
          <a:endParaRPr lang="ru-RU" sz="1400" b="1" dirty="0"/>
        </a:p>
      </dgm:t>
    </dgm:pt>
    <dgm:pt modelId="{6C4A1F3F-AE03-4DE7-A775-BDDA7833D344}" type="parTrans" cxnId="{504A9A8A-A241-41B6-AC6A-082C20660E9B}">
      <dgm:prSet/>
      <dgm:spPr/>
      <dgm:t>
        <a:bodyPr/>
        <a:lstStyle/>
        <a:p>
          <a:endParaRPr lang="ru-RU"/>
        </a:p>
      </dgm:t>
    </dgm:pt>
    <dgm:pt modelId="{61E5096A-6C12-4E53-99F5-D63C600B3E34}" type="sibTrans" cxnId="{504A9A8A-A241-41B6-AC6A-082C20660E9B}">
      <dgm:prSet/>
      <dgm:spPr/>
      <dgm:t>
        <a:bodyPr/>
        <a:lstStyle/>
        <a:p>
          <a:endParaRPr lang="ru-RU"/>
        </a:p>
      </dgm:t>
    </dgm:pt>
    <dgm:pt modelId="{53B9FFB8-1B70-4FA7-972F-EA70160B510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Современная школа (общее участие)</a:t>
          </a:r>
          <a:endParaRPr lang="ru-RU" sz="1200" dirty="0"/>
        </a:p>
      </dgm:t>
    </dgm:pt>
    <dgm:pt modelId="{3E4E8D63-E959-4EE7-86BE-6B245C333F6B}" type="parTrans" cxnId="{3566E5B2-5679-450C-BC42-2137F4BCD533}">
      <dgm:prSet/>
      <dgm:spPr/>
      <dgm:t>
        <a:bodyPr/>
        <a:lstStyle/>
        <a:p>
          <a:endParaRPr lang="ru-RU"/>
        </a:p>
      </dgm:t>
    </dgm:pt>
    <dgm:pt modelId="{9665239C-835C-4B85-8DFF-EAA33913C99B}" type="sibTrans" cxnId="{3566E5B2-5679-450C-BC42-2137F4BCD533}">
      <dgm:prSet/>
      <dgm:spPr/>
      <dgm:t>
        <a:bodyPr/>
        <a:lstStyle/>
        <a:p>
          <a:endParaRPr lang="ru-RU"/>
        </a:p>
      </dgm:t>
    </dgm:pt>
    <dgm:pt modelId="{7BE8B2BD-4362-4452-8CC4-8A38D453638F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Успех каждого ребенка</a:t>
          </a:r>
          <a:endParaRPr lang="ru-RU" sz="1200" dirty="0"/>
        </a:p>
      </dgm:t>
    </dgm:pt>
    <dgm:pt modelId="{403F6EDB-EE9B-44E4-A26C-7D3A08415DC2}" type="parTrans" cxnId="{89FFA7D2-F06E-4D6C-B89E-D76EF6494AE2}">
      <dgm:prSet/>
      <dgm:spPr/>
      <dgm:t>
        <a:bodyPr/>
        <a:lstStyle/>
        <a:p>
          <a:endParaRPr lang="ru-RU"/>
        </a:p>
      </dgm:t>
    </dgm:pt>
    <dgm:pt modelId="{C4487F7F-2D89-4A3C-8757-7090E712A492}" type="sibTrans" cxnId="{89FFA7D2-F06E-4D6C-B89E-D76EF6494AE2}">
      <dgm:prSet/>
      <dgm:spPr/>
      <dgm:t>
        <a:bodyPr/>
        <a:lstStyle/>
        <a:p>
          <a:endParaRPr lang="ru-RU"/>
        </a:p>
      </dgm:t>
    </dgm:pt>
    <dgm:pt modelId="{3200E0B0-694F-43B7-B32B-2A202FB131D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Поддержка семей, имеющих детей (общее участие) </a:t>
          </a:r>
          <a:endParaRPr lang="ru-RU" sz="1200" dirty="0"/>
        </a:p>
      </dgm:t>
    </dgm:pt>
    <dgm:pt modelId="{6DFC8EBF-2872-4E4B-9700-3D5ABE15A3B4}" type="parTrans" cxnId="{A4068568-DBE7-4DFC-9BF8-BE181A0D3D5A}">
      <dgm:prSet/>
      <dgm:spPr/>
      <dgm:t>
        <a:bodyPr/>
        <a:lstStyle/>
        <a:p>
          <a:endParaRPr lang="ru-RU"/>
        </a:p>
      </dgm:t>
    </dgm:pt>
    <dgm:pt modelId="{DA4AA941-C7CC-45E3-AB6B-24668DA2EE71}" type="sibTrans" cxnId="{A4068568-DBE7-4DFC-9BF8-BE181A0D3D5A}">
      <dgm:prSet/>
      <dgm:spPr/>
      <dgm:t>
        <a:bodyPr/>
        <a:lstStyle/>
        <a:p>
          <a:endParaRPr lang="ru-RU"/>
        </a:p>
      </dgm:t>
    </dgm:pt>
    <dgm:pt modelId="{0B2ADAD1-DD80-4E6D-97DA-0F0A42FD51A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Цифровая образовательная среда (общее участие) </a:t>
          </a:r>
          <a:endParaRPr lang="ru-RU" sz="1200" dirty="0"/>
        </a:p>
      </dgm:t>
    </dgm:pt>
    <dgm:pt modelId="{946C77FC-9079-4F27-AD0E-1DCA71CAE667}" type="parTrans" cxnId="{51D9FFE6-8D62-4773-861A-F02F36C56A47}">
      <dgm:prSet/>
      <dgm:spPr/>
      <dgm:t>
        <a:bodyPr/>
        <a:lstStyle/>
        <a:p>
          <a:endParaRPr lang="ru-RU"/>
        </a:p>
      </dgm:t>
    </dgm:pt>
    <dgm:pt modelId="{C6E06894-8B17-40F6-A7C7-DEABF3543D2F}" type="sibTrans" cxnId="{51D9FFE6-8D62-4773-861A-F02F36C56A47}">
      <dgm:prSet/>
      <dgm:spPr/>
      <dgm:t>
        <a:bodyPr/>
        <a:lstStyle/>
        <a:p>
          <a:endParaRPr lang="ru-RU"/>
        </a:p>
      </dgm:t>
    </dgm:pt>
    <dgm:pt modelId="{09B9E08F-AE8F-46D8-B108-384B8CC089F1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Учитель будущего (общее участие) </a:t>
          </a:r>
          <a:endParaRPr lang="ru-RU" sz="1200" dirty="0"/>
        </a:p>
      </dgm:t>
    </dgm:pt>
    <dgm:pt modelId="{0A265827-7ABA-4F50-BA7B-CB9EFF602D1F}" type="parTrans" cxnId="{D0A047D5-FA6E-442B-A508-68F6CD1AEACD}">
      <dgm:prSet/>
      <dgm:spPr/>
      <dgm:t>
        <a:bodyPr/>
        <a:lstStyle/>
        <a:p>
          <a:endParaRPr lang="ru-RU"/>
        </a:p>
      </dgm:t>
    </dgm:pt>
    <dgm:pt modelId="{796D483C-E8B0-4826-BFBE-710281B7047F}" type="sibTrans" cxnId="{D0A047D5-FA6E-442B-A508-68F6CD1AEACD}">
      <dgm:prSet/>
      <dgm:spPr/>
      <dgm:t>
        <a:bodyPr/>
        <a:lstStyle/>
        <a:p>
          <a:endParaRPr lang="ru-RU"/>
        </a:p>
      </dgm:t>
    </dgm:pt>
    <dgm:pt modelId="{80EF884C-6E84-4BE4-8B15-34B26953A279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Жилье и городская среда</a:t>
          </a:r>
          <a:endParaRPr lang="ru-RU" sz="1400" b="1" dirty="0"/>
        </a:p>
      </dgm:t>
    </dgm:pt>
    <dgm:pt modelId="{B527627B-161E-4D0B-B9B7-6C4038CD0366}" type="parTrans" cxnId="{7F497C8C-0F04-495D-9FB7-CA24F0C13B04}">
      <dgm:prSet/>
      <dgm:spPr/>
      <dgm:t>
        <a:bodyPr/>
        <a:lstStyle/>
        <a:p>
          <a:endParaRPr lang="ru-RU"/>
        </a:p>
      </dgm:t>
    </dgm:pt>
    <dgm:pt modelId="{12C84A72-1938-42FA-A28B-F464B849C5DD}" type="sibTrans" cxnId="{7F497C8C-0F04-495D-9FB7-CA24F0C13B04}">
      <dgm:prSet/>
      <dgm:spPr/>
      <dgm:t>
        <a:bodyPr/>
        <a:lstStyle/>
        <a:p>
          <a:endParaRPr lang="ru-RU"/>
        </a:p>
      </dgm:t>
    </dgm:pt>
    <dgm:pt modelId="{A60D904E-DA25-46CD-A068-73C291425D63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Жилье</a:t>
          </a:r>
          <a:endParaRPr lang="ru-RU" sz="1200" dirty="0"/>
        </a:p>
      </dgm:t>
    </dgm:pt>
    <dgm:pt modelId="{BF8E0BA1-72E1-4E82-A13A-3DCA636D7808}" type="parTrans" cxnId="{4A564D56-D626-44D7-9440-7A76DA498B13}">
      <dgm:prSet/>
      <dgm:spPr/>
      <dgm:t>
        <a:bodyPr/>
        <a:lstStyle/>
        <a:p>
          <a:endParaRPr lang="ru-RU"/>
        </a:p>
      </dgm:t>
    </dgm:pt>
    <dgm:pt modelId="{DB5F76C7-B66C-4D00-87C5-8679E4F3A600}" type="sibTrans" cxnId="{4A564D56-D626-44D7-9440-7A76DA498B13}">
      <dgm:prSet/>
      <dgm:spPr/>
      <dgm:t>
        <a:bodyPr/>
        <a:lstStyle/>
        <a:p>
          <a:endParaRPr lang="ru-RU"/>
        </a:p>
      </dgm:t>
    </dgm:pt>
    <dgm:pt modelId="{353CF203-443B-492D-8798-0549045FD293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Обеспечение устойчивого сокращения непригодного для проживания жилищного фонда</a:t>
          </a:r>
          <a:endParaRPr lang="ru-RU" sz="1200" dirty="0"/>
        </a:p>
      </dgm:t>
    </dgm:pt>
    <dgm:pt modelId="{F394130B-E7C5-4DAE-8084-F54C73777D2C}" type="parTrans" cxnId="{D471795A-C472-4B19-9D16-5C115FA3B63D}">
      <dgm:prSet/>
      <dgm:spPr/>
      <dgm:t>
        <a:bodyPr/>
        <a:lstStyle/>
        <a:p>
          <a:endParaRPr lang="ru-RU"/>
        </a:p>
      </dgm:t>
    </dgm:pt>
    <dgm:pt modelId="{EF8F30E8-52ED-48E3-979F-9AA637D0460B}" type="sibTrans" cxnId="{D471795A-C472-4B19-9D16-5C115FA3B63D}">
      <dgm:prSet/>
      <dgm:spPr/>
      <dgm:t>
        <a:bodyPr/>
        <a:lstStyle/>
        <a:p>
          <a:endParaRPr lang="ru-RU"/>
        </a:p>
      </dgm:t>
    </dgm:pt>
    <dgm:pt modelId="{439C13D3-D03B-47FC-ABFF-E5355A0AA64B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Формирование комфортной городской среды</a:t>
          </a:r>
          <a:endParaRPr lang="ru-RU" sz="1200" dirty="0"/>
        </a:p>
      </dgm:t>
    </dgm:pt>
    <dgm:pt modelId="{9F5C35AB-F4FB-43A9-A755-E6DCFFA3A981}" type="parTrans" cxnId="{26A0E201-7CB3-4358-9562-60E7627C5EFD}">
      <dgm:prSet/>
      <dgm:spPr/>
      <dgm:t>
        <a:bodyPr/>
        <a:lstStyle/>
        <a:p>
          <a:endParaRPr lang="ru-RU"/>
        </a:p>
      </dgm:t>
    </dgm:pt>
    <dgm:pt modelId="{C948383B-0D4C-4B82-9266-27B8F9C17C43}" type="sibTrans" cxnId="{26A0E201-7CB3-4358-9562-60E7627C5EFD}">
      <dgm:prSet/>
      <dgm:spPr/>
      <dgm:t>
        <a:bodyPr/>
        <a:lstStyle/>
        <a:p>
          <a:endParaRPr lang="ru-RU"/>
        </a:p>
      </dgm:t>
    </dgm:pt>
    <dgm:pt modelId="{6887B24E-879F-478E-9A48-B66DC69E18DE}">
      <dgm:prSet phldrT="[Текст]" custT="1"/>
      <dgm:spPr/>
      <dgm:t>
        <a:bodyPr/>
        <a:lstStyle/>
        <a:p>
          <a:pPr algn="ctr"/>
          <a:r>
            <a:rPr lang="ru-RU" sz="1400" b="1" dirty="0" smtClean="0"/>
            <a:t>Экология</a:t>
          </a:r>
          <a:endParaRPr lang="ru-RU" sz="1400" b="1" dirty="0"/>
        </a:p>
      </dgm:t>
    </dgm:pt>
    <dgm:pt modelId="{D11C8404-D63A-4D06-9CA6-996D8973DF3A}" type="parTrans" cxnId="{26685EC1-E466-4062-8ED7-067B4A8BFF30}">
      <dgm:prSet/>
      <dgm:spPr/>
      <dgm:t>
        <a:bodyPr/>
        <a:lstStyle/>
        <a:p>
          <a:endParaRPr lang="ru-RU"/>
        </a:p>
      </dgm:t>
    </dgm:pt>
    <dgm:pt modelId="{2A49A6F7-A4F4-41CA-8237-8EF88A927B74}" type="sibTrans" cxnId="{26685EC1-E466-4062-8ED7-067B4A8BFF30}">
      <dgm:prSet/>
      <dgm:spPr/>
      <dgm:t>
        <a:bodyPr/>
        <a:lstStyle/>
        <a:p>
          <a:endParaRPr lang="ru-RU"/>
        </a:p>
      </dgm:t>
    </dgm:pt>
    <dgm:pt modelId="{D4CFE1E8-24B8-45C4-994A-2F788C932019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комплексной системы обращения с твердыми коммунальными отходами (общее участие)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FD8D6-DCD8-4003-B39B-CCAFE420FEE0}" type="parTrans" cxnId="{0EDE1C06-DA34-41DA-B47A-0D5EF2FBB3C1}">
      <dgm:prSet/>
      <dgm:spPr/>
      <dgm:t>
        <a:bodyPr/>
        <a:lstStyle/>
        <a:p>
          <a:endParaRPr lang="ru-RU"/>
        </a:p>
      </dgm:t>
    </dgm:pt>
    <dgm:pt modelId="{7246DD03-D73F-4DBA-8B62-3167961F9A75}" type="sibTrans" cxnId="{0EDE1C06-DA34-41DA-B47A-0D5EF2FBB3C1}">
      <dgm:prSet/>
      <dgm:spPr/>
      <dgm:t>
        <a:bodyPr/>
        <a:lstStyle/>
        <a:p>
          <a:endParaRPr lang="ru-RU"/>
        </a:p>
      </dgm:t>
    </dgm:pt>
    <dgm:pt modelId="{5DA36600-1FFD-4009-9FB6-9881B4FE0C98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Чистая вода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8FEA58-0B73-414F-9A4C-AB4DCE4D64DD}" type="parTrans" cxnId="{113809F8-19CC-4142-950E-4C720F4E2ADB}">
      <dgm:prSet/>
      <dgm:spPr/>
      <dgm:t>
        <a:bodyPr/>
        <a:lstStyle/>
        <a:p>
          <a:endParaRPr lang="ru-RU"/>
        </a:p>
      </dgm:t>
    </dgm:pt>
    <dgm:pt modelId="{98889A01-B7A6-4325-9D7F-E1ADCC618E26}" type="sibTrans" cxnId="{113809F8-19CC-4142-950E-4C720F4E2ADB}">
      <dgm:prSet/>
      <dgm:spPr/>
      <dgm:t>
        <a:bodyPr/>
        <a:lstStyle/>
        <a:p>
          <a:endParaRPr lang="ru-RU"/>
        </a:p>
      </dgm:t>
    </dgm:pt>
    <dgm:pt modelId="{EEBAE17C-E046-4D70-A7E9-05A39C4B1FB4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Чистая страна (общее участие)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288EB-8BFB-40C7-87E8-D7873BBD9C7A}" type="parTrans" cxnId="{CD7D0DC0-CD81-4E6A-BE7C-6835CCC6F482}">
      <dgm:prSet/>
      <dgm:spPr/>
      <dgm:t>
        <a:bodyPr/>
        <a:lstStyle/>
        <a:p>
          <a:endParaRPr lang="ru-RU"/>
        </a:p>
      </dgm:t>
    </dgm:pt>
    <dgm:pt modelId="{583F43AD-5296-43BA-9590-9DD49B2E71F1}" type="sibTrans" cxnId="{CD7D0DC0-CD81-4E6A-BE7C-6835CCC6F482}">
      <dgm:prSet/>
      <dgm:spPr/>
      <dgm:t>
        <a:bodyPr/>
        <a:lstStyle/>
        <a:p>
          <a:endParaRPr lang="ru-RU"/>
        </a:p>
      </dgm:t>
    </dgm:pt>
    <dgm:pt modelId="{D2FED8C6-8C91-4DE9-8078-8ABB8E651D5E}">
      <dgm:prSet custT="1"/>
      <dgm:spPr/>
      <dgm:t>
        <a:bodyPr/>
        <a:lstStyle/>
        <a:p>
          <a:endParaRPr lang="ru-RU" sz="1200" dirty="0" smtClean="0"/>
        </a:p>
      </dgm:t>
    </dgm:pt>
    <dgm:pt modelId="{CEE8A688-93B5-4336-A5B8-021B9A20B337}" type="parTrans" cxnId="{B5A076CB-4C17-4909-AED4-10E9749F3948}">
      <dgm:prSet/>
      <dgm:spPr/>
      <dgm:t>
        <a:bodyPr/>
        <a:lstStyle/>
        <a:p>
          <a:endParaRPr lang="ru-RU"/>
        </a:p>
      </dgm:t>
    </dgm:pt>
    <dgm:pt modelId="{B8FC9856-64D7-47B7-906B-54F36B53CF02}" type="sibTrans" cxnId="{B5A076CB-4C17-4909-AED4-10E9749F3948}">
      <dgm:prSet/>
      <dgm:spPr/>
      <dgm:t>
        <a:bodyPr/>
        <a:lstStyle/>
        <a:p>
          <a:endParaRPr lang="ru-RU"/>
        </a:p>
      </dgm:t>
    </dgm:pt>
    <dgm:pt modelId="{16118147-DD96-4764-8FA8-7BD6828694F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Социальная активность (общее участие) </a:t>
          </a:r>
          <a:endParaRPr lang="ru-RU" sz="1200" dirty="0"/>
        </a:p>
      </dgm:t>
    </dgm:pt>
    <dgm:pt modelId="{97646BDD-4F77-4B6C-8634-902182628A39}" type="parTrans" cxnId="{FD8729BA-0B55-4CD9-AC8E-9F3A03ECCBC9}">
      <dgm:prSet/>
      <dgm:spPr/>
      <dgm:t>
        <a:bodyPr/>
        <a:lstStyle/>
        <a:p>
          <a:endParaRPr lang="ru-RU"/>
        </a:p>
      </dgm:t>
    </dgm:pt>
    <dgm:pt modelId="{B7598170-E784-4874-82FC-22274A5D425F}" type="sibTrans" cxnId="{FD8729BA-0B55-4CD9-AC8E-9F3A03ECCBC9}">
      <dgm:prSet/>
      <dgm:spPr/>
      <dgm:t>
        <a:bodyPr/>
        <a:lstStyle/>
        <a:p>
          <a:endParaRPr lang="ru-RU"/>
        </a:p>
      </dgm:t>
    </dgm:pt>
    <dgm:pt modelId="{087C7EC9-DFF7-45C1-A10A-46EE8EFF6DD1}">
      <dgm:prSet custT="1"/>
      <dgm:spPr/>
      <dgm:t>
        <a:bodyPr/>
        <a:lstStyle/>
        <a:p>
          <a:endParaRPr lang="ru-RU" sz="1200" dirty="0" smtClean="0"/>
        </a:p>
      </dgm:t>
    </dgm:pt>
    <dgm:pt modelId="{3330AD84-2760-478C-A72E-3BAB985993F1}" type="parTrans" cxnId="{36780DF0-92E5-43CD-8D1D-CF9F139ED2F1}">
      <dgm:prSet/>
      <dgm:spPr/>
      <dgm:t>
        <a:bodyPr/>
        <a:lstStyle/>
        <a:p>
          <a:endParaRPr lang="ru-RU"/>
        </a:p>
      </dgm:t>
    </dgm:pt>
    <dgm:pt modelId="{3B821EAB-8FA0-47CA-8A55-13D1902A0829}" type="sibTrans" cxnId="{36780DF0-92E5-43CD-8D1D-CF9F139ED2F1}">
      <dgm:prSet/>
      <dgm:spPr/>
      <dgm:t>
        <a:bodyPr/>
        <a:lstStyle/>
        <a:p>
          <a:endParaRPr lang="ru-RU"/>
        </a:p>
      </dgm:t>
    </dgm:pt>
    <dgm:pt modelId="{A8B0E482-F30F-4789-99FF-211BEBEC8280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уникальных водных объектов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6DBA45-930C-406A-ABA2-5D024527D713}" type="parTrans" cxnId="{38D2A28F-4533-4E4B-B522-542CED423CCC}">
      <dgm:prSet/>
      <dgm:spPr/>
      <dgm:t>
        <a:bodyPr/>
        <a:lstStyle/>
        <a:p>
          <a:endParaRPr lang="ru-RU"/>
        </a:p>
      </dgm:t>
    </dgm:pt>
    <dgm:pt modelId="{0B31086C-6D95-43F2-910A-D7CA2D3D4274}" type="sibTrans" cxnId="{38D2A28F-4533-4E4B-B522-542CED423CCC}">
      <dgm:prSet/>
      <dgm:spPr/>
      <dgm:t>
        <a:bodyPr/>
        <a:lstStyle/>
        <a:p>
          <a:endParaRPr lang="ru-RU"/>
        </a:p>
      </dgm:t>
    </dgm:pt>
    <dgm:pt modelId="{1E9B3DEF-F5FB-4365-BA44-C9DADE82A441}">
      <dgm:prSet phldrT="[Текст]"/>
      <dgm:spPr/>
      <dgm:t>
        <a:bodyPr/>
        <a:lstStyle/>
        <a:p>
          <a:r>
            <a:rPr lang="ru-RU" dirty="0" smtClean="0"/>
            <a:t>Цифровая экономика </a:t>
          </a:r>
          <a:endParaRPr lang="ru-RU" dirty="0"/>
        </a:p>
      </dgm:t>
    </dgm:pt>
    <dgm:pt modelId="{F47AB2AE-7FC0-45C9-82A2-6FC16F7307F9}" type="parTrans" cxnId="{4F39FD7E-4BAA-4EDF-8145-20CD4A73A235}">
      <dgm:prSet/>
      <dgm:spPr/>
      <dgm:t>
        <a:bodyPr/>
        <a:lstStyle/>
        <a:p>
          <a:endParaRPr lang="ru-RU"/>
        </a:p>
      </dgm:t>
    </dgm:pt>
    <dgm:pt modelId="{367A9473-EC28-49B3-9809-4BAA5928595E}" type="sibTrans" cxnId="{4F39FD7E-4BAA-4EDF-8145-20CD4A73A235}">
      <dgm:prSet/>
      <dgm:spPr/>
      <dgm:t>
        <a:bodyPr/>
        <a:lstStyle/>
        <a:p>
          <a:endParaRPr lang="ru-RU"/>
        </a:p>
      </dgm:t>
    </dgm:pt>
    <dgm:pt modelId="{CE166A51-A600-478C-BA6D-BE0EDACECDD1}">
      <dgm:prSet custT="1"/>
      <dgm:spPr/>
      <dgm:t>
        <a:bodyPr/>
        <a:lstStyle/>
        <a:p>
          <a:r>
            <a:rPr lang="ru-RU" sz="1200" dirty="0" smtClean="0"/>
            <a:t>Информационная </a:t>
          </a:r>
          <a:r>
            <a:rPr lang="ru-RU" sz="1200" dirty="0" smtClean="0"/>
            <a:t>инфраструктура</a:t>
          </a:r>
          <a:endParaRPr lang="ru-RU" sz="1200" dirty="0"/>
        </a:p>
      </dgm:t>
    </dgm:pt>
    <dgm:pt modelId="{116D3B8E-266F-42A3-9BAE-7BB75A5453C6}" type="parTrans" cxnId="{3EF135FB-C575-4D93-8323-1EB8C15694AD}">
      <dgm:prSet/>
      <dgm:spPr/>
      <dgm:t>
        <a:bodyPr/>
        <a:lstStyle/>
        <a:p>
          <a:endParaRPr lang="ru-RU"/>
        </a:p>
      </dgm:t>
    </dgm:pt>
    <dgm:pt modelId="{BB124EB2-3412-4759-9CBE-9CA2D944F3AE}" type="sibTrans" cxnId="{3EF135FB-C575-4D93-8323-1EB8C15694AD}">
      <dgm:prSet/>
      <dgm:spPr/>
      <dgm:t>
        <a:bodyPr/>
        <a:lstStyle/>
        <a:p>
          <a:endParaRPr lang="ru-RU"/>
        </a:p>
      </dgm:t>
    </dgm:pt>
    <dgm:pt modelId="{5DC08365-9A5F-48D6-888B-D68932E8461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200" dirty="0" smtClean="0"/>
            <a:t>Творческие люди</a:t>
          </a:r>
          <a:endParaRPr lang="ru-RU" sz="1200" dirty="0"/>
        </a:p>
      </dgm:t>
    </dgm:pt>
    <dgm:pt modelId="{4F65C3A2-1C3E-49AF-A63D-15431B0ED71E}" type="parTrans" cxnId="{A97376F4-4BA2-47DC-A3AE-9BC7968ACB33}">
      <dgm:prSet/>
      <dgm:spPr/>
      <dgm:t>
        <a:bodyPr/>
        <a:lstStyle/>
        <a:p>
          <a:endParaRPr lang="ru-RU"/>
        </a:p>
      </dgm:t>
    </dgm:pt>
    <dgm:pt modelId="{805D19AD-57BE-4819-9307-260220FB1ACD}" type="sibTrans" cxnId="{A97376F4-4BA2-47DC-A3AE-9BC7968ACB33}">
      <dgm:prSet/>
      <dgm:spPr/>
      <dgm:t>
        <a:bodyPr/>
        <a:lstStyle/>
        <a:p>
          <a:endParaRPr lang="ru-RU"/>
        </a:p>
      </dgm:t>
    </dgm:pt>
    <dgm:pt modelId="{B6A04C6F-A447-4298-8EC0-592F294BDA44}">
      <dgm:prSet custT="1"/>
      <dgm:spPr/>
      <dgm:t>
        <a:bodyPr/>
        <a:lstStyle/>
        <a:p>
          <a:r>
            <a:rPr lang="ru-RU" sz="1200" dirty="0" smtClean="0"/>
            <a:t>Информационная безопасность  </a:t>
          </a:r>
          <a:endParaRPr lang="ru-RU" sz="1200" dirty="0"/>
        </a:p>
      </dgm:t>
    </dgm:pt>
    <dgm:pt modelId="{62801DA0-BE87-40FE-AB59-B33D0E8710AF}" type="parTrans" cxnId="{D8F4CA4A-11CC-48D2-BAFF-AD173F9EC119}">
      <dgm:prSet/>
      <dgm:spPr/>
      <dgm:t>
        <a:bodyPr/>
        <a:lstStyle/>
        <a:p>
          <a:endParaRPr lang="ru-RU"/>
        </a:p>
      </dgm:t>
    </dgm:pt>
    <dgm:pt modelId="{6A30F3BC-C7F0-4439-BA6D-5104E62E6E0C}" type="sibTrans" cxnId="{D8F4CA4A-11CC-48D2-BAFF-AD173F9EC119}">
      <dgm:prSet/>
      <dgm:spPr/>
      <dgm:t>
        <a:bodyPr/>
        <a:lstStyle/>
        <a:p>
          <a:endParaRPr lang="ru-RU"/>
        </a:p>
      </dgm:t>
    </dgm:pt>
    <dgm:pt modelId="{55ACCFB7-5490-4993-99B6-21974DA4928B}" type="pres">
      <dgm:prSet presAssocID="{82FC2365-A5A3-4D12-B491-C2714643FA5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2AE2C-43C5-46EF-820A-D51D1D525762}" type="pres">
      <dgm:prSet presAssocID="{7E374735-67A5-4695-8D96-680ED35429D3}" presName="compNode" presStyleCnt="0"/>
      <dgm:spPr/>
    </dgm:pt>
    <dgm:pt modelId="{1355A422-E95A-4EA2-BFB5-F6F7AFE90A0F}" type="pres">
      <dgm:prSet presAssocID="{7E374735-67A5-4695-8D96-680ED35429D3}" presName="childRect" presStyleLbl="bgAcc1" presStyleIdx="0" presStyleCnt="7" custScaleX="143129" custScaleY="163459" custLinFactX="100000" custLinFactY="100000" custLinFactNeighborX="193362" custLinFactNeighborY="122065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EB3DAE52-2477-4A17-9987-F0D468196C76}" type="pres">
      <dgm:prSet presAssocID="{7E374735-67A5-4695-8D96-680ED35429D3}" presName="parentText" presStyleLbl="node1" presStyleIdx="0" presStyleCnt="0">
        <dgm:presLayoutVars>
          <dgm:chMax val="0"/>
          <dgm:bulletEnabled val="1"/>
        </dgm:presLayoutVars>
      </dgm:prSet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AE52304D-02B6-4956-B64D-7346C7A81F40}" type="pres">
      <dgm:prSet presAssocID="{7E374735-67A5-4695-8D96-680ED35429D3}" presName="parentRect" presStyleLbl="alignNode1" presStyleIdx="0" presStyleCnt="7" custScaleX="141620" custScaleY="104652" custLinFactX="100000" custLinFactY="200000" custLinFactNeighborX="192607" custLinFactNeighborY="273947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D310F6D5-4173-4EEE-A8A8-93D9A368CD2B}" type="pres">
      <dgm:prSet presAssocID="{7E374735-67A5-4695-8D96-680ED35429D3}" presName="adorn" presStyleLbl="fgAccFollowNode1" presStyleIdx="0" presStyleCnt="7" custLinFactX="400000" custLinFactY="200000" custLinFactNeighborX="488608" custLinFactNeighborY="21393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75094F1-7D19-4667-889A-8C5137BDC32D}" type="pres">
      <dgm:prSet presAssocID="{DF4688F8-FF83-4B7D-AE9D-57FE2014423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6549494-9C4B-4BEE-9624-D7E64EEC5BBE}" type="pres">
      <dgm:prSet presAssocID="{BA64F632-2FB3-4F4C-8D04-34359861AD08}" presName="compNode" presStyleCnt="0"/>
      <dgm:spPr/>
    </dgm:pt>
    <dgm:pt modelId="{4A20F7A8-E975-46D9-9E93-7B24E1764CDF}" type="pres">
      <dgm:prSet presAssocID="{BA64F632-2FB3-4F4C-8D04-34359861AD08}" presName="childRect" presStyleLbl="bgAcc1" presStyleIdx="1" presStyleCnt="7" custScaleX="117315" custScaleY="55292" custLinFactX="-69030" custLinFactY="60855" custLinFactNeighborX="-100000" custLinFactNeighborY="10000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1AD0A237-562B-4F4A-A5FF-5C2C69C38457}" type="pres">
      <dgm:prSet presAssocID="{BA64F632-2FB3-4F4C-8D04-34359861AD08}" presName="parentText" presStyleLbl="node1" presStyleIdx="0" presStyleCnt="0">
        <dgm:presLayoutVars>
          <dgm:chMax val="0"/>
          <dgm:bulletEnabled val="1"/>
        </dgm:presLayoutVars>
      </dgm:prSet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4AADC374-B603-4C8D-9C95-016E9D0EF2DC}" type="pres">
      <dgm:prSet presAssocID="{BA64F632-2FB3-4F4C-8D04-34359861AD08}" presName="parentRect" presStyleLbl="alignNode1" presStyleIdx="1" presStyleCnt="7" custScaleX="113972" custScaleY="80199" custLinFactX="-70702" custLinFactY="110386" custLinFactNeighborX="-100000" custLinFactNeighborY="200000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08BBBA4D-B307-48C7-A567-9B7BFDD1E6DE}" type="pres">
      <dgm:prSet presAssocID="{BA64F632-2FB3-4F4C-8D04-34359861AD08}" presName="adorn" presStyleLbl="fgAccFollowNode1" presStyleIdx="1" presStyleCnt="7" custLinFactX="-200000" custLinFactY="100000" custLinFactNeighborX="-274746" custLinFactNeighborY="15979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B2BE496-8BCF-4357-8D16-B643999D6F35}" type="pres">
      <dgm:prSet presAssocID="{B53C74A7-9012-4DD1-83A9-812B6D38912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5AECDAA-9B5C-4FC2-8517-7A2ED8084E57}" type="pres">
      <dgm:prSet presAssocID="{229733B2-3191-48AD-8516-2694907F9561}" presName="compNode" presStyleCnt="0"/>
      <dgm:spPr/>
    </dgm:pt>
    <dgm:pt modelId="{605FB9D6-B685-4FAE-AA86-02134E08D8EC}" type="pres">
      <dgm:prSet presAssocID="{229733B2-3191-48AD-8516-2694907F9561}" presName="childRect" presStyleLbl="bgAcc1" presStyleIdx="2" presStyleCnt="7" custLinFactX="-100000" custLinFactNeighborX="-177184" custLinFactNeighborY="-31912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9819A7ED-3CDF-4CA2-93BF-2389E9EC496B}" type="pres">
      <dgm:prSet presAssocID="{229733B2-3191-48AD-8516-2694907F956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ADFE7-FEE9-4AF8-8DCB-04FEC971B82A}" type="pres">
      <dgm:prSet presAssocID="{229733B2-3191-48AD-8516-2694907F9561}" presName="parentRect" presStyleLbl="alignNode1" presStyleIdx="2" presStyleCnt="7" custLinFactX="-100000" custLinFactNeighborX="-177184" custLinFactNeighborY="-9339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89D06D79-8695-423E-A10F-6F7E9956404D}" type="pres">
      <dgm:prSet presAssocID="{229733B2-3191-48AD-8516-2694907F9561}" presName="adorn" presStyleLbl="fgAccFollowNode1" presStyleIdx="2" presStyleCnt="7" custLinFactX="-400000" custLinFactY="-19092" custLinFactNeighborX="-414222" custLinFactNeighborY="-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42503BE-EA87-4C9C-9F03-E7781103F6F6}" type="pres">
      <dgm:prSet presAssocID="{0209940E-5E29-4993-8815-109CB83470E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7D5306F-B646-4E39-A689-3A9669EE6FE2}" type="pres">
      <dgm:prSet presAssocID="{6887B24E-879F-478E-9A48-B66DC69E18DE}" presName="compNode" presStyleCnt="0"/>
      <dgm:spPr/>
    </dgm:pt>
    <dgm:pt modelId="{01F79FA9-4632-42EE-ADB9-E01CFBD27871}" type="pres">
      <dgm:prSet presAssocID="{6887B24E-879F-478E-9A48-B66DC69E18DE}" presName="childRect" presStyleLbl="bgAcc1" presStyleIdx="3" presStyleCnt="7" custScaleX="165023" custScaleY="158134" custLinFactY="-74389" custLinFactNeighborX="-1191" custLinFactNeighborY="-10000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34C3598B-3CB9-432A-8E4D-091107B603BD}" type="pres">
      <dgm:prSet presAssocID="{6887B24E-879F-478E-9A48-B66DC69E18D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169CD-F15A-4081-B451-5A936ACE05F3}" type="pres">
      <dgm:prSet presAssocID="{6887B24E-879F-478E-9A48-B66DC69E18DE}" presName="parentRect" presStyleLbl="alignNode1" presStyleIdx="3" presStyleCnt="7" custScaleX="110567" custLinFactNeighborX="-20607" custLinFactNeighborY="-45590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C5B71921-ADA2-407C-BBD2-C61573339487}" type="pres">
      <dgm:prSet presAssocID="{6887B24E-879F-478E-9A48-B66DC69E18DE}" presName="adorn" presStyleLbl="fgAccFollowNode1" presStyleIdx="3" presStyleCnt="7" custLinFactNeighborX="4186" custLinFactNeighborY="-6466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C6A1BF9-3B37-450C-BE3E-F4409467AE38}" type="pres">
      <dgm:prSet presAssocID="{2A49A6F7-A4F4-41CA-8237-8EF88A927B7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0080D40-2796-45C2-8BD3-CB6B5EA91ADE}" type="pres">
      <dgm:prSet presAssocID="{987FAD53-DAD3-4196-B5A7-94D888144C16}" presName="compNode" presStyleCnt="0"/>
      <dgm:spPr/>
    </dgm:pt>
    <dgm:pt modelId="{FD9A4DB6-A8E0-4A7F-BF72-7DE87BE54D29}" type="pres">
      <dgm:prSet presAssocID="{987FAD53-DAD3-4196-B5A7-94D888144C16}" presName="childRect" presStyleLbl="bgAcc1" presStyleIdx="4" presStyleCnt="7" custScaleX="218927" custScaleY="171203" custLinFactY="-100000" custLinFactNeighborX="87177" custLinFactNeighborY="-133096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5819F318-A06A-470B-842E-73CD881C711A}" type="pres">
      <dgm:prSet presAssocID="{987FAD53-DAD3-4196-B5A7-94D888144C1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9F9C5-5884-4FED-ADA6-98F83ACE0B37}" type="pres">
      <dgm:prSet presAssocID="{987FAD53-DAD3-4196-B5A7-94D888144C16}" presName="parentRect" presStyleLbl="alignNode1" presStyleIdx="4" presStyleCnt="7" custScaleX="203613" custScaleY="79511" custLinFactY="-200000" custLinFactNeighborX="82419" custLinFactNeighborY="-277746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6705576F-2388-4A72-ABF6-6C0D88D025AD}" type="pres">
      <dgm:prSet presAssocID="{987FAD53-DAD3-4196-B5A7-94D888144C16}" presName="adorn" presStyleLbl="fgAccFollowNode1" presStyleIdx="4" presStyleCnt="7" custLinFactX="186805" custLinFactY="-200000" custLinFactNeighborX="200000" custLinFactNeighborY="-270812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45A2BB0-2195-426C-B7BC-8C4521890DC0}" type="pres">
      <dgm:prSet presAssocID="{61E5096A-6C12-4E53-99F5-D63C600B3E3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0C0331B-0BB8-4A44-A77B-D2E04E77ECD1}" type="pres">
      <dgm:prSet presAssocID="{80EF884C-6E84-4BE4-8B15-34B26953A279}" presName="compNode" presStyleCnt="0"/>
      <dgm:spPr/>
    </dgm:pt>
    <dgm:pt modelId="{4C266DE5-27CE-4A10-B262-4E03BF3F8948}" type="pres">
      <dgm:prSet presAssocID="{80EF884C-6E84-4BE4-8B15-34B26953A279}" presName="childRect" presStyleLbl="bgAcc1" presStyleIdx="5" presStyleCnt="7" custScaleX="140975" custScaleY="170132" custLinFactX="-42304" custLinFactNeighborX="-100000" custLinFactNeighborY="45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B34439D1-DE6D-4E7D-A7C9-28658E26A11A}" type="pres">
      <dgm:prSet presAssocID="{80EF884C-6E84-4BE4-8B15-34B26953A279}" presName="parentText" presStyleLbl="node1" presStyleIdx="0" presStyleCnt="0">
        <dgm:presLayoutVars>
          <dgm:chMax val="0"/>
          <dgm:bulletEnabled val="1"/>
        </dgm:presLayoutVars>
      </dgm:prSet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672EA329-3186-44BD-9925-C43FA287536A}" type="pres">
      <dgm:prSet presAssocID="{80EF884C-6E84-4BE4-8B15-34B26953A279}" presName="parentRect" presStyleLbl="alignNode1" presStyleIdx="5" presStyleCnt="7" custScaleX="141541" custLinFactX="-42021" custLinFactNeighborX="-100000" custLinFactNeighborY="-11956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A2DA8778-F147-4E3B-BAE8-6FB0065B6E47}" type="pres">
      <dgm:prSet presAssocID="{80EF884C-6E84-4BE4-8B15-34B26953A279}" presName="adorn" presStyleLbl="fgAccFollowNode1" presStyleIdx="5" presStyleCnt="7" custLinFactX="-158134" custLinFactNeighborX="-200000" custLinFactNeighborY="-20581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37CC611-8711-4713-A30B-AA9724B4E8E6}" type="pres">
      <dgm:prSet presAssocID="{12C84A72-1938-42FA-A28B-F464B849C5D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E78C525-537C-4CFC-8BE5-C4C83A006AFE}" type="pres">
      <dgm:prSet presAssocID="{1E9B3DEF-F5FB-4365-BA44-C9DADE82A441}" presName="compNode" presStyleCnt="0"/>
      <dgm:spPr/>
    </dgm:pt>
    <dgm:pt modelId="{70FA941D-E2BB-45D4-AD46-302B9C8C9408}" type="pres">
      <dgm:prSet presAssocID="{1E9B3DEF-F5FB-4365-BA44-C9DADE82A441}" presName="childRect" presStyleLbl="bgAcc1" presStyleIdx="6" presStyleCnt="7" custScaleX="103686" custScaleY="74486" custLinFactNeighborX="42339" custLinFactNeighborY="-42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E6C54-AA3C-4967-911C-47061F47880F}" type="pres">
      <dgm:prSet presAssocID="{1E9B3DEF-F5FB-4365-BA44-C9DADE82A441}" presName="parentText" presStyleLbl="node1" presStyleIdx="0" presStyleCnt="0" custScaleX="117315" custScaleY="55292" custLinFactX="-69030" custLinFactY="60855" custLinFactNeighborX="-100000" custLinFactNeighborY="100000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5E4E0511-13C0-4CFB-A787-A09C683A7B06}" type="pres">
      <dgm:prSet presAssocID="{1E9B3DEF-F5FB-4365-BA44-C9DADE82A441}" presName="parentRect" presStyleLbl="alignNode1" presStyleIdx="6" presStyleCnt="7" custScaleY="73123" custLinFactY="-42113" custLinFactNeighborX="41418" custLinFactNeighborY="-100000"/>
      <dgm:spPr/>
      <dgm:t>
        <a:bodyPr/>
        <a:lstStyle/>
        <a:p>
          <a:endParaRPr lang="ru-RU"/>
        </a:p>
      </dgm:t>
    </dgm:pt>
    <dgm:pt modelId="{ED1B8119-D0F6-426D-9767-EF1B5B6460BD}" type="pres">
      <dgm:prSet presAssocID="{1E9B3DEF-F5FB-4365-BA44-C9DADE82A441}" presName="adorn" presStyleLbl="fgAccFollowNode1" presStyleIdx="6" presStyleCnt="7" custLinFactX="16211" custLinFactY="-45429" custLinFactNeighborX="100000" custLinFactNeighborY="-10000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ru-RU"/>
        </a:p>
      </dgm:t>
    </dgm:pt>
  </dgm:ptLst>
  <dgm:cxnLst>
    <dgm:cxn modelId="{D1ECF15D-2D9F-4DDD-92FD-5802BFB07E6B}" type="presOf" srcId="{1E1C0375-25C1-45FF-802D-0BA9BAA11637}" destId="{605FB9D6-B685-4FAE-AA86-02134E08D8EC}" srcOrd="0" destOrd="0" presId="urn:microsoft.com/office/officeart/2005/8/layout/bList2"/>
    <dgm:cxn modelId="{26685EC1-E466-4062-8ED7-067B4A8BFF30}" srcId="{82FC2365-A5A3-4D12-B491-C2714643FA58}" destId="{6887B24E-879F-478E-9A48-B66DC69E18DE}" srcOrd="3" destOrd="0" parTransId="{D11C8404-D63A-4D06-9CA6-996D8973DF3A}" sibTransId="{2A49A6F7-A4F4-41CA-8237-8EF88A927B74}"/>
    <dgm:cxn modelId="{CB446C01-037D-4461-AB07-E81FA450D3A2}" srcId="{7E374735-67A5-4695-8D96-680ED35429D3}" destId="{DDCDAD82-7CDD-49B3-9510-4460EDA58BCD}" srcOrd="0" destOrd="0" parTransId="{2C0200E6-7170-48F6-96E4-2A0A9CC7E251}" sibTransId="{8C992BBB-2EBD-4159-9120-A0FDC504F63E}"/>
    <dgm:cxn modelId="{957440D1-17CF-4CA6-AD68-8F2B106968D6}" type="presOf" srcId="{EEBAE17C-E046-4D70-A7E9-05A39C4B1FB4}" destId="{01F79FA9-4632-42EE-ADB9-E01CFBD27871}" srcOrd="0" destOrd="3" presId="urn:microsoft.com/office/officeart/2005/8/layout/bList2"/>
    <dgm:cxn modelId="{8CEDAA7B-39CE-44BB-9267-FC9349EA8812}" srcId="{82FC2365-A5A3-4D12-B491-C2714643FA58}" destId="{BA64F632-2FB3-4F4C-8D04-34359861AD08}" srcOrd="1" destOrd="0" parTransId="{CB408642-19EB-481E-9325-9FE14D0F6029}" sibTransId="{B53C74A7-9012-4DD1-83A9-812B6D389120}"/>
    <dgm:cxn modelId="{D8F4CA4A-11CC-48D2-BAFF-AD173F9EC119}" srcId="{1E9B3DEF-F5FB-4365-BA44-C9DADE82A441}" destId="{B6A04C6F-A447-4298-8EC0-592F294BDA44}" srcOrd="1" destOrd="0" parTransId="{62801DA0-BE87-40FE-AB59-B33D0E8710AF}" sibTransId="{6A30F3BC-C7F0-4439-BA6D-5104E62E6E0C}"/>
    <dgm:cxn modelId="{724ACA8D-947D-4E45-A32E-BEBD43DC5F62}" type="presOf" srcId="{7E374735-67A5-4695-8D96-680ED35429D3}" destId="{AE52304D-02B6-4956-B64D-7346C7A81F40}" srcOrd="1" destOrd="0" presId="urn:microsoft.com/office/officeart/2005/8/layout/bList2"/>
    <dgm:cxn modelId="{113809F8-19CC-4142-950E-4C720F4E2ADB}" srcId="{6887B24E-879F-478E-9A48-B66DC69E18DE}" destId="{5DA36600-1FFD-4009-9FB6-9881B4FE0C98}" srcOrd="2" destOrd="0" parTransId="{CB8FEA58-0B73-414F-9A4C-AB4DCE4D64DD}" sibTransId="{98889A01-B7A6-4325-9D7F-E1ADCC618E26}"/>
    <dgm:cxn modelId="{B5A076CB-4C17-4909-AED4-10E9749F3948}" srcId="{987FAD53-DAD3-4196-B5A7-94D888144C16}" destId="{D2FED8C6-8C91-4DE9-8078-8ABB8E651D5E}" srcOrd="7" destOrd="0" parTransId="{CEE8A688-93B5-4336-A5B8-021B9A20B337}" sibTransId="{B8FC9856-64D7-47B7-906B-54F36B53CF02}"/>
    <dgm:cxn modelId="{D471795A-C472-4B19-9D16-5C115FA3B63D}" srcId="{80EF884C-6E84-4BE4-8B15-34B26953A279}" destId="{353CF203-443B-492D-8798-0549045FD293}" srcOrd="1" destOrd="0" parTransId="{F394130B-E7C5-4DAE-8084-F54C73777D2C}" sibTransId="{EF8F30E8-52ED-48E3-979F-9AA637D0460B}"/>
    <dgm:cxn modelId="{A97376F4-4BA2-47DC-A3AE-9BC7968ACB33}" srcId="{BA64F632-2FB3-4F4C-8D04-34359861AD08}" destId="{5DC08365-9A5F-48D6-888B-D68932E8461D}" srcOrd="1" destOrd="0" parTransId="{4F65C3A2-1C3E-49AF-A63D-15431B0ED71E}" sibTransId="{805D19AD-57BE-4819-9307-260220FB1ACD}"/>
    <dgm:cxn modelId="{E4F420AB-56BB-406D-BC4A-F13A76BC0B38}" srcId="{82FC2365-A5A3-4D12-B491-C2714643FA58}" destId="{229733B2-3191-48AD-8516-2694907F9561}" srcOrd="2" destOrd="0" parTransId="{7E13ECB8-29E2-4D82-8580-C393572ECF2E}" sibTransId="{0209940E-5E29-4993-8815-109CB83470EF}"/>
    <dgm:cxn modelId="{C8E50144-A94E-4656-8297-790CA1A96E9A}" type="presOf" srcId="{439C13D3-D03B-47FC-ABFF-E5355A0AA64B}" destId="{4C266DE5-27CE-4A10-B262-4E03BF3F8948}" srcOrd="0" destOrd="2" presId="urn:microsoft.com/office/officeart/2005/8/layout/bList2"/>
    <dgm:cxn modelId="{4A804D1E-9725-4B03-AE04-9771023D16C2}" type="presOf" srcId="{A62CB26F-C90F-4BEA-8926-45B549986D8F}" destId="{605FB9D6-B685-4FAE-AA86-02134E08D8EC}" srcOrd="0" destOrd="2" presId="urn:microsoft.com/office/officeart/2005/8/layout/bList2"/>
    <dgm:cxn modelId="{511D6421-6F3E-4491-90C0-1171F36C8BC4}" type="presOf" srcId="{B53C74A7-9012-4DD1-83A9-812B6D389120}" destId="{1B2BE496-8BCF-4357-8D16-B643999D6F35}" srcOrd="0" destOrd="0" presId="urn:microsoft.com/office/officeart/2005/8/layout/bList2"/>
    <dgm:cxn modelId="{3CF45212-876A-4BA3-A3F8-CB5BA136D154}" type="presOf" srcId="{FC7C7858-FDB0-4BA0-AC92-D1428DA3783A}" destId="{4A20F7A8-E975-46D9-9E93-7B24E1764CDF}" srcOrd="0" destOrd="0" presId="urn:microsoft.com/office/officeart/2005/8/layout/bList2"/>
    <dgm:cxn modelId="{1C1B0FC9-ED6E-4341-9E32-C0B7BF18A13B}" type="presOf" srcId="{AADF841D-9983-40A8-887F-C88DB994868F}" destId="{1355A422-E95A-4EA2-BFB5-F6F7AFE90A0F}" srcOrd="0" destOrd="1" presId="urn:microsoft.com/office/officeart/2005/8/layout/bList2"/>
    <dgm:cxn modelId="{5EE6ED5B-E0BB-45D1-9FE0-0D413003521D}" type="presOf" srcId="{09B9E08F-AE8F-46D8-B108-384B8CC089F1}" destId="{FD9A4DB6-A8E0-4A7F-BF72-7DE87BE54D29}" srcOrd="0" destOrd="4" presId="urn:microsoft.com/office/officeart/2005/8/layout/bList2"/>
    <dgm:cxn modelId="{D7A982A0-6E9F-4596-B16E-D5241BCA9FDA}" type="presOf" srcId="{1E9B3DEF-F5FB-4365-BA44-C9DADE82A441}" destId="{5E4E0511-13C0-4CFB-A787-A09C683A7B06}" srcOrd="1" destOrd="0" presId="urn:microsoft.com/office/officeart/2005/8/layout/bList2"/>
    <dgm:cxn modelId="{9FB2E91F-F7F9-41C2-923F-E43DB9AAC4C6}" type="presOf" srcId="{61E5096A-6C12-4E53-99F5-D63C600B3E34}" destId="{745A2BB0-2195-426C-B7BC-8C4521890DC0}" srcOrd="0" destOrd="0" presId="urn:microsoft.com/office/officeart/2005/8/layout/bList2"/>
    <dgm:cxn modelId="{E09C5AD1-9E08-47F9-A18F-D105E6092C75}" type="presOf" srcId="{7E374735-67A5-4695-8D96-680ED35429D3}" destId="{EB3DAE52-2477-4A17-9987-F0D468196C76}" srcOrd="0" destOrd="0" presId="urn:microsoft.com/office/officeart/2005/8/layout/bList2"/>
    <dgm:cxn modelId="{5C42F224-B72B-438D-A0E2-4D16756A2B42}" type="presOf" srcId="{987FAD53-DAD3-4196-B5A7-94D888144C16}" destId="{5819F318-A06A-470B-842E-73CD881C711A}" srcOrd="0" destOrd="0" presId="urn:microsoft.com/office/officeart/2005/8/layout/bList2"/>
    <dgm:cxn modelId="{B0A154D1-7511-4348-8C91-57D0121A1C5B}" type="presOf" srcId="{D4CFE1E8-24B8-45C4-994A-2F788C932019}" destId="{01F79FA9-4632-42EE-ADB9-E01CFBD27871}" srcOrd="0" destOrd="0" presId="urn:microsoft.com/office/officeart/2005/8/layout/bList2"/>
    <dgm:cxn modelId="{3EF135FB-C575-4D93-8323-1EB8C15694AD}" srcId="{1E9B3DEF-F5FB-4365-BA44-C9DADE82A441}" destId="{CE166A51-A600-478C-BA6D-BE0EDACECDD1}" srcOrd="0" destOrd="0" parTransId="{116D3B8E-266F-42A3-9BAE-7BB75A5453C6}" sibTransId="{BB124EB2-3412-4759-9CBE-9CA2D944F3AE}"/>
    <dgm:cxn modelId="{FD8729BA-0B55-4CD9-AC8E-9F3A03ECCBC9}" srcId="{987FAD53-DAD3-4196-B5A7-94D888144C16}" destId="{16118147-DD96-4764-8FA8-7BD6828694F7}" srcOrd="5" destOrd="0" parTransId="{97646BDD-4F77-4B6C-8634-902182628A39}" sibTransId="{B7598170-E784-4874-82FC-22274A5D425F}"/>
    <dgm:cxn modelId="{7B3E4212-5704-421B-A5F7-253481EE3143}" type="presOf" srcId="{087C7EC9-DFF7-45C1-A10A-46EE8EFF6DD1}" destId="{FD9A4DB6-A8E0-4A7F-BF72-7DE87BE54D29}" srcOrd="0" destOrd="6" presId="urn:microsoft.com/office/officeart/2005/8/layout/bList2"/>
    <dgm:cxn modelId="{36780DF0-92E5-43CD-8D1D-CF9F139ED2F1}" srcId="{987FAD53-DAD3-4196-B5A7-94D888144C16}" destId="{087C7EC9-DFF7-45C1-A10A-46EE8EFF6DD1}" srcOrd="6" destOrd="0" parTransId="{3330AD84-2760-478C-A72E-3BAB985993F1}" sibTransId="{3B821EAB-8FA0-47CA-8A55-13D1902A0829}"/>
    <dgm:cxn modelId="{4F39FD7E-4BAA-4EDF-8145-20CD4A73A235}" srcId="{82FC2365-A5A3-4D12-B491-C2714643FA58}" destId="{1E9B3DEF-F5FB-4365-BA44-C9DADE82A441}" srcOrd="6" destOrd="0" parTransId="{F47AB2AE-7FC0-45C9-82A2-6FC16F7307F9}" sibTransId="{367A9473-EC28-49B3-9809-4BAA5928595E}"/>
    <dgm:cxn modelId="{EB553840-BA7F-473F-867D-13DEAEA15648}" type="presOf" srcId="{53B9FFB8-1B70-4FA7-972F-EA70160B510D}" destId="{FD9A4DB6-A8E0-4A7F-BF72-7DE87BE54D29}" srcOrd="0" destOrd="0" presId="urn:microsoft.com/office/officeart/2005/8/layout/bList2"/>
    <dgm:cxn modelId="{51D9FFE6-8D62-4773-861A-F02F36C56A47}" srcId="{987FAD53-DAD3-4196-B5A7-94D888144C16}" destId="{0B2ADAD1-DD80-4E6D-97DA-0F0A42FD51AD}" srcOrd="3" destOrd="0" parTransId="{946C77FC-9079-4F27-AD0E-1DCA71CAE667}" sibTransId="{C6E06894-8B17-40F6-A7C7-DEABF3543D2F}"/>
    <dgm:cxn modelId="{3EAABD3B-0353-442A-903A-7BBBCCF3FA2A}" type="presOf" srcId="{12C84A72-1938-42FA-A28B-F464B849C5DD}" destId="{537CC611-8711-4713-A30B-AA9724B4E8E6}" srcOrd="0" destOrd="0" presId="urn:microsoft.com/office/officeart/2005/8/layout/bList2"/>
    <dgm:cxn modelId="{EC48BA36-378C-4978-9585-5AE307369C11}" type="presOf" srcId="{3200E0B0-694F-43B7-B32B-2A202FB131D7}" destId="{FD9A4DB6-A8E0-4A7F-BF72-7DE87BE54D29}" srcOrd="0" destOrd="2" presId="urn:microsoft.com/office/officeart/2005/8/layout/bList2"/>
    <dgm:cxn modelId="{D0A047D5-FA6E-442B-A508-68F6CD1AEACD}" srcId="{987FAD53-DAD3-4196-B5A7-94D888144C16}" destId="{09B9E08F-AE8F-46D8-B108-384B8CC089F1}" srcOrd="4" destOrd="0" parTransId="{0A265827-7ABA-4F50-BA7B-CB9EFF602D1F}" sibTransId="{796D483C-E8B0-4826-BFBE-710281B7047F}"/>
    <dgm:cxn modelId="{7788000F-1F35-47F1-B216-E25BB4E771F1}" srcId="{82FC2365-A5A3-4D12-B491-C2714643FA58}" destId="{7E374735-67A5-4695-8D96-680ED35429D3}" srcOrd="0" destOrd="0" parTransId="{A968F663-82A7-491B-A27F-69803299B453}" sibTransId="{DF4688F8-FF83-4B7D-AE9D-57FE2014423B}"/>
    <dgm:cxn modelId="{3566E5B2-5679-450C-BC42-2137F4BCD533}" srcId="{987FAD53-DAD3-4196-B5A7-94D888144C16}" destId="{53B9FFB8-1B70-4FA7-972F-EA70160B510D}" srcOrd="0" destOrd="0" parTransId="{3E4E8D63-E959-4EE7-86BE-6B245C333F6B}" sibTransId="{9665239C-835C-4B85-8DFF-EAA33913C99B}"/>
    <dgm:cxn modelId="{9F466491-65C0-4F2A-A10B-896E3C969CA2}" srcId="{7E374735-67A5-4695-8D96-680ED35429D3}" destId="{AADF841D-9983-40A8-887F-C88DB994868F}" srcOrd="1" destOrd="0" parTransId="{69D45BF5-C6ED-44D7-A797-14E7E81E5269}" sibTransId="{B2C6F549-811E-47B3-B583-04A242A67174}"/>
    <dgm:cxn modelId="{34B2684F-BB2B-45D8-8D4D-3FBB17973023}" srcId="{229733B2-3191-48AD-8516-2694907F9561}" destId="{A62CB26F-C90F-4BEA-8926-45B549986D8F}" srcOrd="2" destOrd="0" parTransId="{249CD900-F477-46F7-B096-BC0A4C0A96E4}" sibTransId="{CC26BC40-F815-4F34-8701-3CA56E928D51}"/>
    <dgm:cxn modelId="{DC7158B1-1D84-432A-9238-311E76EF7BB6}" type="presOf" srcId="{987FAD53-DAD3-4196-B5A7-94D888144C16}" destId="{A8C9F9C5-5884-4FED-ADA6-98F83ACE0B37}" srcOrd="1" destOrd="0" presId="urn:microsoft.com/office/officeart/2005/8/layout/bList2"/>
    <dgm:cxn modelId="{64318AC1-D652-4B06-AF75-769BE7A3D8B4}" type="presOf" srcId="{6887B24E-879F-478E-9A48-B66DC69E18DE}" destId="{34C3598B-3CB9-432A-8E4D-091107B603BD}" srcOrd="0" destOrd="0" presId="urn:microsoft.com/office/officeart/2005/8/layout/bList2"/>
    <dgm:cxn modelId="{FD030AB2-98A5-4DF7-A2E6-C52AC5FE941F}" type="presOf" srcId="{7BE8B2BD-4362-4452-8CC4-8A38D453638F}" destId="{FD9A4DB6-A8E0-4A7F-BF72-7DE87BE54D29}" srcOrd="0" destOrd="1" presId="urn:microsoft.com/office/officeart/2005/8/layout/bList2"/>
    <dgm:cxn modelId="{40BAA39A-AC8D-4A38-9A7E-1429DD452A3D}" type="presOf" srcId="{0B2ADAD1-DD80-4E6D-97DA-0F0A42FD51AD}" destId="{FD9A4DB6-A8E0-4A7F-BF72-7DE87BE54D29}" srcOrd="0" destOrd="3" presId="urn:microsoft.com/office/officeart/2005/8/layout/bList2"/>
    <dgm:cxn modelId="{0EDE1C06-DA34-41DA-B47A-0D5EF2FBB3C1}" srcId="{6887B24E-879F-478E-9A48-B66DC69E18DE}" destId="{D4CFE1E8-24B8-45C4-994A-2F788C932019}" srcOrd="0" destOrd="0" parTransId="{DC6FD8D6-DCD8-4003-B39B-CCAFE420FEE0}" sibTransId="{7246DD03-D73F-4DBA-8B62-3167961F9A75}"/>
    <dgm:cxn modelId="{0A15B77E-FCE8-41A6-AC05-60AF8EB39302}" srcId="{229733B2-3191-48AD-8516-2694907F9561}" destId="{1E1C0375-25C1-45FF-802D-0BA9BAA11637}" srcOrd="0" destOrd="0" parTransId="{2E1BED0D-63A7-412E-B7BE-8C422171B4D7}" sibTransId="{AB1BD877-8CB3-47FD-A647-1A31B4169748}"/>
    <dgm:cxn modelId="{A9589078-78EC-4B17-BFB0-8CBE93912AB5}" type="presOf" srcId="{CE166A51-A600-478C-BA6D-BE0EDACECDD1}" destId="{70FA941D-E2BB-45D4-AD46-302B9C8C9408}" srcOrd="0" destOrd="0" presId="urn:microsoft.com/office/officeart/2005/8/layout/bList2"/>
    <dgm:cxn modelId="{697A69AD-6721-464D-AF87-5723C59203AC}" type="presOf" srcId="{BA64F632-2FB3-4F4C-8D04-34359861AD08}" destId="{1AD0A237-562B-4F4A-A5FF-5C2C69C38457}" srcOrd="0" destOrd="0" presId="urn:microsoft.com/office/officeart/2005/8/layout/bList2"/>
    <dgm:cxn modelId="{FDE6B427-436A-4E15-96A8-BBFC96527A4D}" type="presOf" srcId="{229733B2-3191-48AD-8516-2694907F9561}" destId="{17AADFE7-FEE9-4AF8-8DCB-04FEC971B82A}" srcOrd="1" destOrd="0" presId="urn:microsoft.com/office/officeart/2005/8/layout/bList2"/>
    <dgm:cxn modelId="{8395FC25-78A4-484F-88B4-6075D715F66C}" type="presOf" srcId="{353CF203-443B-492D-8798-0549045FD293}" destId="{4C266DE5-27CE-4A10-B262-4E03BF3F8948}" srcOrd="0" destOrd="1" presId="urn:microsoft.com/office/officeart/2005/8/layout/bList2"/>
    <dgm:cxn modelId="{26A0E201-7CB3-4358-9562-60E7627C5EFD}" srcId="{80EF884C-6E84-4BE4-8B15-34B26953A279}" destId="{439C13D3-D03B-47FC-ABFF-E5355A0AA64B}" srcOrd="2" destOrd="0" parTransId="{9F5C35AB-F4FB-43A9-A755-E6DCFFA3A981}" sibTransId="{C948383B-0D4C-4B82-9266-27B8F9C17C43}"/>
    <dgm:cxn modelId="{A4068568-DBE7-4DFC-9BF8-BE181A0D3D5A}" srcId="{987FAD53-DAD3-4196-B5A7-94D888144C16}" destId="{3200E0B0-694F-43B7-B32B-2A202FB131D7}" srcOrd="2" destOrd="0" parTransId="{6DFC8EBF-2872-4E4B-9700-3D5ABE15A3B4}" sibTransId="{DA4AA941-C7CC-45E3-AB6B-24668DA2EE71}"/>
    <dgm:cxn modelId="{C1B30B1F-09C9-4743-B6DA-BA5BD9C11388}" type="presOf" srcId="{82FC2365-A5A3-4D12-B491-C2714643FA58}" destId="{55ACCFB7-5490-4993-99B6-21974DA4928B}" srcOrd="0" destOrd="0" presId="urn:microsoft.com/office/officeart/2005/8/layout/bList2"/>
    <dgm:cxn modelId="{7F497C8C-0F04-495D-9FB7-CA24F0C13B04}" srcId="{82FC2365-A5A3-4D12-B491-C2714643FA58}" destId="{80EF884C-6E84-4BE4-8B15-34B26953A279}" srcOrd="5" destOrd="0" parTransId="{B527627B-161E-4D0B-B9B7-6C4038CD0366}" sibTransId="{12C84A72-1938-42FA-A28B-F464B849C5DD}"/>
    <dgm:cxn modelId="{BA257547-F5E8-446F-B178-DBB17F371ED6}" srcId="{229733B2-3191-48AD-8516-2694907F9561}" destId="{EF3DE831-4896-4589-9776-44357498D1B6}" srcOrd="1" destOrd="0" parTransId="{CE6F1B4E-FD85-4B8A-B620-5E37206BD549}" sibTransId="{8310F015-A38F-49B9-B48B-E76FF6A1C732}"/>
    <dgm:cxn modelId="{504A9A8A-A241-41B6-AC6A-082C20660E9B}" srcId="{82FC2365-A5A3-4D12-B491-C2714643FA58}" destId="{987FAD53-DAD3-4196-B5A7-94D888144C16}" srcOrd="4" destOrd="0" parTransId="{6C4A1F3F-AE03-4DE7-A775-BDDA7833D344}" sibTransId="{61E5096A-6C12-4E53-99F5-D63C600B3E34}"/>
    <dgm:cxn modelId="{38D2A28F-4533-4E4B-B522-542CED423CCC}" srcId="{6887B24E-879F-478E-9A48-B66DC69E18DE}" destId="{A8B0E482-F30F-4789-99FF-211BEBEC8280}" srcOrd="1" destOrd="0" parTransId="{A66DBA45-930C-406A-ABA2-5D024527D713}" sibTransId="{0B31086C-6D95-43F2-910A-D7CA2D3D4274}"/>
    <dgm:cxn modelId="{591440BF-57BD-40DD-8142-5A4C3AC86DDC}" type="presOf" srcId="{2A49A6F7-A4F4-41CA-8237-8EF88A927B74}" destId="{5C6A1BF9-3B37-450C-BE3E-F4409467AE38}" srcOrd="0" destOrd="0" presId="urn:microsoft.com/office/officeart/2005/8/layout/bList2"/>
    <dgm:cxn modelId="{4C263E40-2330-493B-852C-A03BD0682997}" type="presOf" srcId="{1E9B3DEF-F5FB-4365-BA44-C9DADE82A441}" destId="{8ADE6C54-AA3C-4967-911C-47061F47880F}" srcOrd="0" destOrd="0" presId="urn:microsoft.com/office/officeart/2005/8/layout/bList2"/>
    <dgm:cxn modelId="{8862E144-B153-4B0E-9088-38635C3ACFC2}" type="presOf" srcId="{B6A04C6F-A447-4298-8EC0-592F294BDA44}" destId="{70FA941D-E2BB-45D4-AD46-302B9C8C9408}" srcOrd="0" destOrd="1" presId="urn:microsoft.com/office/officeart/2005/8/layout/bList2"/>
    <dgm:cxn modelId="{498F2F6F-CC1A-4A59-8D88-A03E291C0D3B}" srcId="{BA64F632-2FB3-4F4C-8D04-34359861AD08}" destId="{FC7C7858-FDB0-4BA0-AC92-D1428DA3783A}" srcOrd="0" destOrd="0" parTransId="{D46E6076-7574-443A-B7C2-0F5B5174B20A}" sibTransId="{1A4567DF-11D2-42B6-B151-338492067206}"/>
    <dgm:cxn modelId="{035EC4AF-D07B-4365-9D4F-E643E83DCF65}" type="presOf" srcId="{0209940E-5E29-4993-8815-109CB83470EF}" destId="{542503BE-EA87-4C9C-9F03-E7781103F6F6}" srcOrd="0" destOrd="0" presId="urn:microsoft.com/office/officeart/2005/8/layout/bList2"/>
    <dgm:cxn modelId="{92FF11ED-74E5-4132-93F6-EC7326D97B93}" type="presOf" srcId="{80EF884C-6E84-4BE4-8B15-34B26953A279}" destId="{672EA329-3186-44BD-9925-C43FA287536A}" srcOrd="1" destOrd="0" presId="urn:microsoft.com/office/officeart/2005/8/layout/bList2"/>
    <dgm:cxn modelId="{7D74EBE8-6DB8-4A25-BCE0-D0553C607A42}" type="presOf" srcId="{80EF884C-6E84-4BE4-8B15-34B26953A279}" destId="{B34439D1-DE6D-4E7D-A7C9-28658E26A11A}" srcOrd="0" destOrd="0" presId="urn:microsoft.com/office/officeart/2005/8/layout/bList2"/>
    <dgm:cxn modelId="{2B0908E2-6515-4979-A42F-151A02BFA879}" type="presOf" srcId="{BA64F632-2FB3-4F4C-8D04-34359861AD08}" destId="{4AADC374-B603-4C8D-9C95-016E9D0EF2DC}" srcOrd="1" destOrd="0" presId="urn:microsoft.com/office/officeart/2005/8/layout/bList2"/>
    <dgm:cxn modelId="{790EACF1-AB6C-4AC6-86A2-7A3F32435131}" type="presOf" srcId="{DF4688F8-FF83-4B7D-AE9D-57FE2014423B}" destId="{275094F1-7D19-4667-889A-8C5137BDC32D}" srcOrd="0" destOrd="0" presId="urn:microsoft.com/office/officeart/2005/8/layout/bList2"/>
    <dgm:cxn modelId="{1936652B-9C95-40F9-A767-D8F0FB4FA2FE}" type="presOf" srcId="{EF3DE831-4896-4589-9776-44357498D1B6}" destId="{605FB9D6-B685-4FAE-AA86-02134E08D8EC}" srcOrd="0" destOrd="1" presId="urn:microsoft.com/office/officeart/2005/8/layout/bList2"/>
    <dgm:cxn modelId="{E9ABC55D-430C-4669-B7E3-9CCA77DBCDEF}" type="presOf" srcId="{DDCDAD82-7CDD-49B3-9510-4460EDA58BCD}" destId="{1355A422-E95A-4EA2-BFB5-F6F7AFE90A0F}" srcOrd="0" destOrd="0" presId="urn:microsoft.com/office/officeart/2005/8/layout/bList2"/>
    <dgm:cxn modelId="{89FFA7D2-F06E-4D6C-B89E-D76EF6494AE2}" srcId="{987FAD53-DAD3-4196-B5A7-94D888144C16}" destId="{7BE8B2BD-4362-4452-8CC4-8A38D453638F}" srcOrd="1" destOrd="0" parTransId="{403F6EDB-EE9B-44E4-A26C-7D3A08415DC2}" sibTransId="{C4487F7F-2D89-4A3C-8757-7090E712A492}"/>
    <dgm:cxn modelId="{51820D38-533E-437B-95DA-B50A10279AD1}" type="presOf" srcId="{229733B2-3191-48AD-8516-2694907F9561}" destId="{9819A7ED-3CDF-4CA2-93BF-2389E9EC496B}" srcOrd="0" destOrd="0" presId="urn:microsoft.com/office/officeart/2005/8/layout/bList2"/>
    <dgm:cxn modelId="{CD7D0DC0-CD81-4E6A-BE7C-6835CCC6F482}" srcId="{6887B24E-879F-478E-9A48-B66DC69E18DE}" destId="{EEBAE17C-E046-4D70-A7E9-05A39C4B1FB4}" srcOrd="3" destOrd="0" parTransId="{5EA288EB-8BFB-40C7-87E8-D7873BBD9C7A}" sibTransId="{583F43AD-5296-43BA-9590-9DD49B2E71F1}"/>
    <dgm:cxn modelId="{64E620A0-C673-404B-81CE-46768DAC2393}" type="presOf" srcId="{16118147-DD96-4764-8FA8-7BD6828694F7}" destId="{FD9A4DB6-A8E0-4A7F-BF72-7DE87BE54D29}" srcOrd="0" destOrd="5" presId="urn:microsoft.com/office/officeart/2005/8/layout/bList2"/>
    <dgm:cxn modelId="{66551436-35A6-4204-A15B-A4F119209C85}" type="presOf" srcId="{A60D904E-DA25-46CD-A068-73C291425D63}" destId="{4C266DE5-27CE-4A10-B262-4E03BF3F8948}" srcOrd="0" destOrd="0" presId="urn:microsoft.com/office/officeart/2005/8/layout/bList2"/>
    <dgm:cxn modelId="{4A564D56-D626-44D7-9440-7A76DA498B13}" srcId="{80EF884C-6E84-4BE4-8B15-34B26953A279}" destId="{A60D904E-DA25-46CD-A068-73C291425D63}" srcOrd="0" destOrd="0" parTransId="{BF8E0BA1-72E1-4E82-A13A-3DCA636D7808}" sibTransId="{DB5F76C7-B66C-4D00-87C5-8679E4F3A600}"/>
    <dgm:cxn modelId="{AF6D9B3B-3EF7-4F7F-80ED-95EF21EBD46C}" type="presOf" srcId="{5DC08365-9A5F-48D6-888B-D68932E8461D}" destId="{4A20F7A8-E975-46D9-9E93-7B24E1764CDF}" srcOrd="0" destOrd="1" presId="urn:microsoft.com/office/officeart/2005/8/layout/bList2"/>
    <dgm:cxn modelId="{3BADF6E1-54C9-4BC5-9029-D6DFDD42CB8B}" type="presOf" srcId="{D2FED8C6-8C91-4DE9-8078-8ABB8E651D5E}" destId="{FD9A4DB6-A8E0-4A7F-BF72-7DE87BE54D29}" srcOrd="0" destOrd="7" presId="urn:microsoft.com/office/officeart/2005/8/layout/bList2"/>
    <dgm:cxn modelId="{D8DC91DE-29F6-4B73-AED1-90A732445ECF}" type="presOf" srcId="{6887B24E-879F-478E-9A48-B66DC69E18DE}" destId="{5D3169CD-F15A-4081-B451-5A936ACE05F3}" srcOrd="1" destOrd="0" presId="urn:microsoft.com/office/officeart/2005/8/layout/bList2"/>
    <dgm:cxn modelId="{C5DCE774-1B18-47FB-B37A-279B19F2F19E}" type="presOf" srcId="{A8B0E482-F30F-4789-99FF-211BEBEC8280}" destId="{01F79FA9-4632-42EE-ADB9-E01CFBD27871}" srcOrd="0" destOrd="1" presId="urn:microsoft.com/office/officeart/2005/8/layout/bList2"/>
    <dgm:cxn modelId="{6CD56986-3660-43DE-BA76-E26DCB0A336C}" type="presOf" srcId="{5DA36600-1FFD-4009-9FB6-9881B4FE0C98}" destId="{01F79FA9-4632-42EE-ADB9-E01CFBD27871}" srcOrd="0" destOrd="2" presId="urn:microsoft.com/office/officeart/2005/8/layout/bList2"/>
    <dgm:cxn modelId="{351053E4-2854-45B7-95C8-1C1EDB51E704}" type="presParOf" srcId="{55ACCFB7-5490-4993-99B6-21974DA4928B}" destId="{1622AE2C-43C5-46EF-820A-D51D1D525762}" srcOrd="0" destOrd="0" presId="urn:microsoft.com/office/officeart/2005/8/layout/bList2"/>
    <dgm:cxn modelId="{847BF323-9BD7-4D12-8F8C-341428886E6B}" type="presParOf" srcId="{1622AE2C-43C5-46EF-820A-D51D1D525762}" destId="{1355A422-E95A-4EA2-BFB5-F6F7AFE90A0F}" srcOrd="0" destOrd="0" presId="urn:microsoft.com/office/officeart/2005/8/layout/bList2"/>
    <dgm:cxn modelId="{EBD3E817-3456-4501-82D9-E790C06101B0}" type="presParOf" srcId="{1622AE2C-43C5-46EF-820A-D51D1D525762}" destId="{EB3DAE52-2477-4A17-9987-F0D468196C76}" srcOrd="1" destOrd="0" presId="urn:microsoft.com/office/officeart/2005/8/layout/bList2"/>
    <dgm:cxn modelId="{CEA4BDFA-7ABB-494A-A807-2744627F0D97}" type="presParOf" srcId="{1622AE2C-43C5-46EF-820A-D51D1D525762}" destId="{AE52304D-02B6-4956-B64D-7346C7A81F40}" srcOrd="2" destOrd="0" presId="urn:microsoft.com/office/officeart/2005/8/layout/bList2"/>
    <dgm:cxn modelId="{19FA05A7-368F-42C6-A13C-C15D218DA772}" type="presParOf" srcId="{1622AE2C-43C5-46EF-820A-D51D1D525762}" destId="{D310F6D5-4173-4EEE-A8A8-93D9A368CD2B}" srcOrd="3" destOrd="0" presId="urn:microsoft.com/office/officeart/2005/8/layout/bList2"/>
    <dgm:cxn modelId="{F02955EC-B093-4B91-ACF1-EF4F5ED95B99}" type="presParOf" srcId="{55ACCFB7-5490-4993-99B6-21974DA4928B}" destId="{275094F1-7D19-4667-889A-8C5137BDC32D}" srcOrd="1" destOrd="0" presId="urn:microsoft.com/office/officeart/2005/8/layout/bList2"/>
    <dgm:cxn modelId="{D2F57FC4-BFF7-4E6B-9CD5-A31421F5EB60}" type="presParOf" srcId="{55ACCFB7-5490-4993-99B6-21974DA4928B}" destId="{66549494-9C4B-4BEE-9624-D7E64EEC5BBE}" srcOrd="2" destOrd="0" presId="urn:microsoft.com/office/officeart/2005/8/layout/bList2"/>
    <dgm:cxn modelId="{7E4273B3-6FA4-4359-9F7C-57B0332D39AA}" type="presParOf" srcId="{66549494-9C4B-4BEE-9624-D7E64EEC5BBE}" destId="{4A20F7A8-E975-46D9-9E93-7B24E1764CDF}" srcOrd="0" destOrd="0" presId="urn:microsoft.com/office/officeart/2005/8/layout/bList2"/>
    <dgm:cxn modelId="{0932D854-B27E-4059-A060-9F5432E82805}" type="presParOf" srcId="{66549494-9C4B-4BEE-9624-D7E64EEC5BBE}" destId="{1AD0A237-562B-4F4A-A5FF-5C2C69C38457}" srcOrd="1" destOrd="0" presId="urn:microsoft.com/office/officeart/2005/8/layout/bList2"/>
    <dgm:cxn modelId="{9944C579-D4A6-46F4-AF12-F9218F871892}" type="presParOf" srcId="{66549494-9C4B-4BEE-9624-D7E64EEC5BBE}" destId="{4AADC374-B603-4C8D-9C95-016E9D0EF2DC}" srcOrd="2" destOrd="0" presId="urn:microsoft.com/office/officeart/2005/8/layout/bList2"/>
    <dgm:cxn modelId="{AE6CECD6-A2DF-410D-96D6-033CE0CC848E}" type="presParOf" srcId="{66549494-9C4B-4BEE-9624-D7E64EEC5BBE}" destId="{08BBBA4D-B307-48C7-A567-9B7BFDD1E6DE}" srcOrd="3" destOrd="0" presId="urn:microsoft.com/office/officeart/2005/8/layout/bList2"/>
    <dgm:cxn modelId="{979EBC7E-33E7-4EC2-A672-3FF91E0DED98}" type="presParOf" srcId="{55ACCFB7-5490-4993-99B6-21974DA4928B}" destId="{1B2BE496-8BCF-4357-8D16-B643999D6F35}" srcOrd="3" destOrd="0" presId="urn:microsoft.com/office/officeart/2005/8/layout/bList2"/>
    <dgm:cxn modelId="{3F2C77EF-A142-4B6C-B1AF-D7AA30F29016}" type="presParOf" srcId="{55ACCFB7-5490-4993-99B6-21974DA4928B}" destId="{F5AECDAA-9B5C-4FC2-8517-7A2ED8084E57}" srcOrd="4" destOrd="0" presId="urn:microsoft.com/office/officeart/2005/8/layout/bList2"/>
    <dgm:cxn modelId="{31890D02-4AB1-4D9A-BF5B-AEF2CEC54E4B}" type="presParOf" srcId="{F5AECDAA-9B5C-4FC2-8517-7A2ED8084E57}" destId="{605FB9D6-B685-4FAE-AA86-02134E08D8EC}" srcOrd="0" destOrd="0" presId="urn:microsoft.com/office/officeart/2005/8/layout/bList2"/>
    <dgm:cxn modelId="{0ABB116F-2237-454A-954F-0FEC2093F319}" type="presParOf" srcId="{F5AECDAA-9B5C-4FC2-8517-7A2ED8084E57}" destId="{9819A7ED-3CDF-4CA2-93BF-2389E9EC496B}" srcOrd="1" destOrd="0" presId="urn:microsoft.com/office/officeart/2005/8/layout/bList2"/>
    <dgm:cxn modelId="{4DC36871-19EA-4E26-B34C-4395EA410C26}" type="presParOf" srcId="{F5AECDAA-9B5C-4FC2-8517-7A2ED8084E57}" destId="{17AADFE7-FEE9-4AF8-8DCB-04FEC971B82A}" srcOrd="2" destOrd="0" presId="urn:microsoft.com/office/officeart/2005/8/layout/bList2"/>
    <dgm:cxn modelId="{51C770CB-1D3C-48F6-B904-3CECA8656907}" type="presParOf" srcId="{F5AECDAA-9B5C-4FC2-8517-7A2ED8084E57}" destId="{89D06D79-8695-423E-A10F-6F7E9956404D}" srcOrd="3" destOrd="0" presId="urn:microsoft.com/office/officeart/2005/8/layout/bList2"/>
    <dgm:cxn modelId="{A1DC5F8C-72E1-4B2C-BF41-5A550F9B127B}" type="presParOf" srcId="{55ACCFB7-5490-4993-99B6-21974DA4928B}" destId="{542503BE-EA87-4C9C-9F03-E7781103F6F6}" srcOrd="5" destOrd="0" presId="urn:microsoft.com/office/officeart/2005/8/layout/bList2"/>
    <dgm:cxn modelId="{77179813-2EEE-4994-83E7-9710633C154B}" type="presParOf" srcId="{55ACCFB7-5490-4993-99B6-21974DA4928B}" destId="{77D5306F-B646-4E39-A689-3A9669EE6FE2}" srcOrd="6" destOrd="0" presId="urn:microsoft.com/office/officeart/2005/8/layout/bList2"/>
    <dgm:cxn modelId="{BC7474B0-A802-4215-B4D9-9884B48C9B90}" type="presParOf" srcId="{77D5306F-B646-4E39-A689-3A9669EE6FE2}" destId="{01F79FA9-4632-42EE-ADB9-E01CFBD27871}" srcOrd="0" destOrd="0" presId="urn:microsoft.com/office/officeart/2005/8/layout/bList2"/>
    <dgm:cxn modelId="{8A511950-2BB5-43AE-BBDC-F16496686250}" type="presParOf" srcId="{77D5306F-B646-4E39-A689-3A9669EE6FE2}" destId="{34C3598B-3CB9-432A-8E4D-091107B603BD}" srcOrd="1" destOrd="0" presId="urn:microsoft.com/office/officeart/2005/8/layout/bList2"/>
    <dgm:cxn modelId="{D475A9A2-73AF-45F1-BCCE-9EA64A5F2BF4}" type="presParOf" srcId="{77D5306F-B646-4E39-A689-3A9669EE6FE2}" destId="{5D3169CD-F15A-4081-B451-5A936ACE05F3}" srcOrd="2" destOrd="0" presId="urn:microsoft.com/office/officeart/2005/8/layout/bList2"/>
    <dgm:cxn modelId="{03C6DC2B-1CAE-4172-86A8-03BDB375B97E}" type="presParOf" srcId="{77D5306F-B646-4E39-A689-3A9669EE6FE2}" destId="{C5B71921-ADA2-407C-BBD2-C61573339487}" srcOrd="3" destOrd="0" presId="urn:microsoft.com/office/officeart/2005/8/layout/bList2"/>
    <dgm:cxn modelId="{796739A0-FAE2-4930-80CD-3E9B620CEFF3}" type="presParOf" srcId="{55ACCFB7-5490-4993-99B6-21974DA4928B}" destId="{5C6A1BF9-3B37-450C-BE3E-F4409467AE38}" srcOrd="7" destOrd="0" presId="urn:microsoft.com/office/officeart/2005/8/layout/bList2"/>
    <dgm:cxn modelId="{C5BDC325-E4FF-4A27-B406-8D1DE46EEDBB}" type="presParOf" srcId="{55ACCFB7-5490-4993-99B6-21974DA4928B}" destId="{20080D40-2796-45C2-8BD3-CB6B5EA91ADE}" srcOrd="8" destOrd="0" presId="urn:microsoft.com/office/officeart/2005/8/layout/bList2"/>
    <dgm:cxn modelId="{0D288E0B-C5E6-4409-8BA0-370C96342AF0}" type="presParOf" srcId="{20080D40-2796-45C2-8BD3-CB6B5EA91ADE}" destId="{FD9A4DB6-A8E0-4A7F-BF72-7DE87BE54D29}" srcOrd="0" destOrd="0" presId="urn:microsoft.com/office/officeart/2005/8/layout/bList2"/>
    <dgm:cxn modelId="{8B8410DA-DE6B-479E-9A2A-FCAA03E7E187}" type="presParOf" srcId="{20080D40-2796-45C2-8BD3-CB6B5EA91ADE}" destId="{5819F318-A06A-470B-842E-73CD881C711A}" srcOrd="1" destOrd="0" presId="urn:microsoft.com/office/officeart/2005/8/layout/bList2"/>
    <dgm:cxn modelId="{5AB420E0-B88D-4F4D-A2DA-6F796A9ED552}" type="presParOf" srcId="{20080D40-2796-45C2-8BD3-CB6B5EA91ADE}" destId="{A8C9F9C5-5884-4FED-ADA6-98F83ACE0B37}" srcOrd="2" destOrd="0" presId="urn:microsoft.com/office/officeart/2005/8/layout/bList2"/>
    <dgm:cxn modelId="{8DA68F7D-FD68-4B48-8E3F-2061E82248CC}" type="presParOf" srcId="{20080D40-2796-45C2-8BD3-CB6B5EA91ADE}" destId="{6705576F-2388-4A72-ABF6-6C0D88D025AD}" srcOrd="3" destOrd="0" presId="urn:microsoft.com/office/officeart/2005/8/layout/bList2"/>
    <dgm:cxn modelId="{9411C69C-3E94-4C2A-9A9D-45F4890E306C}" type="presParOf" srcId="{55ACCFB7-5490-4993-99B6-21974DA4928B}" destId="{745A2BB0-2195-426C-B7BC-8C4521890DC0}" srcOrd="9" destOrd="0" presId="urn:microsoft.com/office/officeart/2005/8/layout/bList2"/>
    <dgm:cxn modelId="{3606BBAC-1894-467D-975E-4F0E6143D9B9}" type="presParOf" srcId="{55ACCFB7-5490-4993-99B6-21974DA4928B}" destId="{50C0331B-0BB8-4A44-A77B-D2E04E77ECD1}" srcOrd="10" destOrd="0" presId="urn:microsoft.com/office/officeart/2005/8/layout/bList2"/>
    <dgm:cxn modelId="{AEE6EB3D-3B33-42BE-AB5B-427444FB8452}" type="presParOf" srcId="{50C0331B-0BB8-4A44-A77B-D2E04E77ECD1}" destId="{4C266DE5-27CE-4A10-B262-4E03BF3F8948}" srcOrd="0" destOrd="0" presId="urn:microsoft.com/office/officeart/2005/8/layout/bList2"/>
    <dgm:cxn modelId="{8FED2E22-A71F-40B2-A699-4987C4CB6A6C}" type="presParOf" srcId="{50C0331B-0BB8-4A44-A77B-D2E04E77ECD1}" destId="{B34439D1-DE6D-4E7D-A7C9-28658E26A11A}" srcOrd="1" destOrd="0" presId="urn:microsoft.com/office/officeart/2005/8/layout/bList2"/>
    <dgm:cxn modelId="{D906A082-15EC-47E2-8D56-92929480C7F4}" type="presParOf" srcId="{50C0331B-0BB8-4A44-A77B-D2E04E77ECD1}" destId="{672EA329-3186-44BD-9925-C43FA287536A}" srcOrd="2" destOrd="0" presId="urn:microsoft.com/office/officeart/2005/8/layout/bList2"/>
    <dgm:cxn modelId="{5F89B6BF-6D28-4C84-8237-BBF9F810719B}" type="presParOf" srcId="{50C0331B-0BB8-4A44-A77B-D2E04E77ECD1}" destId="{A2DA8778-F147-4E3B-BAE8-6FB0065B6E47}" srcOrd="3" destOrd="0" presId="urn:microsoft.com/office/officeart/2005/8/layout/bList2"/>
    <dgm:cxn modelId="{69D2E1A9-FA46-4CDC-8BBA-1B494458CEF4}" type="presParOf" srcId="{55ACCFB7-5490-4993-99B6-21974DA4928B}" destId="{537CC611-8711-4713-A30B-AA9724B4E8E6}" srcOrd="11" destOrd="0" presId="urn:microsoft.com/office/officeart/2005/8/layout/bList2"/>
    <dgm:cxn modelId="{5C45411C-C514-4D86-80CE-02B63C1A47E2}" type="presParOf" srcId="{55ACCFB7-5490-4993-99B6-21974DA4928B}" destId="{7E78C525-537C-4CFC-8BE5-C4C83A006AFE}" srcOrd="12" destOrd="0" presId="urn:microsoft.com/office/officeart/2005/8/layout/bList2"/>
    <dgm:cxn modelId="{005CCFEE-3D4A-4E61-9C9B-D88A5A219732}" type="presParOf" srcId="{7E78C525-537C-4CFC-8BE5-C4C83A006AFE}" destId="{70FA941D-E2BB-45D4-AD46-302B9C8C9408}" srcOrd="0" destOrd="0" presId="urn:microsoft.com/office/officeart/2005/8/layout/bList2"/>
    <dgm:cxn modelId="{A5423FE0-E4B2-4FA3-8970-F7674B44AE8D}" type="presParOf" srcId="{7E78C525-537C-4CFC-8BE5-C4C83A006AFE}" destId="{8ADE6C54-AA3C-4967-911C-47061F47880F}" srcOrd="1" destOrd="0" presId="urn:microsoft.com/office/officeart/2005/8/layout/bList2"/>
    <dgm:cxn modelId="{9FEC5DFE-118E-4574-ABB7-770C9BAD0F52}" type="presParOf" srcId="{7E78C525-537C-4CFC-8BE5-C4C83A006AFE}" destId="{5E4E0511-13C0-4CFB-A787-A09C683A7B06}" srcOrd="2" destOrd="0" presId="urn:microsoft.com/office/officeart/2005/8/layout/bList2"/>
    <dgm:cxn modelId="{1DF6D7A6-0949-4685-9A68-2B733A12A570}" type="presParOf" srcId="{7E78C525-537C-4CFC-8BE5-C4C83A006AFE}" destId="{ED1B8119-D0F6-426D-9767-EF1B5B6460B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94304-90CF-4892-A4D4-863A7C5D6635}">
      <dsp:nvSpPr>
        <dsp:cNvPr id="0" name=""/>
        <dsp:cNvSpPr/>
      </dsp:nvSpPr>
      <dsp:spPr>
        <a:xfrm>
          <a:off x="0" y="0"/>
          <a:ext cx="8441054" cy="504056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3912035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kern="1200" dirty="0" smtClean="0"/>
            <a:t>Российская Федерация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(федеральный уровень) </a:t>
          </a:r>
        </a:p>
      </dsp:txBody>
      <dsp:txXfrm>
        <a:off x="125488" y="125488"/>
        <a:ext cx="8190078" cy="4789584"/>
      </dsp:txXfrm>
    </dsp:sp>
    <dsp:sp modelId="{6D238AAA-FB9B-49E1-98D8-A80E341B017E}">
      <dsp:nvSpPr>
        <dsp:cNvPr id="0" name=""/>
        <dsp:cNvSpPr/>
      </dsp:nvSpPr>
      <dsp:spPr>
        <a:xfrm>
          <a:off x="211026" y="1260140"/>
          <a:ext cx="1266158" cy="17314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12</a:t>
          </a:r>
          <a:r>
            <a:rPr lang="ru-RU" sz="1300" kern="1200" dirty="0" smtClean="0"/>
            <a:t> национальных проектов</a:t>
          </a:r>
          <a:endParaRPr lang="ru-RU" sz="1300" kern="1200" dirty="0"/>
        </a:p>
      </dsp:txBody>
      <dsp:txXfrm>
        <a:off x="249965" y="1299079"/>
        <a:ext cx="1188280" cy="1653583"/>
      </dsp:txXfrm>
    </dsp:sp>
    <dsp:sp modelId="{7B89476D-9FDF-4159-8DE3-857D44DEB311}">
      <dsp:nvSpPr>
        <dsp:cNvPr id="0" name=""/>
        <dsp:cNvSpPr/>
      </dsp:nvSpPr>
      <dsp:spPr>
        <a:xfrm>
          <a:off x="211026" y="3053735"/>
          <a:ext cx="1266158" cy="173146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67 </a:t>
          </a:r>
          <a:r>
            <a:rPr lang="ru-RU" sz="1400" kern="1200" dirty="0" smtClean="0"/>
            <a:t>федеральных проектов</a:t>
          </a:r>
          <a:endParaRPr lang="ru-RU" sz="1400" kern="1200" dirty="0"/>
        </a:p>
      </dsp:txBody>
      <dsp:txXfrm>
        <a:off x="249965" y="3092674"/>
        <a:ext cx="1188280" cy="1653583"/>
      </dsp:txXfrm>
    </dsp:sp>
    <dsp:sp modelId="{36A1A7C7-2412-49F6-A089-712F28F4369C}">
      <dsp:nvSpPr>
        <dsp:cNvPr id="0" name=""/>
        <dsp:cNvSpPr/>
      </dsp:nvSpPr>
      <dsp:spPr>
        <a:xfrm>
          <a:off x="1688210" y="1260140"/>
          <a:ext cx="6541816" cy="3528392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2240529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 </a:t>
          </a:r>
          <a:r>
            <a:rPr lang="ru-RU" sz="2000" b="1" kern="1200" dirty="0" smtClean="0"/>
            <a:t>Ханты-Мансийский автономный округ – Югра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(региональный уровень)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796720" y="1368650"/>
        <a:ext cx="6324796" cy="3311372"/>
      </dsp:txXfrm>
    </dsp:sp>
    <dsp:sp modelId="{AD32909C-69F7-41F9-B0F7-6707ABA67051}">
      <dsp:nvSpPr>
        <dsp:cNvPr id="0" name=""/>
        <dsp:cNvSpPr/>
      </dsp:nvSpPr>
      <dsp:spPr>
        <a:xfrm>
          <a:off x="2116575" y="2149276"/>
          <a:ext cx="1427934" cy="97574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портфелей проектов</a:t>
          </a:r>
          <a:endParaRPr lang="ru-RU" sz="1400" kern="1200" dirty="0"/>
        </a:p>
      </dsp:txBody>
      <dsp:txXfrm>
        <a:off x="2146582" y="2179283"/>
        <a:ext cx="1367920" cy="915729"/>
      </dsp:txXfrm>
    </dsp:sp>
    <dsp:sp modelId="{53C5077A-5D3F-4CD1-8275-6F84049B61AF}">
      <dsp:nvSpPr>
        <dsp:cNvPr id="0" name=""/>
        <dsp:cNvSpPr/>
      </dsp:nvSpPr>
      <dsp:spPr>
        <a:xfrm>
          <a:off x="2116575" y="3390579"/>
          <a:ext cx="1427934" cy="99999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52 </a:t>
          </a:r>
          <a:r>
            <a:rPr lang="ru-RU" sz="1400" kern="1200" dirty="0" smtClean="0"/>
            <a:t>региональных проекта</a:t>
          </a:r>
          <a:endParaRPr lang="ru-RU" sz="1400" kern="1200" dirty="0"/>
        </a:p>
      </dsp:txBody>
      <dsp:txXfrm>
        <a:off x="2147328" y="3421332"/>
        <a:ext cx="1366428" cy="938492"/>
      </dsp:txXfrm>
    </dsp:sp>
    <dsp:sp modelId="{DCA5C303-5444-4470-95DB-C018E1F7ADB3}">
      <dsp:nvSpPr>
        <dsp:cNvPr id="0" name=""/>
        <dsp:cNvSpPr/>
      </dsp:nvSpPr>
      <dsp:spPr>
        <a:xfrm>
          <a:off x="3976570" y="2016234"/>
          <a:ext cx="4189931" cy="2736278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1138046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Муниципальное  образование г. </a:t>
          </a:r>
          <a:r>
            <a:rPr lang="ru-RU" sz="2000" b="1" kern="1200" dirty="0" err="1" smtClean="0"/>
            <a:t>Пыть-Ях</a:t>
          </a:r>
          <a:r>
            <a:rPr lang="en-US" sz="2000" b="1" kern="1200" dirty="0" smtClean="0"/>
            <a:t> </a:t>
          </a:r>
          <a:r>
            <a:rPr lang="ru-RU" sz="2000" kern="1200" dirty="0" smtClean="0"/>
            <a:t>(муниципальный уровень) </a:t>
          </a:r>
          <a:endParaRPr lang="ru-RU" sz="2000" kern="1200" dirty="0"/>
        </a:p>
      </dsp:txBody>
      <dsp:txXfrm>
        <a:off x="4060720" y="2100384"/>
        <a:ext cx="4021631" cy="2567978"/>
      </dsp:txXfrm>
    </dsp:sp>
    <dsp:sp modelId="{A9CCFC6D-4C74-4682-BFBD-9911E7023457}">
      <dsp:nvSpPr>
        <dsp:cNvPr id="0" name=""/>
        <dsp:cNvSpPr/>
      </dsp:nvSpPr>
      <dsp:spPr>
        <a:xfrm>
          <a:off x="4912644" y="2808311"/>
          <a:ext cx="2143204" cy="67686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Участие МО в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7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портфелях проектов </a:t>
          </a:r>
        </a:p>
      </dsp:txBody>
      <dsp:txXfrm>
        <a:off x="4933460" y="2829127"/>
        <a:ext cx="2101572" cy="635232"/>
      </dsp:txXfrm>
    </dsp:sp>
    <dsp:sp modelId="{4E67B67E-D96B-4ABF-AEEC-8CF5B75356A4}">
      <dsp:nvSpPr>
        <dsp:cNvPr id="0" name=""/>
        <dsp:cNvSpPr/>
      </dsp:nvSpPr>
      <dsp:spPr>
        <a:xfrm>
          <a:off x="4912646" y="3672406"/>
          <a:ext cx="2187104" cy="7632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Участие МО в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22</a:t>
          </a:r>
          <a:endParaRPr lang="ru-RU" sz="20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региональных проектов </a:t>
          </a:r>
          <a:endParaRPr lang="ru-RU" sz="1500" kern="1200" dirty="0"/>
        </a:p>
      </dsp:txBody>
      <dsp:txXfrm>
        <a:off x="4936119" y="3695879"/>
        <a:ext cx="2140158" cy="716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5A422-E95A-4EA2-BFB5-F6F7AFE90A0F}">
      <dsp:nvSpPr>
        <dsp:cNvPr id="0" name=""/>
        <dsp:cNvSpPr/>
      </dsp:nvSpPr>
      <dsp:spPr>
        <a:xfrm>
          <a:off x="4696606" y="3047978"/>
          <a:ext cx="2290995" cy="1953092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Финансовая поддержка МСП (общее участие)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Популяризация предпринимательства (общее участие)</a:t>
          </a:r>
          <a:endParaRPr lang="ru-RU" sz="1200" kern="1200" dirty="0"/>
        </a:p>
      </dsp:txBody>
      <dsp:txXfrm>
        <a:off x="4791948" y="3143320"/>
        <a:ext cx="2100311" cy="1762408"/>
      </dsp:txXfrm>
    </dsp:sp>
    <dsp:sp modelId="{AE52304D-02B6-4956-B64D-7346C7A81F40}">
      <dsp:nvSpPr>
        <dsp:cNvPr id="0" name=""/>
        <dsp:cNvSpPr/>
      </dsp:nvSpPr>
      <dsp:spPr>
        <a:xfrm>
          <a:off x="4696598" y="4391727"/>
          <a:ext cx="2266841" cy="537687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Малое и среднее предпринимательство</a:t>
          </a:r>
          <a:endParaRPr lang="ru-RU" sz="1400" b="1" kern="1200" dirty="0"/>
        </a:p>
      </dsp:txBody>
      <dsp:txXfrm>
        <a:off x="4696598" y="4391727"/>
        <a:ext cx="1570119" cy="537687"/>
      </dsp:txXfrm>
    </dsp:sp>
    <dsp:sp modelId="{D310F6D5-4173-4EEE-A8A8-93D9A368CD2B}">
      <dsp:nvSpPr>
        <dsp:cNvPr id="0" name=""/>
        <dsp:cNvSpPr/>
      </dsp:nvSpPr>
      <dsp:spPr>
        <a:xfrm>
          <a:off x="6496804" y="4369186"/>
          <a:ext cx="560227" cy="56022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0F7A8-E975-46D9-9E93-7B24E1764CDF}">
      <dsp:nvSpPr>
        <dsp:cNvPr id="0" name=""/>
        <dsp:cNvSpPr/>
      </dsp:nvSpPr>
      <dsp:spPr>
        <a:xfrm>
          <a:off x="0" y="2639718"/>
          <a:ext cx="1877803" cy="660657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Культурная среда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Творческие люди</a:t>
          </a:r>
          <a:endParaRPr lang="ru-RU" sz="1200" kern="1200" dirty="0"/>
        </a:p>
      </dsp:txBody>
      <dsp:txXfrm>
        <a:off x="32251" y="2671969"/>
        <a:ext cx="1813301" cy="596155"/>
      </dsp:txXfrm>
    </dsp:sp>
    <dsp:sp modelId="{4AADC374-B603-4C8D-9C95-016E9D0EF2DC}">
      <dsp:nvSpPr>
        <dsp:cNvPr id="0" name=""/>
        <dsp:cNvSpPr/>
      </dsp:nvSpPr>
      <dsp:spPr>
        <a:xfrm>
          <a:off x="0" y="3291082"/>
          <a:ext cx="1824293" cy="412051"/>
        </a:xfrm>
        <a:prstGeom prst="round1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Культура</a:t>
          </a:r>
          <a:endParaRPr lang="ru-RU" sz="1400" b="1" kern="1200" dirty="0"/>
        </a:p>
      </dsp:txBody>
      <dsp:txXfrm>
        <a:off x="0" y="3291082"/>
        <a:ext cx="1264598" cy="412051"/>
      </dsp:txXfrm>
    </dsp:sp>
    <dsp:sp modelId="{08BBBA4D-B307-48C7-A567-9B7BFDD1E6DE}">
      <dsp:nvSpPr>
        <dsp:cNvPr id="0" name=""/>
        <dsp:cNvSpPr/>
      </dsp:nvSpPr>
      <dsp:spPr>
        <a:xfrm>
          <a:off x="1082109" y="3182520"/>
          <a:ext cx="560227" cy="56022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1786142"/>
              <a:satOff val="-2299"/>
              <a:lumOff val="-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FB9D6-B685-4FAE-AA86-02134E08D8EC}">
      <dsp:nvSpPr>
        <dsp:cNvPr id="0" name=""/>
        <dsp:cNvSpPr/>
      </dsp:nvSpPr>
      <dsp:spPr>
        <a:xfrm>
          <a:off x="10542" y="202889"/>
          <a:ext cx="1600650" cy="1194851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Старшее поколение (общее участие)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Содействие занятости женщин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Спорт – норма жизни</a:t>
          </a:r>
          <a:endParaRPr lang="ru-RU" sz="1200" kern="1200" dirty="0"/>
        </a:p>
      </dsp:txBody>
      <dsp:txXfrm>
        <a:off x="68870" y="261217"/>
        <a:ext cx="1483994" cy="1078195"/>
      </dsp:txXfrm>
    </dsp:sp>
    <dsp:sp modelId="{17AADFE7-FEE9-4AF8-8DCB-04FEC971B82A}">
      <dsp:nvSpPr>
        <dsp:cNvPr id="0" name=""/>
        <dsp:cNvSpPr/>
      </dsp:nvSpPr>
      <dsp:spPr>
        <a:xfrm>
          <a:off x="10542" y="1299212"/>
          <a:ext cx="1600650" cy="513786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Демография</a:t>
          </a:r>
          <a:endParaRPr lang="ru-RU" sz="1400" b="1" kern="1200" dirty="0"/>
        </a:p>
      </dsp:txBody>
      <dsp:txXfrm>
        <a:off x="10542" y="1299212"/>
        <a:ext cx="1127218" cy="513786"/>
      </dsp:txXfrm>
    </dsp:sp>
    <dsp:sp modelId="{89D06D79-8695-423E-A10F-6F7E9956404D}">
      <dsp:nvSpPr>
        <dsp:cNvPr id="0" name=""/>
        <dsp:cNvSpPr/>
      </dsp:nvSpPr>
      <dsp:spPr>
        <a:xfrm>
          <a:off x="1058291" y="1193466"/>
          <a:ext cx="560227" cy="56022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79FA9-4632-42EE-ADB9-E01CFBD27871}">
      <dsp:nvSpPr>
        <dsp:cNvPr id="0" name=""/>
        <dsp:cNvSpPr/>
      </dsp:nvSpPr>
      <dsp:spPr>
        <a:xfrm>
          <a:off x="6299745" y="0"/>
          <a:ext cx="2641441" cy="1889467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комплексной системы обращения с твердыми коммунальными отходами (общее участие)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уникальных водных объектов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Чистая вода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Чистая страна (общее участие)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1981" y="92236"/>
        <a:ext cx="2456969" cy="1704995"/>
      </dsp:txXfrm>
    </dsp:sp>
    <dsp:sp modelId="{5D3169CD-F15A-4081-B451-5A936ACE05F3}">
      <dsp:nvSpPr>
        <dsp:cNvPr id="0" name=""/>
        <dsp:cNvSpPr/>
      </dsp:nvSpPr>
      <dsp:spPr>
        <a:xfrm>
          <a:off x="6424787" y="1718461"/>
          <a:ext cx="1769791" cy="513786"/>
        </a:xfrm>
        <a:prstGeom prst="round1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Экология</a:t>
          </a:r>
          <a:endParaRPr lang="ru-RU" sz="1400" b="1" kern="1200" dirty="0"/>
        </a:p>
      </dsp:txBody>
      <dsp:txXfrm>
        <a:off x="6424787" y="1718461"/>
        <a:ext cx="1246331" cy="513786"/>
      </dsp:txXfrm>
    </dsp:sp>
    <dsp:sp modelId="{C5B71921-ADA2-407C-BBD2-C61573339487}">
      <dsp:nvSpPr>
        <dsp:cNvPr id="0" name=""/>
        <dsp:cNvSpPr/>
      </dsp:nvSpPr>
      <dsp:spPr>
        <a:xfrm>
          <a:off x="8035154" y="1672024"/>
          <a:ext cx="560227" cy="56022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A4DB6-A8E0-4A7F-BF72-7DE87BE54D29}">
      <dsp:nvSpPr>
        <dsp:cNvPr id="0" name=""/>
        <dsp:cNvSpPr/>
      </dsp:nvSpPr>
      <dsp:spPr>
        <a:xfrm>
          <a:off x="1971154" y="102758"/>
          <a:ext cx="3504256" cy="2045622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Современная школа (общее участие)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Успех каждого ребенка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Поддержка семей, имеющих детей (общее участие)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Цифровая образовательная среда (общее участие)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Учитель будущего (общее участие)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Социальная активность (общее участие)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 smtClean="0"/>
        </a:p>
      </dsp:txBody>
      <dsp:txXfrm>
        <a:off x="2071013" y="202617"/>
        <a:ext cx="3304538" cy="1845904"/>
      </dsp:txXfrm>
    </dsp:sp>
    <dsp:sp modelId="{A8C9F9C5-5884-4FED-ADA6-98F83ACE0B37}">
      <dsp:nvSpPr>
        <dsp:cNvPr id="0" name=""/>
        <dsp:cNvSpPr/>
      </dsp:nvSpPr>
      <dsp:spPr>
        <a:xfrm>
          <a:off x="2017557" y="2106188"/>
          <a:ext cx="3259132" cy="408516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Образование</a:t>
          </a:r>
          <a:endParaRPr lang="ru-RU" sz="1400" b="1" kern="1200" dirty="0"/>
        </a:p>
      </dsp:txBody>
      <dsp:txXfrm>
        <a:off x="2017557" y="2106188"/>
        <a:ext cx="2295163" cy="408516"/>
      </dsp:txXfrm>
    </dsp:sp>
    <dsp:sp modelId="{6705576F-2388-4A72-ABF6-6C0D88D025AD}">
      <dsp:nvSpPr>
        <dsp:cNvPr id="0" name=""/>
        <dsp:cNvSpPr/>
      </dsp:nvSpPr>
      <dsp:spPr>
        <a:xfrm>
          <a:off x="4867045" y="1952138"/>
          <a:ext cx="560227" cy="56022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66DE5-27CE-4A10-B262-4E03BF3F8948}">
      <dsp:nvSpPr>
        <dsp:cNvPr id="0" name=""/>
        <dsp:cNvSpPr/>
      </dsp:nvSpPr>
      <dsp:spPr>
        <a:xfrm>
          <a:off x="1945544" y="2896581"/>
          <a:ext cx="2256517" cy="2032825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Жилье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Обеспечение устойчивого сокращения непригодного для проживания жилищного фонда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Формирование комфортной городской среды</a:t>
          </a:r>
          <a:endParaRPr lang="ru-RU" sz="1200" kern="1200" dirty="0"/>
        </a:p>
      </dsp:txBody>
      <dsp:txXfrm>
        <a:off x="2044778" y="2995815"/>
        <a:ext cx="2058049" cy="1834357"/>
      </dsp:txXfrm>
    </dsp:sp>
    <dsp:sp modelId="{672EA329-3186-44BD-9925-C43FA287536A}">
      <dsp:nvSpPr>
        <dsp:cNvPr id="0" name=""/>
        <dsp:cNvSpPr/>
      </dsp:nvSpPr>
      <dsp:spPr>
        <a:xfrm>
          <a:off x="1945544" y="4443519"/>
          <a:ext cx="2265576" cy="513786"/>
        </a:xfrm>
        <a:prstGeom prst="round1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Жилье и городская среда</a:t>
          </a:r>
          <a:endParaRPr lang="ru-RU" sz="1400" b="1" kern="1200" dirty="0"/>
        </a:p>
      </dsp:txBody>
      <dsp:txXfrm>
        <a:off x="1945544" y="4443519"/>
        <a:ext cx="1570395" cy="513786"/>
      </dsp:txXfrm>
    </dsp:sp>
    <dsp:sp modelId="{A2DA8778-F147-4E3B-BAE8-6FB0065B6E47}">
      <dsp:nvSpPr>
        <dsp:cNvPr id="0" name=""/>
        <dsp:cNvSpPr/>
      </dsp:nvSpPr>
      <dsp:spPr>
        <a:xfrm>
          <a:off x="3717400" y="4471257"/>
          <a:ext cx="560227" cy="560227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8930711"/>
              <a:satOff val="-11494"/>
              <a:lumOff val="-8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A941D-E2BB-45D4-AD46-302B9C8C9408}">
      <dsp:nvSpPr>
        <dsp:cNvPr id="0" name=""/>
        <dsp:cNvSpPr/>
      </dsp:nvSpPr>
      <dsp:spPr>
        <a:xfrm>
          <a:off x="7300873" y="2668502"/>
          <a:ext cx="1659650" cy="88999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Информационная </a:t>
          </a:r>
          <a:r>
            <a:rPr lang="ru-RU" sz="1200" kern="1200" dirty="0" smtClean="0"/>
            <a:t>инфраструктура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Информационная безопасность  </a:t>
          </a:r>
          <a:endParaRPr lang="ru-RU" sz="1200" kern="1200" dirty="0"/>
        </a:p>
      </dsp:txBody>
      <dsp:txXfrm>
        <a:off x="7321727" y="2689356"/>
        <a:ext cx="1617942" cy="869143"/>
      </dsp:txXfrm>
    </dsp:sp>
    <dsp:sp modelId="{5E4E0511-13C0-4CFB-A787-A09C683A7B06}">
      <dsp:nvSpPr>
        <dsp:cNvPr id="0" name=""/>
        <dsp:cNvSpPr/>
      </dsp:nvSpPr>
      <dsp:spPr>
        <a:xfrm>
          <a:off x="7315631" y="3558129"/>
          <a:ext cx="1600650" cy="375695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Цифровая экономика </a:t>
          </a:r>
          <a:endParaRPr lang="ru-RU" sz="1200" kern="1200" dirty="0"/>
        </a:p>
      </dsp:txBody>
      <dsp:txXfrm>
        <a:off x="7333971" y="3576469"/>
        <a:ext cx="1090538" cy="339015"/>
      </dsp:txXfrm>
    </dsp:sp>
    <dsp:sp modelId="{ED1B8119-D0F6-426D-9767-EF1B5B6460BD}">
      <dsp:nvSpPr>
        <dsp:cNvPr id="0" name=""/>
        <dsp:cNvSpPr/>
      </dsp:nvSpPr>
      <dsp:spPr>
        <a:xfrm>
          <a:off x="8400928" y="3486117"/>
          <a:ext cx="560227" cy="560227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A22C9-27C8-4698-8F1A-CDF9879A7308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D3890-D74F-4DF7-BC1D-8A4C02F0B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2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D3890-D74F-4DF7-BC1D-8A4C02F0BE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7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D3890-D74F-4DF7-BC1D-8A4C02F0BE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62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9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3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8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9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0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2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6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3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6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8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25000"/>
                    </a14:imgEffect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92D050"/>
            </a:bgClr>
          </a:patt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7464" cy="6264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участии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региональных составляющих федеральных проектов, входящих в состав национальных проектов (программ)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Федерации»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апреля 2019 года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44"/>
            <a:ext cx="9144000" cy="87105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муниципальной составляющей региональных проектов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2276871"/>
            <a:ext cx="8207375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4" name="Диаграмма 3" title="млн рублей"/>
          <p:cNvGraphicFramePr/>
          <p:nvPr>
            <p:extLst>
              <p:ext uri="{D42A27DB-BD31-4B8C-83A1-F6EECF244321}">
                <p14:modId xmlns:p14="http://schemas.microsoft.com/office/powerpoint/2010/main" val="3464843772"/>
              </p:ext>
            </p:extLst>
          </p:nvPr>
        </p:nvGraphicFramePr>
        <p:xfrm>
          <a:off x="539291" y="1844824"/>
          <a:ext cx="7128792" cy="572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672326" y="842551"/>
            <a:ext cx="3456384" cy="8889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Общий объем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финансирования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2019-2024 годы – 2 481,0 млн. рублей за счет всех источников финансирования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026119"/>
              </p:ext>
            </p:extLst>
          </p:nvPr>
        </p:nvGraphicFramePr>
        <p:xfrm>
          <a:off x="1052512" y="1988840"/>
          <a:ext cx="7335911" cy="458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 title="млн рублей"/>
          <p:cNvGraphicFramePr/>
          <p:nvPr>
            <p:extLst>
              <p:ext uri="{D42A27DB-BD31-4B8C-83A1-F6EECF244321}">
                <p14:modId xmlns:p14="http://schemas.microsoft.com/office/powerpoint/2010/main" val="449056775"/>
              </p:ext>
            </p:extLst>
          </p:nvPr>
        </p:nvGraphicFramePr>
        <p:xfrm>
          <a:off x="593552" y="1356542"/>
          <a:ext cx="74523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693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1914"/>
            <a:ext cx="7427168" cy="922336"/>
          </a:xfr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национальных проектов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268413"/>
            <a:ext cx="8207375" cy="4857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0" y="161925"/>
            <a:ext cx="712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2593341" y="1958735"/>
            <a:ext cx="4326508" cy="3181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составляющая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17271486"/>
              </p:ext>
            </p:extLst>
          </p:nvPr>
        </p:nvGraphicFramePr>
        <p:xfrm>
          <a:off x="307410" y="1124744"/>
          <a:ext cx="844105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550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1914"/>
            <a:ext cx="7427168" cy="922336"/>
          </a:xfr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м.о.г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268413"/>
            <a:ext cx="9097701" cy="4857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2151" y="928839"/>
            <a:ext cx="291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7 портфелях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7983" y="969881"/>
            <a:ext cx="3481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20 региональных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проектах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083355"/>
              </p:ext>
            </p:extLst>
          </p:nvPr>
        </p:nvGraphicFramePr>
        <p:xfrm>
          <a:off x="457200" y="1739287"/>
          <a:ext cx="8229600" cy="50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9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федерального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44284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Малое и среднее предпринимательство (МСП)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Финансовая поддержка МСП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442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Популяризация предпринимательства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Культура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Культурная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Творческие люди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Демография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Старшее поколение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413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занятости женщин – создание условий дошкольного образования для детей в возрасте до трех лет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- норма жизни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41332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Экология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комплексной системы обращения с твёрдыми коммунальными отходами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уникальных водных объектов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  <a:tr h="35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страна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70" marR="88570" marT="44285" marB="442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9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268413"/>
            <a:ext cx="9097701" cy="4857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273451"/>
              </p:ext>
            </p:extLst>
          </p:nvPr>
        </p:nvGraphicFramePr>
        <p:xfrm>
          <a:off x="539552" y="1261054"/>
          <a:ext cx="8229600" cy="491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8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Национального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федерального проекта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Образование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Современная школа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Успех каждого ребенка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семей, имеющих детей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образовательная среда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будущего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активность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Жилье и городская среда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Жильё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комфортной городской среды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13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устойчивого сокращения непригодного для проживания жилищного фонда (Сокращение НЖФ)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  <a:tr h="408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Цифровая экономика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Информационная безопасность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504" marR="88504" marT="44252" marB="44252"/>
                </a:tc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259632" y="61914"/>
            <a:ext cx="7427168" cy="922336"/>
          </a:xfrm>
          <a:noFill/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м.о.г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(продолжение)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1924"/>
            <a:ext cx="7427168" cy="1034827"/>
          </a:xfrm>
          <a:noFill/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составляющая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региональных проектах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1268413"/>
            <a:ext cx="8207375" cy="4857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86766703"/>
              </p:ext>
            </p:extLst>
          </p:nvPr>
        </p:nvGraphicFramePr>
        <p:xfrm>
          <a:off x="91422" y="1196751"/>
          <a:ext cx="89611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60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80" cy="86409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целевых показателей в 2019 году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2276871"/>
            <a:ext cx="8207375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61861"/>
              </p:ext>
            </p:extLst>
          </p:nvPr>
        </p:nvGraphicFramePr>
        <p:xfrm>
          <a:off x="457200" y="1124742"/>
          <a:ext cx="8579295" cy="5073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488"/>
                <a:gridCol w="1584176"/>
                <a:gridCol w="3744416"/>
                <a:gridCol w="648072"/>
                <a:gridCol w="699461"/>
                <a:gridCol w="596682"/>
              </a:tblGrid>
              <a:tr h="16351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портфелей проектов Югры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регионального проекта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показателей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(декомпозиция г.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на 2019г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 на 2019г.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достижения)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 Целевой показатель к 2024г.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74111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Культурная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1.Количество организаций культуры, получивших современное оборудование, ед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ед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ДШИ) к 2024г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1224214">
                <a:tc row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Демография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 row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Содействие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занятости женщин – создание условий дошкольного образования для детей в возрасте до трех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Численность воспитанников в возрасте до трех лет, посещающих муниципальные организации, осуществляющие образовательную деятельность по образовательным программам дошкольного образования, присмотр и уход, чел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человек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человек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человек ежегодно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591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Доступность дошкольного образования для детей в возрасте от полутора до трех лет, %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881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Спорт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норма жизни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1.Уровень обеспеченности граждан спортивными сооружениями исходя из единовременной пропускной способности объектов спорта, %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58,0%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0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2276871"/>
            <a:ext cx="8207375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24323"/>
              </p:ext>
            </p:extLst>
          </p:nvPr>
        </p:nvGraphicFramePr>
        <p:xfrm>
          <a:off x="446088" y="1052736"/>
          <a:ext cx="8590407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568"/>
                <a:gridCol w="1728192"/>
                <a:gridCol w="3888432"/>
                <a:gridCol w="648072"/>
                <a:gridCol w="576064"/>
                <a:gridCol w="720079"/>
              </a:tblGrid>
              <a:tr h="623146">
                <a:tc row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Экология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 row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Сохранение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уникальных водных объектов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Протяженность береговой линии, очищенной от бытового мусора в границах населенных пунктов, км.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км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км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км. ежегодно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3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2.Количество населения, вовлеченного в мероприятия по очистке берегов водных объектов, 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0,023 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0,023 чел.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0,138 к 2024г.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3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Чистая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Построены и реконструированы крупные объекты питьевого водоснабжения, предусмотренные региональными программами, нарастающим итогом, ед.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2ед.  к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830862">
                <a:tc rowSpan="5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Образование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Успех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ребенка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Охват детей в возрасте от 5 до 18 лет программами дополнительного образования (удельный вес численности детей, получающих услуги дополнительного образования, в общей численности детей в возрасте от 5 до 18 лет),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103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Социальная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Численность обучающихся, вовлеченных в деятельность общественных объединений на базе образовательных организаций общего образования, среднего и высшего профессионального образования, чел.     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55 317 чел. до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(2019-2024гг)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415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Доля граждан, вовлеченных в добровольческую деятельность, %                  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623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3.Доля молодежи, задействованной в мероприятиях по вовлечению в творческую деятельность, от общего числа молодежи в субъекте Российской Федерации,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623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Доля студентов, вовлеченных в клубное студенческое движение, от общего числа студентов субъекта Российской Федерации,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1520" y="44624"/>
            <a:ext cx="88924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целевых показателей в 2019 году в по г.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86409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достижения целевых показателей в 2019 году в по 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2276871"/>
            <a:ext cx="8207375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74408"/>
              </p:ext>
            </p:extLst>
          </p:nvPr>
        </p:nvGraphicFramePr>
        <p:xfrm>
          <a:off x="457200" y="908720"/>
          <a:ext cx="8435280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464"/>
                <a:gridCol w="1800200"/>
                <a:gridCol w="3784618"/>
                <a:gridCol w="586666"/>
                <a:gridCol w="586666"/>
                <a:gridCol w="586666"/>
              </a:tblGrid>
              <a:tr h="445747">
                <a:tc rowSpan="4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Жилье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городская среда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Жилье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1.Общий объем ввода жилья, тыс. кв. м.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0,022 тыс.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0,040 тыс.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 2019-2024гг.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Формирование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комфортной городской среды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Увеличение доли граждан, принявших участие в решении вопросов развития городской среды, от общего количества граждан в возрасте от 14 лет, проживающих на территории муниципального образования, в рамках реализации приоритетного проекта «Формирование комфортной городской среды»,%.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445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показатель: Количество благоустроенных общественных пространств, включенных в государственные программы формирования современной городской среды, 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(обществ. территория)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обществ.  +3 дворовые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Декомпозиция отсутствует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433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Обеспечение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устойчивого сокращения непригодного для проживания жилищного фонда (Сокращение НЖФ)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1.Общее количество квадратных метров расселенного аварийного жилищного фонда, млн. кв.м.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 млн. кв.м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 млн. кв.м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 млн. кв. м. ежегодно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297164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Цифровая экономика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 row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11.Информационная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Средний срок простоя государственных и муниципальных систем в результате компьютерных атак, часов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 к 2024г.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29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Доля домохозяйств, имеющих широкополосный доступ к сети «Интернет», процентов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  <a:tr h="445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3.Стоимостная доля закупаемого и (или) арендуемого ОИВ субъектов, МО, компаниям с гос.участием иностранного программного обеспечения,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66" marR="384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6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893" y="214946"/>
            <a:ext cx="8506619" cy="98180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в рамках муниципальных программ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half" idx="4294967295"/>
          </p:nvPr>
        </p:nvSpPr>
        <p:spPr>
          <a:xfrm>
            <a:off x="0" y="2276871"/>
            <a:ext cx="8207375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12077"/>
              </p:ext>
            </p:extLst>
          </p:nvPr>
        </p:nvGraphicFramePr>
        <p:xfrm>
          <a:off x="538784" y="980728"/>
          <a:ext cx="8136903" cy="5711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12"/>
                <a:gridCol w="3286001"/>
                <a:gridCol w="2116535"/>
                <a:gridCol w="2290155"/>
              </a:tblGrid>
              <a:tr h="427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портфели проектов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63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в городе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(№474-па от 25.12.2018)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«Демография»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молодежной политики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427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Культурное пространство города Пыть-Яха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 399-па от 28.11.2018)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культуре и искусству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62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 в городе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(№445-па от 12.12.2018)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«Демография»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физической культуре и спорту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59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жилищной сферы в городе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(№429-па от 10.12.2018)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и городская среда»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жилищным вопросам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607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Жилищно-коммунальный комплекс и городская среда города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(№444-па от 13.12.2018)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и городская среда»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ЖКК, транспорту и дорогам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590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безопасность города Пыть-Яха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(№438-па от 11.12.2018)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экономического потенциала города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Пыть-Яха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(№423-па от 10.12.2018)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«Малый и средний бизнес»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экономике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  <a:tr h="624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Цифровое развитие города Пыть-Яха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(№415-па от 05.12.2018)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«Цифровая экономика»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делами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900" marR="15900" marT="15900" marB="15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3599</TotalTime>
  <Words>1285</Words>
  <Application>Microsoft Office PowerPoint</Application>
  <PresentationFormat>Экран (4:3)</PresentationFormat>
  <Paragraphs>279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«Об участии  муниципального образования г. Пыть-Ях в реализации региональных составляющих федеральных проектов, входящих в состав национальных проектов (программ)  Российской Федерации»   на 1 апреля 2019 года  </vt:lpstr>
      <vt:lpstr>Реализация национальных проектов</vt:lpstr>
      <vt:lpstr>Участие м.о.г. Пыть-Яха</vt:lpstr>
      <vt:lpstr>Участие м.о.г. Пыть-Яха  (продолжение)</vt:lpstr>
      <vt:lpstr>Муниципальная составляющая  в 22 региональных проектах</vt:lpstr>
      <vt:lpstr>Оценка достижения целевых показателей в 2019 году в по г. Пыть-Ях</vt:lpstr>
      <vt:lpstr>Презентация PowerPoint</vt:lpstr>
      <vt:lpstr>Оценка достижения целевых показателей в 2019 году в по г. Пыть-Ях</vt:lpstr>
      <vt:lpstr>Реализация региональных проектов в рамках муниципальных программ</vt:lpstr>
      <vt:lpstr>Финансирование муниципальной составляющей региональных проектов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Нягань</dc:title>
  <dc:creator>Владимирова Лариса Владимировна</dc:creator>
  <cp:lastModifiedBy>Надежда Наумова</cp:lastModifiedBy>
  <cp:revision>225</cp:revision>
  <cp:lastPrinted>2019-04-16T08:58:47Z</cp:lastPrinted>
  <dcterms:created xsi:type="dcterms:W3CDTF">2018-08-15T05:38:11Z</dcterms:created>
  <dcterms:modified xsi:type="dcterms:W3CDTF">2019-09-12T07:01:50Z</dcterms:modified>
</cp:coreProperties>
</file>