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</p:sldIdLst>
  <p:sldSz cx="9144000" cy="6858000" type="screen4x3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s://adm.gov86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7319" y="2204864"/>
            <a:ext cx="7772400" cy="17801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РОУД ШОУ объектов недвижимости для субъектов МСП и самозанятых граждан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1456185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МКУ «Администрация города Пыть-Яха»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19" y="4365104"/>
            <a:ext cx="2576511" cy="190591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830" y="4365104"/>
            <a:ext cx="2762250" cy="19059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9718" y="4365103"/>
            <a:ext cx="2619375" cy="190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339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316775"/>
            <a:ext cx="2849861" cy="1792933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Нежилое строение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36" y="4581127"/>
            <a:ext cx="2271786" cy="200451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419872" y="3372025"/>
            <a:ext cx="47525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Адрес: Ханты-Мансийский </a:t>
            </a:r>
            <a:r>
              <a:rPr lang="ru-RU" dirty="0">
                <a:solidFill>
                  <a:schemeClr val="tx2"/>
                </a:solidFill>
              </a:rPr>
              <a:t>автономный округ - Югра, г. </a:t>
            </a:r>
            <a:r>
              <a:rPr lang="ru-RU" dirty="0" smtClean="0">
                <a:solidFill>
                  <a:schemeClr val="tx2"/>
                </a:solidFill>
              </a:rPr>
              <a:t>Пыть-Ях</a:t>
            </a:r>
            <a:r>
              <a:rPr lang="ru-RU" dirty="0">
                <a:solidFill>
                  <a:schemeClr val="tx2"/>
                </a:solidFill>
              </a:rPr>
              <a:t>, 3 мкр. "Кедровый", дом 34а, корпус 1, помещение 5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91880" y="1858468"/>
            <a:ext cx="418415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Нежилое строение,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кадастровый номер </a:t>
            </a:r>
            <a:r>
              <a:rPr lang="ru-RU" dirty="0">
                <a:solidFill>
                  <a:schemeClr val="tx2"/>
                </a:solidFill>
              </a:rPr>
              <a:t>86:15:0101021:4332, </a:t>
            </a:r>
            <a:endParaRPr lang="ru-RU" dirty="0" smtClean="0">
              <a:solidFill>
                <a:schemeClr val="tx2"/>
              </a:solidFill>
            </a:endParaRPr>
          </a:p>
          <a:p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Площадь 73,1 кв.м.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91880" y="4628361"/>
            <a:ext cx="53285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2"/>
                </a:solidFill>
              </a:rPr>
              <a:t>Обращаться: Управление по муниципальному имуществу (каб.404), 1 мкр. «Центральный», д. 18а, г. Пыть-Ях, ХМАО-Югра, 628380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Телефон: </a:t>
            </a:r>
            <a:r>
              <a:rPr lang="ru-RU" dirty="0">
                <a:solidFill>
                  <a:schemeClr val="tx2"/>
                </a:solidFill>
              </a:rPr>
              <a:t>8 (3463) 46-55-68, 46-55-16</a:t>
            </a:r>
          </a:p>
          <a:p>
            <a:r>
              <a:rPr lang="ru-RU" dirty="0">
                <a:solidFill>
                  <a:schemeClr val="tx2"/>
                </a:solidFill>
              </a:rPr>
              <a:t>Адрес сайта: </a:t>
            </a:r>
            <a:r>
              <a:rPr lang="en-US" dirty="0">
                <a:solidFill>
                  <a:schemeClr val="tx2"/>
                </a:solidFill>
                <a:hlinkClick r:id="rId4"/>
              </a:rPr>
              <a:t>https://adm.gov86.org/</a:t>
            </a:r>
            <a:endParaRPr lang="ru-RU" dirty="0">
              <a:solidFill>
                <a:schemeClr val="tx2"/>
              </a:solidFill>
            </a:endParaRPr>
          </a:p>
          <a:p>
            <a:r>
              <a:rPr lang="ru-RU" dirty="0">
                <a:solidFill>
                  <a:schemeClr val="tx2"/>
                </a:solidFill>
              </a:rPr>
              <a:t>E-</a:t>
            </a:r>
            <a:r>
              <a:rPr lang="ru-RU" dirty="0" err="1">
                <a:solidFill>
                  <a:schemeClr val="tx2"/>
                </a:solidFill>
              </a:rPr>
              <a:t>mail</a:t>
            </a:r>
            <a:r>
              <a:rPr lang="ru-RU" dirty="0">
                <a:solidFill>
                  <a:schemeClr val="tx2"/>
                </a:solidFill>
              </a:rPr>
              <a:t>: </a:t>
            </a:r>
            <a:r>
              <a:rPr lang="en-US" dirty="0">
                <a:solidFill>
                  <a:schemeClr val="tx2"/>
                </a:solidFill>
              </a:rPr>
              <a:t>ymi@gov86.org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109708"/>
            <a:ext cx="2825932" cy="1471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5729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448</TotalTime>
  <Words>100</Words>
  <Application>Microsoft Office PowerPoint</Application>
  <PresentationFormat>Экран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Candara</vt:lpstr>
      <vt:lpstr>Symbol</vt:lpstr>
      <vt:lpstr>Волна</vt:lpstr>
      <vt:lpstr>РОУД ШОУ объектов недвижимости для субъектов МСП и самозанятых граждан</vt:lpstr>
      <vt:lpstr>Нежилое строение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Роуд ШОУ объектов недвижимости для субъектов МСП и самозанятых граждан</dc:title>
  <dc:creator>User</dc:creator>
  <cp:lastModifiedBy>Ксения Новоселова</cp:lastModifiedBy>
  <cp:revision>49</cp:revision>
  <cp:lastPrinted>2022-08-24T05:28:01Z</cp:lastPrinted>
  <dcterms:created xsi:type="dcterms:W3CDTF">2021-11-14T14:31:26Z</dcterms:created>
  <dcterms:modified xsi:type="dcterms:W3CDTF">2023-09-25T07:27:50Z</dcterms:modified>
</cp:coreProperties>
</file>